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</p:sldMasterIdLst>
  <p:notesMasterIdLst>
    <p:notesMasterId r:id="rId23"/>
  </p:notesMasterIdLst>
  <p:handoutMasterIdLst>
    <p:handoutMasterId r:id="rId24"/>
  </p:handoutMasterIdLst>
  <p:sldIdLst>
    <p:sldId id="261" r:id="rId5"/>
    <p:sldId id="25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  <p:sldId id="26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56A"/>
    <a:srgbClr val="1F344C"/>
    <a:srgbClr val="DB812E"/>
    <a:srgbClr val="C6234C"/>
    <a:srgbClr val="00A581"/>
    <a:srgbClr val="BD3B55"/>
    <a:srgbClr val="294665"/>
    <a:srgbClr val="19BBB7"/>
    <a:srgbClr val="08649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2" autoAdjust="0"/>
    <p:restoredTop sz="86381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90" y="90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60" d="100"/>
          <a:sy n="160" d="100"/>
        </p:scale>
        <p:origin x="6264" y="208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344C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rgbClr val="1F344C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rgbClr val="1F344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1F344C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rgbClr val="1F344C"/>
                </a:solidFill>
                <a:latin typeface="+mj-lt"/>
              </a:rPr>
              <a:t>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344C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rgbClr val="1F344C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rgbClr val="1F344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1F344C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rgbClr val="1F344C"/>
                </a:solidFill>
                <a:latin typeface="+mj-lt"/>
              </a:rPr>
              <a:t>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8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773321"/>
            <a:ext cx="7891272" cy="3885991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Midn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55688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969461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6364" y="1362752"/>
            <a:ext cx="7891272" cy="335889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31436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06357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207881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1256A"/>
                </a:solidFill>
              </a:rPr>
              <a:t>#SASGF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36" r:id="rId2"/>
    <p:sldLayoutId id="2147483983" r:id="rId3"/>
    <p:sldLayoutId id="2147483927" r:id="rId4"/>
    <p:sldLayoutId id="2147483981" r:id="rId5"/>
    <p:sldLayoutId id="2147483928" r:id="rId6"/>
    <p:sldLayoutId id="2147483929" r:id="rId7"/>
    <p:sldLayoutId id="2147483982" r:id="rId8"/>
    <p:sldLayoutId id="2147483930" r:id="rId9"/>
    <p:sldLayoutId id="2147483980" r:id="rId10"/>
    <p:sldLayoutId id="2147483935" r:id="rId11"/>
    <p:sldLayoutId id="2147483941" r:id="rId12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479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7203-3A41-4484-8F09-F428DBAD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9F88-37DE-42DE-B3C8-2D366969C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882F8-3940-4DD3-90A3-03A388998DC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25516" y="1016000"/>
            <a:ext cx="7692969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81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3CC9-7AA0-4D96-BD51-CD94A29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ED8F-1DD6-45BA-AA8F-F00B9B816B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2887CB-1535-4A20-927C-93F4E00BF55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24038" y="1575594"/>
            <a:ext cx="5495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078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581-14CF-48DB-9378-0C78E8B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7AF0-527C-4CBD-AFBD-21958D75EE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out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17E12-9379-4264-9A6E-69FAE30391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7063" y="1099152"/>
            <a:ext cx="7889875" cy="34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8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86E5-21DB-45E6-8D66-8792EF1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AA13B-2DAB-490E-9CB7-DC98CFA7B0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AB926-FDF1-4953-8063-4F7055FC483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7063" y="1078746"/>
            <a:ext cx="7889875" cy="35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4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A68E-2E6F-473F-9E0F-B7ED4CB2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E891-D764-45E5-84FD-5B321AA1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1EDC5-0B64-46E0-B6F2-2573C33BE84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02417" y="1016000"/>
            <a:ext cx="6139167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4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AF8D-BBE6-4A09-A1C1-D17AD0C7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A1BF-492D-4590-9975-534B1071E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F619A-928C-46FA-8D79-497BB3CE1E7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7063" y="1946864"/>
            <a:ext cx="7889875" cy="17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83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BB3B-8ED3-4963-8FFA-81514EB7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9063-A38F-489F-831D-5D3B262F0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DF75D-1B9B-4F19-B5AF-180BF8871A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6576" y="1016000"/>
            <a:ext cx="2310848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384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69046"/>
            <a:ext cx="9144000" cy="58477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019201"/>
            <a:ext cx="9144000" cy="1764842"/>
          </a:xfrm>
        </p:spPr>
        <p:txBody>
          <a:bodyPr/>
          <a:lstStyle/>
          <a:p>
            <a:r>
              <a:rPr lang="en-US" dirty="0"/>
              <a:t>Contact Information</a:t>
            </a:r>
            <a:br>
              <a:rPr lang="en-US" dirty="0"/>
            </a:br>
            <a:r>
              <a:rPr lang="en-US" dirty="0"/>
              <a:t>Danny.Zimmerman@sas.com</a:t>
            </a:r>
          </a:p>
          <a:p>
            <a:endParaRPr lang="en-US" dirty="0"/>
          </a:p>
          <a:p>
            <a:r>
              <a:rPr lang="en-US" sz="3200" dirty="0">
                <a:latin typeface="+mj-lt"/>
                <a:ea typeface="+mj-ea"/>
                <a:cs typeface="+mj-cs"/>
              </a:rPr>
              <a:t>Reminder:</a:t>
            </a:r>
            <a:br>
              <a:rPr lang="en-US" dirty="0"/>
            </a:br>
            <a:r>
              <a:rPr lang="en-US" dirty="0"/>
              <a:t>Complete your session survey in the conference mobile app. </a:t>
            </a:r>
          </a:p>
        </p:txBody>
      </p:sp>
    </p:spTree>
    <p:extLst>
      <p:ext uri="{BB962C8B-B14F-4D97-AF65-F5344CB8AC3E}">
        <p14:creationId xmlns:p14="http://schemas.microsoft.com/office/powerpoint/2010/main" val="8019219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to Manage Your SAS®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383824"/>
            <a:ext cx="9144000" cy="1505284"/>
          </a:xfrm>
        </p:spPr>
        <p:txBody>
          <a:bodyPr/>
          <a:lstStyle/>
          <a:p>
            <a:r>
              <a:rPr lang="en-US" dirty="0"/>
              <a:t>Danny Zimmerman</a:t>
            </a:r>
          </a:p>
          <a:p>
            <a:r>
              <a:rPr lang="en-US" dirty="0"/>
              <a:t>Danny Zimmerman is a senior software developer on the SAS® Studio team and has worked at SAS since 2011. Danny has been working on SAS Studio since the beginning of the project. Most recently, Danny has been implementing a set of data step functions to execute Git operations to allow SAS Studio to create a Git UI. </a:t>
            </a:r>
          </a:p>
        </p:txBody>
      </p:sp>
    </p:spTree>
    <p:extLst>
      <p:ext uri="{BB962C8B-B14F-4D97-AF65-F5344CB8AC3E}">
        <p14:creationId xmlns:p14="http://schemas.microsoft.com/office/powerpoint/2010/main" val="4999150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Profile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74223-73F9-48DD-B074-447385C1318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2236" y="1016000"/>
            <a:ext cx="5239529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1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E79-635E-4968-AEE0-8B166D62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B283F-4CE4-4B9D-B914-68EFD01FB6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A2D80-7F3C-4839-AEA6-78F3265D136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02752" y="1016000"/>
            <a:ext cx="4738497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144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F5C8-E89B-41F5-972B-3359CC4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Navigation Pane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36CF3-A6D0-40E8-83B7-6C46413473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842B5-02D9-426A-88C1-5208EF94AD9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472913" y="1016000"/>
            <a:ext cx="2198175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477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B588-4446-41EE-A4EA-A0A274EF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C0E5-6D50-4840-9B4A-ACFF34FA25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8A712-63AB-4F3A-9C20-ED2196B9306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7063" y="1596686"/>
            <a:ext cx="7889875" cy="24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35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818-1E06-4503-9D98-BBD4D4BC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Navigation Pane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55557B-CD07-486E-9DC8-FE08D5160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Local Tab and Commit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C5811C-F259-449F-AE0B-2B127582A9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68485" y="1014413"/>
            <a:ext cx="2203356" cy="3640137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0B7C414-6374-4C44-8439-6FAD70B9AD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465111" y="1014413"/>
            <a:ext cx="2217453" cy="36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356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0268-C250-4857-833B-0B6A792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3015-21C1-43C0-8546-A84BF7E02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2B9CE-D88F-48CC-91D8-33715F8816D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56174" y="1016000"/>
            <a:ext cx="5031652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0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7B03-283A-4651-BA50-107D3A1D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History with 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C2415-A5FB-4DF5-81E5-B4448FDA72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2416F-2A0D-4FF5-923E-F4EEB163863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56174" y="1016000"/>
            <a:ext cx="5031652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40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Global Forum">
  <a:themeElements>
    <a:clrScheme name="Custom 4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4DC75CAFF414A8C4A1B3CC4775344" ma:contentTypeVersion="4" ma:contentTypeDescription="Create a new document." ma:contentTypeScope="" ma:versionID="b8bc17ba2cf5a500b78d2654ce142c88">
  <xsd:schema xmlns:xsd="http://www.w3.org/2001/XMLSchema" xmlns:xs="http://www.w3.org/2001/XMLSchema" xmlns:p="http://schemas.microsoft.com/office/2006/metadata/properties" xmlns:ns2="7293601a-3189-41db-ac3d-c7840569b632" targetNamespace="http://schemas.microsoft.com/office/2006/metadata/properties" ma:root="true" ma:fieldsID="515323e4f9a5db802580bf14195e70ee" ns2:_="">
    <xsd:import namespace="7293601a-3189-41db-ac3d-c7840569b632"/>
    <xsd:element name="properties">
      <xsd:complexType>
        <xsd:sequence>
          <xsd:element name="documentManagement">
            <xsd:complexType>
              <xsd:all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3601a-3189-41db-ac3d-c7840569b632" elementFormDefault="qualified">
    <xsd:import namespace="http://schemas.microsoft.com/office/2006/documentManagement/types"/>
    <xsd:import namespace="http://schemas.microsoft.com/office/infopath/2007/PartnerControls"/>
    <xsd:element name="Topic" ma:index="8" nillable="true" ma:displayName="Topic" ma:format="Dropdown" ma:internalName="Topic">
      <xsd:simpleType>
        <xsd:restriction base="dms:Choice">
          <xsd:enumeration value="Agenda"/>
          <xsd:enumeration value="Budget"/>
          <xsd:enumeration value="CADs"/>
          <xsd:enumeration value="Communications: External"/>
          <xsd:enumeration value="Communications: Internal"/>
          <xsd:enumeration value="Conference Committee Meetings"/>
          <xsd:enumeration value="Content: Call for Papers"/>
          <xsd:enumeration value="Content: Editorial Review Board"/>
          <xsd:enumeration value="Content: Executive Program"/>
          <xsd:enumeration value="Content: Paper Management"/>
          <xsd:enumeration value="Content: Schedule"/>
          <xsd:enumeration value="Content: Speaker Agreements"/>
          <xsd:enumeration value="Contracts"/>
          <xsd:enumeration value="FAQ - SAS GF"/>
          <xsd:enumeration value="IT"/>
          <xsd:enumeration value="Logistics: Catering"/>
          <xsd:enumeration value="Logistics: General"/>
          <xsd:enumeration value="Logistics: Space Planning"/>
          <xsd:enumeration value="Marketing"/>
          <xsd:enumeration value="Phone Numbers"/>
          <xsd:enumeration value="Photos"/>
          <xsd:enumeration value="Presentations"/>
          <xsd:enumeration value="Project Management"/>
          <xsd:enumeration value="Registration"/>
          <xsd:enumeration value="Shipping"/>
          <xsd:enumeration value="Signage"/>
          <xsd:enumeration value="Social Media"/>
          <xsd:enumeration value="Sponsorships"/>
          <xsd:enumeration value="Staffing"/>
          <xsd:enumeration value="Student/Faculty Programs"/>
          <xsd:enumeration value="Survey"/>
          <xsd:enumeration value="Team Meetings"/>
          <xsd:enumeration value="The Quad - General"/>
          <xsd:enumeration value="The Quad - Paperwork"/>
          <xsd:enumeration value="The Quad - Presentations"/>
          <xsd:enumeration value="The Quad - R&amp;D Po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7293601a-3189-41db-ac3d-c7840569b632">Content: Paper Management</Topic>
  </documentManagement>
</p:properties>
</file>

<file path=customXml/itemProps1.xml><?xml version="1.0" encoding="utf-8"?>
<ds:datastoreItem xmlns:ds="http://schemas.openxmlformats.org/officeDocument/2006/customXml" ds:itemID="{EB9C88CB-C2EC-4C20-AB76-084EFC591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3A8B6D-877F-4DB2-9CB7-1FEC3FCCE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93601a-3189-41db-ac3d-c7840569b6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54BA59-11B7-4EA2-9028-4799AC791E5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93601a-3189-41db-ac3d-c7840569b63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130</Words>
  <Application>Microsoft Office PowerPoint</Application>
  <PresentationFormat>On-screen Show (16:9)</PresentationFormat>
  <Paragraphs>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SAS Global Forum</vt:lpstr>
      <vt:lpstr>PowerPoint Presentation</vt:lpstr>
      <vt:lpstr>Using Git to Manage Your SAS® Code</vt:lpstr>
      <vt:lpstr>Creating a Git Profile</vt:lpstr>
      <vt:lpstr>Creating a Git Profile</vt:lpstr>
      <vt:lpstr>Git Repository Navigation Pane</vt:lpstr>
      <vt:lpstr>Cloning a Remote Repository</vt:lpstr>
      <vt:lpstr>Git Repository Navigation Pane</vt:lpstr>
      <vt:lpstr>Repository History</vt:lpstr>
      <vt:lpstr>Repository History with File Differences</vt:lpstr>
      <vt:lpstr>Branching</vt:lpstr>
      <vt:lpstr>Branching</vt:lpstr>
      <vt:lpstr>Branching</vt:lpstr>
      <vt:lpstr>Branching</vt:lpstr>
      <vt:lpstr>Reset Repository</vt:lpstr>
      <vt:lpstr>Reset Repository</vt:lpstr>
      <vt:lpstr>Questions?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Template_Users Program</dc:title>
  <dc:creator/>
  <cp:lastModifiedBy/>
  <cp:revision>1</cp:revision>
  <dcterms:created xsi:type="dcterms:W3CDTF">2017-01-12T19:36:50Z</dcterms:created>
  <dcterms:modified xsi:type="dcterms:W3CDTF">2019-04-25T15:04:37Z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0x010100DE04DC75CAFF414A8C4A1B3CC4775344</vt:lpwstr>
  </property>
</Properties>
</file>