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25" r:id="rId4"/>
    <p:sldMasterId id="2147483975" r:id="rId5"/>
    <p:sldMasterId id="2147483943" r:id="rId6"/>
    <p:sldMasterId id="2147483994" r:id="rId7"/>
    <p:sldMasterId id="2147483952" r:id="rId8"/>
    <p:sldMasterId id="2147484003" r:id="rId9"/>
  </p:sldMasterIdLst>
  <p:notesMasterIdLst>
    <p:notesMasterId r:id="rId37"/>
  </p:notesMasterIdLst>
  <p:handoutMasterIdLst>
    <p:handoutMasterId r:id="rId38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3" r:id="rId30"/>
    <p:sldId id="284" r:id="rId31"/>
    <p:sldId id="277" r:id="rId32"/>
    <p:sldId id="281" r:id="rId33"/>
    <p:sldId id="278" r:id="rId34"/>
    <p:sldId id="285" r:id="rId35"/>
    <p:sldId id="280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7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856"/>
    <a:srgbClr val="00517E"/>
    <a:srgbClr val="04304B"/>
    <a:srgbClr val="262626"/>
    <a:srgbClr val="1F344C"/>
    <a:srgbClr val="294665"/>
    <a:srgbClr val="19BBB7"/>
    <a:srgbClr val="08649C"/>
    <a:srgbClr val="D9D9D9"/>
    <a:srgbClr val="9EC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8839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666" y="96"/>
      </p:cViewPr>
      <p:guideLst>
        <p:guide orient="horz" pos="1616"/>
        <p:guide pos="2880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016" y="-966"/>
      </p:cViewPr>
      <p:guideLst>
        <p:guide orient="horz" pos="2881"/>
        <p:guide pos="2160"/>
        <p:guide orient="horz" pos="287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sp>
        <p:nvSpPr>
          <p:cNvPr id="9" name="Textbox 3"/>
          <p:cNvSpPr>
            <a:spLocks noChangeAspect="1"/>
          </p:cNvSpPr>
          <p:nvPr/>
        </p:nvSpPr>
        <p:spPr>
          <a:xfrm>
            <a:off x="2148840" y="8901571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</a:t>
            </a:r>
            <a:r>
              <a:rPr lang="en-US" sz="500" kern="300" spc="51" dirty="0">
                <a:solidFill>
                  <a:srgbClr val="0871B1"/>
                </a:solidFill>
                <a:ea typeface="Calibri" charset="0"/>
                <a:cs typeface="Arial" panose="020B0604020202020204" pitchFamily="34" charset="0"/>
              </a:rPr>
              <a:t>Inc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 All rights reserved.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95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41097" y="1161288"/>
            <a:ext cx="5575807" cy="3136392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35508" y="4471416"/>
            <a:ext cx="5586984" cy="410565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3"/>
          <p:cNvSpPr txBox="1">
            <a:spLocks noChangeAspect="1"/>
          </p:cNvSpPr>
          <p:nvPr/>
        </p:nvSpPr>
        <p:spPr>
          <a:xfrm>
            <a:off x="0" y="8678204"/>
            <a:ext cx="6858000" cy="465796"/>
          </a:xfrm>
          <a:prstGeom prst="rect">
            <a:avLst/>
          </a:prstGeom>
          <a:gradFill>
            <a:gsLst>
              <a:gs pos="0">
                <a:srgbClr val="00517E"/>
              </a:gs>
              <a:gs pos="100000">
                <a:srgbClr val="04304B"/>
              </a:gs>
            </a:gsLst>
            <a:path path="circle">
              <a:fillToRect l="50000" t="50000" r="50000" b="50000"/>
            </a:path>
          </a:gradFill>
        </p:spPr>
        <p:txBody>
          <a:bodyPr vert="horz" lIns="274320" tIns="92958" rIns="91440" bIns="92958" rtlCol="0" anchor="ctr" anchorCtr="0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82880"/>
            <a:r>
              <a:rPr lang="en-US" sz="1000" dirty="0">
                <a:solidFill>
                  <a:schemeClr val="bg1"/>
                </a:solidFill>
              </a:rPr>
              <a:t>Page </a:t>
            </a:r>
            <a:fld id="{114C7B2E-8ACE-7A49-BC19-183EB2D79019}" type="slidenum">
              <a:rPr lang="en-US" sz="1000" smtClean="0">
                <a:solidFill>
                  <a:schemeClr val="bg1"/>
                </a:solidFill>
              </a:rPr>
              <a:pPr algn="l" defTabSz="182880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4"/>
          <p:cNvSpPr>
            <a:spLocks noChangeAspect="1"/>
          </p:cNvSpPr>
          <p:nvPr/>
        </p:nvSpPr>
        <p:spPr>
          <a:xfrm>
            <a:off x="2148840" y="8902677"/>
            <a:ext cx="2560320" cy="169277"/>
          </a:xfrm>
          <a:prstGeom prst="rect">
            <a:avLst/>
          </a:prstGeom>
        </p:spPr>
        <p:txBody>
          <a:bodyPr wrap="square" anchor="b" anchorCtr="0">
            <a:spAutoFit/>
          </a:bodyPr>
          <a:lstStyle/>
          <a:p>
            <a:pPr algn="ctr" defTabSz="274320" eaLnBrk="0" hangingPunct="0">
              <a:defRPr/>
            </a:pP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Copyright © SAS Institute Inc. All rights </a:t>
            </a:r>
            <a:r>
              <a:rPr lang="en-US" sz="500" kern="300" spc="51" dirty="0">
                <a:solidFill>
                  <a:srgbClr val="0871B1"/>
                </a:solidFill>
                <a:latin typeface="+mn-lt"/>
                <a:ea typeface="Calibri" charset="0"/>
                <a:cs typeface="Arial" panose="020B0604020202020204" pitchFamily="34" charset="0"/>
              </a:rPr>
              <a:t>reserved</a:t>
            </a:r>
            <a:r>
              <a:rPr lang="en-US" sz="500" kern="300" spc="51" dirty="0">
                <a:solidFill>
                  <a:srgbClr val="0871B1"/>
                </a:solidFill>
                <a:latin typeface="Calibri" panose="020F0502020204030204" pitchFamily="34" charset="0"/>
                <a:ea typeface="Calibri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5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bg1"/>
                </a:solidFill>
                <a:latin typeface="+mn-lt"/>
              </a:rPr>
              <a:t>sas.com</a:t>
            </a:r>
          </a:p>
        </p:txBody>
      </p:sp>
      <p:pic>
        <p:nvPicPr>
          <p:cNvPr id="3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46" y="0"/>
            <a:ext cx="2514508" cy="1244554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61" y="8785834"/>
            <a:ext cx="558779" cy="25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044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82880" algn="l" defTabSz="365760" rtl="0" eaLnBrk="1" latinLnBrk="0" hangingPunct="1">
      <a:lnSpc>
        <a:spcPct val="85000"/>
      </a:lnSpc>
      <a:spcBef>
        <a:spcPts val="800"/>
      </a:spcBef>
      <a:buClr>
        <a:schemeClr val="tx1"/>
      </a:buClr>
      <a:buSzPct val="80000"/>
      <a:buFont typeface="Arial" charset="0"/>
      <a:buChar char="•"/>
      <a:defRPr sz="1200" kern="1200" baseline="0">
        <a:solidFill>
          <a:schemeClr val="tx1"/>
        </a:solidFill>
        <a:effectLst/>
        <a:latin typeface="+mn-lt"/>
        <a:ea typeface="+mn-ea"/>
        <a:cs typeface="Arial" pitchFamily="34" charset="0"/>
      </a:defRPr>
    </a:lvl1pPr>
    <a:lvl2pPr marL="342900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2pPr>
    <a:lvl3pPr marL="515938" indent="-182880" algn="l" defTabSz="365760" rtl="0" eaLnBrk="1" latinLnBrk="0" hangingPunct="1">
      <a:lnSpc>
        <a:spcPct val="85000"/>
      </a:lnSpc>
      <a:spcBef>
        <a:spcPts val="800"/>
      </a:spcBef>
      <a:buClr>
        <a:schemeClr val="tx1">
          <a:lumMod val="65000"/>
          <a:lumOff val="35000"/>
        </a:schemeClr>
      </a:buClr>
      <a:buSzPct val="100000"/>
      <a:buFont typeface="Calibri" panose="020F0502020204030204" pitchFamily="34" charset="0"/>
      <a:buChar char="-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3pPr>
    <a:lvl4pPr marL="688975" indent="-173038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4pPr>
    <a:lvl5pPr marL="860425" indent="-165100" algn="l" defTabSz="685800" rtl="0" eaLnBrk="1" latinLnBrk="0" hangingPunct="1">
      <a:lnSpc>
        <a:spcPct val="100000"/>
      </a:lnSpc>
      <a:buClr>
        <a:schemeClr val="tx1">
          <a:lumMod val="65000"/>
          <a:lumOff val="35000"/>
        </a:schemeClr>
      </a:buClr>
      <a:buSzPct val="80000"/>
      <a:buFont typeface="Arial" charset="0"/>
      <a:buChar char="•"/>
      <a:tabLst/>
      <a:defRPr sz="1200" kern="1200" baseline="0">
        <a:solidFill>
          <a:schemeClr val="tx1">
            <a:lumMod val="65000"/>
            <a:lumOff val="35000"/>
          </a:schemeClr>
        </a:solidFill>
        <a:latin typeface="+mn-lt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41350" y="1162050"/>
            <a:ext cx="5575300" cy="3135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s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52144" y="1799049"/>
            <a:ext cx="6611112" cy="584775"/>
          </a:xfrm>
        </p:spPr>
        <p:txBody>
          <a:bodyPr anchor="b" anchorCtr="0">
            <a:spAutoFit/>
          </a:bodyPr>
          <a:lstStyle>
            <a:lvl1pPr algn="l">
              <a:defRPr sz="320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1152144" y="2383824"/>
            <a:ext cx="6611112" cy="353943"/>
          </a:xfrm>
        </p:spPr>
        <p:txBody>
          <a:bodyPr wrap="square" anchor="t">
            <a:spAutoFit/>
          </a:bodyPr>
          <a:lstStyle>
            <a:lvl1pPr marL="0" indent="-182880" algn="l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TextBox 3"/>
          <p:cNvSpPr txBox="1">
            <a:spLocks noChangeAspect="1"/>
          </p:cNvSpPr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9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790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Dark Blue Section Header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72309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Green Section Header">
    <p:bg>
      <p:bgPr>
        <a:gradFill>
          <a:gsLst>
            <a:gs pos="0">
              <a:srgbClr val="90B328"/>
            </a:gs>
            <a:gs pos="100000">
              <a:srgbClr val="4B7C1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9EC62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503936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Aquamarine Section Header">
    <p:bg>
      <p:bgPr>
        <a:gradFill>
          <a:gsLst>
            <a:gs pos="0">
              <a:srgbClr val="00B08D"/>
            </a:gs>
            <a:gs pos="100000">
              <a:srgbClr val="018566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CA5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844816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Light Blue Section Header">
    <p:bg>
      <p:bgPr>
        <a:gradFill>
          <a:gsLst>
            <a:gs pos="0">
              <a:srgbClr val="61BAE9"/>
            </a:gs>
            <a:gs pos="100000">
              <a:srgbClr val="006A9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53C6FF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5463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olet Section Header">
    <p:bg>
      <p:bgPr>
        <a:gradFill>
          <a:gsLst>
            <a:gs pos="0">
              <a:srgbClr val="3D5AAE"/>
            </a:gs>
            <a:gs pos="100000">
              <a:srgbClr val="2C36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727DC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1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357421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2120427"/>
            <a:ext cx="9144000" cy="584775"/>
          </a:xfrm>
        </p:spPr>
        <p:txBody>
          <a:bodyPr anchor="ctr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Box 2">
            <a:hlinkClick r:id="rId3"/>
          </p:cNvPr>
          <p:cNvSpPr txBox="1"/>
          <p:nvPr/>
        </p:nvSpPr>
        <p:spPr>
          <a:xfrm>
            <a:off x="-4574" y="3943877"/>
            <a:ext cx="9144003" cy="36933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 defTabSz="182880"/>
            <a:r>
              <a:rPr lang="en-US" sz="1800" baseline="0" dirty="0">
                <a:solidFill>
                  <a:schemeClr val="bg1"/>
                </a:solidFill>
              </a:rPr>
              <a:t>sas.com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20804" cy="1806509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8017883" y="4527567"/>
            <a:ext cx="844014" cy="449260"/>
            <a:chOff x="7048500" y="4889500"/>
            <a:chExt cx="1622426" cy="863600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89775" y="5645150"/>
              <a:ext cx="87313" cy="100013"/>
            </a:xfrm>
            <a:custGeom>
              <a:avLst/>
              <a:gdLst>
                <a:gd name="T0" fmla="*/ 0 w 218"/>
                <a:gd name="T1" fmla="*/ 0 h 249"/>
                <a:gd name="T2" fmla="*/ 218 w 218"/>
                <a:gd name="T3" fmla="*/ 0 h 249"/>
                <a:gd name="T4" fmla="*/ 218 w 218"/>
                <a:gd name="T5" fmla="*/ 63 h 249"/>
                <a:gd name="T6" fmla="*/ 147 w 218"/>
                <a:gd name="T7" fmla="*/ 63 h 249"/>
                <a:gd name="T8" fmla="*/ 147 w 218"/>
                <a:gd name="T9" fmla="*/ 249 h 249"/>
                <a:gd name="T10" fmla="*/ 71 w 218"/>
                <a:gd name="T11" fmla="*/ 249 h 249"/>
                <a:gd name="T12" fmla="*/ 71 w 218"/>
                <a:gd name="T13" fmla="*/ 63 h 249"/>
                <a:gd name="T14" fmla="*/ 0 w 218"/>
                <a:gd name="T15" fmla="*/ 63 h 249"/>
                <a:gd name="T16" fmla="*/ 0 w 218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49">
                  <a:moveTo>
                    <a:pt x="0" y="0"/>
                  </a:moveTo>
                  <a:lnTo>
                    <a:pt x="218" y="0"/>
                  </a:lnTo>
                  <a:lnTo>
                    <a:pt x="218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1" y="249"/>
                  </a:lnTo>
                  <a:lnTo>
                    <a:pt x="71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7185025" y="5645150"/>
              <a:ext cx="88900" cy="100013"/>
            </a:xfrm>
            <a:custGeom>
              <a:avLst/>
              <a:gdLst>
                <a:gd name="T0" fmla="*/ 0 w 227"/>
                <a:gd name="T1" fmla="*/ 0 h 249"/>
                <a:gd name="T2" fmla="*/ 77 w 227"/>
                <a:gd name="T3" fmla="*/ 0 h 249"/>
                <a:gd name="T4" fmla="*/ 77 w 227"/>
                <a:gd name="T5" fmla="*/ 86 h 249"/>
                <a:gd name="T6" fmla="*/ 149 w 227"/>
                <a:gd name="T7" fmla="*/ 86 h 249"/>
                <a:gd name="T8" fmla="*/ 149 w 227"/>
                <a:gd name="T9" fmla="*/ 0 h 249"/>
                <a:gd name="T10" fmla="*/ 227 w 227"/>
                <a:gd name="T11" fmla="*/ 0 h 249"/>
                <a:gd name="T12" fmla="*/ 227 w 227"/>
                <a:gd name="T13" fmla="*/ 249 h 249"/>
                <a:gd name="T14" fmla="*/ 149 w 227"/>
                <a:gd name="T15" fmla="*/ 249 h 249"/>
                <a:gd name="T16" fmla="*/ 149 w 227"/>
                <a:gd name="T17" fmla="*/ 150 h 249"/>
                <a:gd name="T18" fmla="*/ 77 w 227"/>
                <a:gd name="T19" fmla="*/ 150 h 249"/>
                <a:gd name="T20" fmla="*/ 77 w 227"/>
                <a:gd name="T21" fmla="*/ 249 h 249"/>
                <a:gd name="T22" fmla="*/ 0 w 227"/>
                <a:gd name="T23" fmla="*/ 249 h 249"/>
                <a:gd name="T24" fmla="*/ 0 w 227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149" y="86"/>
                  </a:lnTo>
                  <a:lnTo>
                    <a:pt x="149" y="0"/>
                  </a:lnTo>
                  <a:lnTo>
                    <a:pt x="227" y="0"/>
                  </a:lnTo>
                  <a:lnTo>
                    <a:pt x="227" y="249"/>
                  </a:lnTo>
                  <a:lnTo>
                    <a:pt x="149" y="249"/>
                  </a:lnTo>
                  <a:lnTo>
                    <a:pt x="149" y="150"/>
                  </a:lnTo>
                  <a:lnTo>
                    <a:pt x="77" y="150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285038" y="5645150"/>
              <a:ext cx="82550" cy="100013"/>
            </a:xfrm>
            <a:custGeom>
              <a:avLst/>
              <a:gdLst>
                <a:gd name="T0" fmla="*/ 0 w 212"/>
                <a:gd name="T1" fmla="*/ 0 h 249"/>
                <a:gd name="T2" fmla="*/ 208 w 212"/>
                <a:gd name="T3" fmla="*/ 0 h 249"/>
                <a:gd name="T4" fmla="*/ 208 w 212"/>
                <a:gd name="T5" fmla="*/ 63 h 249"/>
                <a:gd name="T6" fmla="*/ 78 w 212"/>
                <a:gd name="T7" fmla="*/ 63 h 249"/>
                <a:gd name="T8" fmla="*/ 78 w 212"/>
                <a:gd name="T9" fmla="*/ 94 h 249"/>
                <a:gd name="T10" fmla="*/ 196 w 212"/>
                <a:gd name="T11" fmla="*/ 94 h 249"/>
                <a:gd name="T12" fmla="*/ 196 w 212"/>
                <a:gd name="T13" fmla="*/ 154 h 249"/>
                <a:gd name="T14" fmla="*/ 78 w 212"/>
                <a:gd name="T15" fmla="*/ 154 h 249"/>
                <a:gd name="T16" fmla="*/ 78 w 212"/>
                <a:gd name="T17" fmla="*/ 185 h 249"/>
                <a:gd name="T18" fmla="*/ 212 w 212"/>
                <a:gd name="T19" fmla="*/ 185 h 249"/>
                <a:gd name="T20" fmla="*/ 212 w 212"/>
                <a:gd name="T21" fmla="*/ 249 h 249"/>
                <a:gd name="T22" fmla="*/ 0 w 212"/>
                <a:gd name="T23" fmla="*/ 249 h 249"/>
                <a:gd name="T24" fmla="*/ 0 w 212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9">
                  <a:moveTo>
                    <a:pt x="0" y="0"/>
                  </a:moveTo>
                  <a:lnTo>
                    <a:pt x="208" y="0"/>
                  </a:lnTo>
                  <a:lnTo>
                    <a:pt x="208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2" y="185"/>
                  </a:lnTo>
                  <a:lnTo>
                    <a:pt x="212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 noEditPoints="1"/>
            </p:cNvSpPr>
            <p:nvPr userDrawn="1"/>
          </p:nvSpPr>
          <p:spPr bwMode="auto">
            <a:xfrm>
              <a:off x="7426325" y="5645150"/>
              <a:ext cx="87313" cy="100013"/>
            </a:xfrm>
            <a:custGeom>
              <a:avLst/>
              <a:gdLst>
                <a:gd name="T0" fmla="*/ 77 w 221"/>
                <a:gd name="T1" fmla="*/ 63 h 249"/>
                <a:gd name="T2" fmla="*/ 77 w 221"/>
                <a:gd name="T3" fmla="*/ 114 h 249"/>
                <a:gd name="T4" fmla="*/ 107 w 221"/>
                <a:gd name="T5" fmla="*/ 114 h 249"/>
                <a:gd name="T6" fmla="*/ 117 w 221"/>
                <a:gd name="T7" fmla="*/ 114 h 249"/>
                <a:gd name="T8" fmla="*/ 126 w 221"/>
                <a:gd name="T9" fmla="*/ 113 h 249"/>
                <a:gd name="T10" fmla="*/ 135 w 221"/>
                <a:gd name="T11" fmla="*/ 111 h 249"/>
                <a:gd name="T12" fmla="*/ 142 w 221"/>
                <a:gd name="T13" fmla="*/ 106 h 249"/>
                <a:gd name="T14" fmla="*/ 146 w 221"/>
                <a:gd name="T15" fmla="*/ 98 h 249"/>
                <a:gd name="T16" fmla="*/ 148 w 221"/>
                <a:gd name="T17" fmla="*/ 87 h 249"/>
                <a:gd name="T18" fmla="*/ 146 w 221"/>
                <a:gd name="T19" fmla="*/ 76 h 249"/>
                <a:gd name="T20" fmla="*/ 141 w 221"/>
                <a:gd name="T21" fmla="*/ 69 h 249"/>
                <a:gd name="T22" fmla="*/ 132 w 221"/>
                <a:gd name="T23" fmla="*/ 66 h 249"/>
                <a:gd name="T24" fmla="*/ 122 w 221"/>
                <a:gd name="T25" fmla="*/ 63 h 249"/>
                <a:gd name="T26" fmla="*/ 111 w 221"/>
                <a:gd name="T27" fmla="*/ 63 h 249"/>
                <a:gd name="T28" fmla="*/ 77 w 221"/>
                <a:gd name="T29" fmla="*/ 63 h 249"/>
                <a:gd name="T30" fmla="*/ 0 w 221"/>
                <a:gd name="T31" fmla="*/ 0 h 249"/>
                <a:gd name="T32" fmla="*/ 128 w 221"/>
                <a:gd name="T33" fmla="*/ 0 h 249"/>
                <a:gd name="T34" fmla="*/ 152 w 221"/>
                <a:gd name="T35" fmla="*/ 1 h 249"/>
                <a:gd name="T36" fmla="*/ 172 w 221"/>
                <a:gd name="T37" fmla="*/ 7 h 249"/>
                <a:gd name="T38" fmla="*/ 188 w 221"/>
                <a:gd name="T39" fmla="*/ 17 h 249"/>
                <a:gd name="T40" fmla="*/ 201 w 221"/>
                <a:gd name="T41" fmla="*/ 28 h 249"/>
                <a:gd name="T42" fmla="*/ 209 w 221"/>
                <a:gd name="T43" fmla="*/ 42 h 249"/>
                <a:gd name="T44" fmla="*/ 216 w 221"/>
                <a:gd name="T45" fmla="*/ 56 h 249"/>
                <a:gd name="T46" fmla="*/ 219 w 221"/>
                <a:gd name="T47" fmla="*/ 71 h 249"/>
                <a:gd name="T48" fmla="*/ 221 w 221"/>
                <a:gd name="T49" fmla="*/ 84 h 249"/>
                <a:gd name="T50" fmla="*/ 218 w 221"/>
                <a:gd name="T51" fmla="*/ 108 h 249"/>
                <a:gd name="T52" fmla="*/ 212 w 221"/>
                <a:gd name="T53" fmla="*/ 129 h 249"/>
                <a:gd name="T54" fmla="*/ 201 w 221"/>
                <a:gd name="T55" fmla="*/ 145 h 249"/>
                <a:gd name="T56" fmla="*/ 186 w 221"/>
                <a:gd name="T57" fmla="*/ 158 h 249"/>
                <a:gd name="T58" fmla="*/ 167 w 221"/>
                <a:gd name="T59" fmla="*/ 167 h 249"/>
                <a:gd name="T60" fmla="*/ 146 w 221"/>
                <a:gd name="T61" fmla="*/ 172 h 249"/>
                <a:gd name="T62" fmla="*/ 122 w 221"/>
                <a:gd name="T63" fmla="*/ 174 h 249"/>
                <a:gd name="T64" fmla="*/ 77 w 221"/>
                <a:gd name="T65" fmla="*/ 174 h 249"/>
                <a:gd name="T66" fmla="*/ 77 w 221"/>
                <a:gd name="T67" fmla="*/ 249 h 249"/>
                <a:gd name="T68" fmla="*/ 0 w 221"/>
                <a:gd name="T69" fmla="*/ 249 h 249"/>
                <a:gd name="T70" fmla="*/ 0 w 221"/>
                <a:gd name="T7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1" h="249">
                  <a:moveTo>
                    <a:pt x="77" y="63"/>
                  </a:moveTo>
                  <a:lnTo>
                    <a:pt x="77" y="114"/>
                  </a:lnTo>
                  <a:lnTo>
                    <a:pt x="107" y="114"/>
                  </a:lnTo>
                  <a:lnTo>
                    <a:pt x="117" y="114"/>
                  </a:lnTo>
                  <a:lnTo>
                    <a:pt x="126" y="113"/>
                  </a:lnTo>
                  <a:lnTo>
                    <a:pt x="135" y="111"/>
                  </a:lnTo>
                  <a:lnTo>
                    <a:pt x="142" y="106"/>
                  </a:lnTo>
                  <a:lnTo>
                    <a:pt x="146" y="98"/>
                  </a:lnTo>
                  <a:lnTo>
                    <a:pt x="148" y="87"/>
                  </a:lnTo>
                  <a:lnTo>
                    <a:pt x="146" y="76"/>
                  </a:lnTo>
                  <a:lnTo>
                    <a:pt x="141" y="69"/>
                  </a:lnTo>
                  <a:lnTo>
                    <a:pt x="132" y="66"/>
                  </a:lnTo>
                  <a:lnTo>
                    <a:pt x="122" y="63"/>
                  </a:lnTo>
                  <a:lnTo>
                    <a:pt x="111" y="63"/>
                  </a:lnTo>
                  <a:lnTo>
                    <a:pt x="77" y="63"/>
                  </a:lnTo>
                  <a:close/>
                  <a:moveTo>
                    <a:pt x="0" y="0"/>
                  </a:moveTo>
                  <a:lnTo>
                    <a:pt x="128" y="0"/>
                  </a:lnTo>
                  <a:lnTo>
                    <a:pt x="152" y="1"/>
                  </a:lnTo>
                  <a:lnTo>
                    <a:pt x="172" y="7"/>
                  </a:lnTo>
                  <a:lnTo>
                    <a:pt x="188" y="17"/>
                  </a:lnTo>
                  <a:lnTo>
                    <a:pt x="201" y="28"/>
                  </a:lnTo>
                  <a:lnTo>
                    <a:pt x="209" y="42"/>
                  </a:lnTo>
                  <a:lnTo>
                    <a:pt x="216" y="56"/>
                  </a:lnTo>
                  <a:lnTo>
                    <a:pt x="219" y="71"/>
                  </a:lnTo>
                  <a:lnTo>
                    <a:pt x="221" y="84"/>
                  </a:lnTo>
                  <a:lnTo>
                    <a:pt x="218" y="108"/>
                  </a:lnTo>
                  <a:lnTo>
                    <a:pt x="212" y="129"/>
                  </a:lnTo>
                  <a:lnTo>
                    <a:pt x="201" y="145"/>
                  </a:lnTo>
                  <a:lnTo>
                    <a:pt x="186" y="158"/>
                  </a:lnTo>
                  <a:lnTo>
                    <a:pt x="167" y="167"/>
                  </a:lnTo>
                  <a:lnTo>
                    <a:pt x="146" y="172"/>
                  </a:lnTo>
                  <a:lnTo>
                    <a:pt x="122" y="174"/>
                  </a:lnTo>
                  <a:lnTo>
                    <a:pt x="77" y="174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 noEditPoints="1"/>
            </p:cNvSpPr>
            <p:nvPr userDrawn="1"/>
          </p:nvSpPr>
          <p:spPr bwMode="auto">
            <a:xfrm>
              <a:off x="7516813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7 w 253"/>
                <a:gd name="T3" fmla="*/ 64 h 262"/>
                <a:gd name="T4" fmla="*/ 108 w 253"/>
                <a:gd name="T5" fmla="*/ 66 h 262"/>
                <a:gd name="T6" fmla="*/ 98 w 253"/>
                <a:gd name="T7" fmla="*/ 71 h 262"/>
                <a:gd name="T8" fmla="*/ 90 w 253"/>
                <a:gd name="T9" fmla="*/ 80 h 262"/>
                <a:gd name="T10" fmla="*/ 84 w 253"/>
                <a:gd name="T11" fmla="*/ 93 h 262"/>
                <a:gd name="T12" fmla="*/ 79 w 253"/>
                <a:gd name="T13" fmla="*/ 110 h 262"/>
                <a:gd name="T14" fmla="*/ 76 w 253"/>
                <a:gd name="T15" fmla="*/ 131 h 262"/>
                <a:gd name="T16" fmla="*/ 79 w 253"/>
                <a:gd name="T17" fmla="*/ 152 h 262"/>
                <a:gd name="T18" fmla="*/ 84 w 253"/>
                <a:gd name="T19" fmla="*/ 169 h 262"/>
                <a:gd name="T20" fmla="*/ 90 w 253"/>
                <a:gd name="T21" fmla="*/ 181 h 262"/>
                <a:gd name="T22" fmla="*/ 98 w 253"/>
                <a:gd name="T23" fmla="*/ 191 h 262"/>
                <a:gd name="T24" fmla="*/ 108 w 253"/>
                <a:gd name="T25" fmla="*/ 196 h 262"/>
                <a:gd name="T26" fmla="*/ 117 w 253"/>
                <a:gd name="T27" fmla="*/ 199 h 262"/>
                <a:gd name="T28" fmla="*/ 126 w 253"/>
                <a:gd name="T29" fmla="*/ 200 h 262"/>
                <a:gd name="T30" fmla="*/ 136 w 253"/>
                <a:gd name="T31" fmla="*/ 199 h 262"/>
                <a:gd name="T32" fmla="*/ 144 w 253"/>
                <a:gd name="T33" fmla="*/ 196 h 262"/>
                <a:gd name="T34" fmla="*/ 154 w 253"/>
                <a:gd name="T35" fmla="*/ 191 h 262"/>
                <a:gd name="T36" fmla="*/ 163 w 253"/>
                <a:gd name="T37" fmla="*/ 181 h 262"/>
                <a:gd name="T38" fmla="*/ 169 w 253"/>
                <a:gd name="T39" fmla="*/ 169 h 262"/>
                <a:gd name="T40" fmla="*/ 174 w 253"/>
                <a:gd name="T41" fmla="*/ 152 h 262"/>
                <a:gd name="T42" fmla="*/ 176 w 253"/>
                <a:gd name="T43" fmla="*/ 131 h 262"/>
                <a:gd name="T44" fmla="*/ 174 w 253"/>
                <a:gd name="T45" fmla="*/ 110 h 262"/>
                <a:gd name="T46" fmla="*/ 169 w 253"/>
                <a:gd name="T47" fmla="*/ 93 h 262"/>
                <a:gd name="T48" fmla="*/ 163 w 253"/>
                <a:gd name="T49" fmla="*/ 80 h 262"/>
                <a:gd name="T50" fmla="*/ 154 w 253"/>
                <a:gd name="T51" fmla="*/ 71 h 262"/>
                <a:gd name="T52" fmla="*/ 144 w 253"/>
                <a:gd name="T53" fmla="*/ 66 h 262"/>
                <a:gd name="T54" fmla="*/ 136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4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0 w 253"/>
                <a:gd name="T71" fmla="*/ 100 h 262"/>
                <a:gd name="T72" fmla="*/ 253 w 253"/>
                <a:gd name="T73" fmla="*/ 131 h 262"/>
                <a:gd name="T74" fmla="*/ 250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4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6 w 253"/>
                <a:gd name="T89" fmla="*/ 260 h 262"/>
                <a:gd name="T90" fmla="*/ 69 w 253"/>
                <a:gd name="T91" fmla="*/ 250 h 262"/>
                <a:gd name="T92" fmla="*/ 45 w 253"/>
                <a:gd name="T93" fmla="*/ 235 h 262"/>
                <a:gd name="T94" fmla="*/ 25 w 253"/>
                <a:gd name="T95" fmla="*/ 215 h 262"/>
                <a:gd name="T96" fmla="*/ 11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1 w 253"/>
                <a:gd name="T105" fmla="*/ 71 h 262"/>
                <a:gd name="T106" fmla="*/ 25 w 253"/>
                <a:gd name="T107" fmla="*/ 48 h 262"/>
                <a:gd name="T108" fmla="*/ 45 w 253"/>
                <a:gd name="T109" fmla="*/ 28 h 262"/>
                <a:gd name="T110" fmla="*/ 69 w 253"/>
                <a:gd name="T111" fmla="*/ 13 h 262"/>
                <a:gd name="T112" fmla="*/ 96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7" y="64"/>
                  </a:lnTo>
                  <a:lnTo>
                    <a:pt x="108" y="66"/>
                  </a:lnTo>
                  <a:lnTo>
                    <a:pt x="98" y="71"/>
                  </a:lnTo>
                  <a:lnTo>
                    <a:pt x="90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6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0" y="181"/>
                  </a:lnTo>
                  <a:lnTo>
                    <a:pt x="98" y="191"/>
                  </a:lnTo>
                  <a:lnTo>
                    <a:pt x="108" y="196"/>
                  </a:lnTo>
                  <a:lnTo>
                    <a:pt x="117" y="199"/>
                  </a:lnTo>
                  <a:lnTo>
                    <a:pt x="126" y="200"/>
                  </a:lnTo>
                  <a:lnTo>
                    <a:pt x="136" y="199"/>
                  </a:lnTo>
                  <a:lnTo>
                    <a:pt x="144" y="196"/>
                  </a:lnTo>
                  <a:lnTo>
                    <a:pt x="154" y="191"/>
                  </a:lnTo>
                  <a:lnTo>
                    <a:pt x="163" y="181"/>
                  </a:lnTo>
                  <a:lnTo>
                    <a:pt x="169" y="169"/>
                  </a:lnTo>
                  <a:lnTo>
                    <a:pt x="174" y="152"/>
                  </a:lnTo>
                  <a:lnTo>
                    <a:pt x="176" y="131"/>
                  </a:lnTo>
                  <a:lnTo>
                    <a:pt x="174" y="110"/>
                  </a:lnTo>
                  <a:lnTo>
                    <a:pt x="169" y="93"/>
                  </a:lnTo>
                  <a:lnTo>
                    <a:pt x="163" y="80"/>
                  </a:lnTo>
                  <a:lnTo>
                    <a:pt x="154" y="71"/>
                  </a:lnTo>
                  <a:lnTo>
                    <a:pt x="144" y="66"/>
                  </a:lnTo>
                  <a:lnTo>
                    <a:pt x="136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4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0" y="100"/>
                  </a:lnTo>
                  <a:lnTo>
                    <a:pt x="253" y="131"/>
                  </a:lnTo>
                  <a:lnTo>
                    <a:pt x="250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4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5" y="215"/>
                  </a:lnTo>
                  <a:lnTo>
                    <a:pt x="11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1" y="71"/>
                  </a:lnTo>
                  <a:lnTo>
                    <a:pt x="25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7612063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7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5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3 w 342"/>
                <a:gd name="T21" fmla="*/ 249 h 249"/>
                <a:gd name="T22" fmla="*/ 198 w 342"/>
                <a:gd name="T23" fmla="*/ 249 h 249"/>
                <a:gd name="T24" fmla="*/ 171 w 342"/>
                <a:gd name="T25" fmla="*/ 97 h 249"/>
                <a:gd name="T26" fmla="*/ 171 w 342"/>
                <a:gd name="T27" fmla="*/ 97 h 249"/>
                <a:gd name="T28" fmla="*/ 144 w 342"/>
                <a:gd name="T29" fmla="*/ 249 h 249"/>
                <a:gd name="T30" fmla="*/ 69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7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5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3" y="249"/>
                  </a:lnTo>
                  <a:lnTo>
                    <a:pt x="198" y="249"/>
                  </a:lnTo>
                  <a:lnTo>
                    <a:pt x="171" y="97"/>
                  </a:lnTo>
                  <a:lnTo>
                    <a:pt x="171" y="97"/>
                  </a:lnTo>
                  <a:lnTo>
                    <a:pt x="144" y="249"/>
                  </a:lnTo>
                  <a:lnTo>
                    <a:pt x="6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7751763" y="5645150"/>
              <a:ext cx="84138" cy="100013"/>
            </a:xfrm>
            <a:custGeom>
              <a:avLst/>
              <a:gdLst>
                <a:gd name="T0" fmla="*/ 0 w 211"/>
                <a:gd name="T1" fmla="*/ 0 h 249"/>
                <a:gd name="T2" fmla="*/ 207 w 211"/>
                <a:gd name="T3" fmla="*/ 0 h 249"/>
                <a:gd name="T4" fmla="*/ 207 w 211"/>
                <a:gd name="T5" fmla="*/ 63 h 249"/>
                <a:gd name="T6" fmla="*/ 78 w 211"/>
                <a:gd name="T7" fmla="*/ 63 h 249"/>
                <a:gd name="T8" fmla="*/ 78 w 211"/>
                <a:gd name="T9" fmla="*/ 94 h 249"/>
                <a:gd name="T10" fmla="*/ 196 w 211"/>
                <a:gd name="T11" fmla="*/ 94 h 249"/>
                <a:gd name="T12" fmla="*/ 196 w 211"/>
                <a:gd name="T13" fmla="*/ 154 h 249"/>
                <a:gd name="T14" fmla="*/ 78 w 211"/>
                <a:gd name="T15" fmla="*/ 154 h 249"/>
                <a:gd name="T16" fmla="*/ 78 w 211"/>
                <a:gd name="T17" fmla="*/ 185 h 249"/>
                <a:gd name="T18" fmla="*/ 211 w 211"/>
                <a:gd name="T19" fmla="*/ 185 h 249"/>
                <a:gd name="T20" fmla="*/ 211 w 211"/>
                <a:gd name="T21" fmla="*/ 249 h 249"/>
                <a:gd name="T22" fmla="*/ 0 w 211"/>
                <a:gd name="T23" fmla="*/ 249 h 249"/>
                <a:gd name="T24" fmla="*/ 0 w 211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249">
                  <a:moveTo>
                    <a:pt x="0" y="0"/>
                  </a:moveTo>
                  <a:lnTo>
                    <a:pt x="207" y="0"/>
                  </a:lnTo>
                  <a:lnTo>
                    <a:pt x="207" y="63"/>
                  </a:lnTo>
                  <a:lnTo>
                    <a:pt x="78" y="63"/>
                  </a:lnTo>
                  <a:lnTo>
                    <a:pt x="78" y="94"/>
                  </a:lnTo>
                  <a:lnTo>
                    <a:pt x="196" y="94"/>
                  </a:lnTo>
                  <a:lnTo>
                    <a:pt x="196" y="154"/>
                  </a:lnTo>
                  <a:lnTo>
                    <a:pt x="78" y="154"/>
                  </a:lnTo>
                  <a:lnTo>
                    <a:pt x="78" y="185"/>
                  </a:lnTo>
                  <a:lnTo>
                    <a:pt x="211" y="185"/>
                  </a:lnTo>
                  <a:lnTo>
                    <a:pt x="211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43838" y="5645150"/>
              <a:ext cx="93663" cy="100013"/>
            </a:xfrm>
            <a:custGeom>
              <a:avLst/>
              <a:gdLst>
                <a:gd name="T0" fmla="*/ 77 w 235"/>
                <a:gd name="T1" fmla="*/ 58 h 249"/>
                <a:gd name="T2" fmla="*/ 77 w 235"/>
                <a:gd name="T3" fmla="*/ 108 h 249"/>
                <a:gd name="T4" fmla="*/ 117 w 235"/>
                <a:gd name="T5" fmla="*/ 108 h 249"/>
                <a:gd name="T6" fmla="*/ 126 w 235"/>
                <a:gd name="T7" fmla="*/ 108 h 249"/>
                <a:gd name="T8" fmla="*/ 136 w 235"/>
                <a:gd name="T9" fmla="*/ 106 h 249"/>
                <a:gd name="T10" fmla="*/ 143 w 235"/>
                <a:gd name="T11" fmla="*/ 102 h 249"/>
                <a:gd name="T12" fmla="*/ 149 w 235"/>
                <a:gd name="T13" fmla="*/ 94 h 249"/>
                <a:gd name="T14" fmla="*/ 150 w 235"/>
                <a:gd name="T15" fmla="*/ 83 h 249"/>
                <a:gd name="T16" fmla="*/ 149 w 235"/>
                <a:gd name="T17" fmla="*/ 74 h 249"/>
                <a:gd name="T18" fmla="*/ 145 w 235"/>
                <a:gd name="T19" fmla="*/ 68 h 249"/>
                <a:gd name="T20" fmla="*/ 139 w 235"/>
                <a:gd name="T21" fmla="*/ 63 h 249"/>
                <a:gd name="T22" fmla="*/ 128 w 235"/>
                <a:gd name="T23" fmla="*/ 59 h 249"/>
                <a:gd name="T24" fmla="*/ 113 w 235"/>
                <a:gd name="T25" fmla="*/ 58 h 249"/>
                <a:gd name="T26" fmla="*/ 77 w 235"/>
                <a:gd name="T27" fmla="*/ 58 h 249"/>
                <a:gd name="T28" fmla="*/ 0 w 235"/>
                <a:gd name="T29" fmla="*/ 0 h 249"/>
                <a:gd name="T30" fmla="*/ 147 w 235"/>
                <a:gd name="T31" fmla="*/ 0 h 249"/>
                <a:gd name="T32" fmla="*/ 164 w 235"/>
                <a:gd name="T33" fmla="*/ 1 h 249"/>
                <a:gd name="T34" fmla="*/ 182 w 235"/>
                <a:gd name="T35" fmla="*/ 5 h 249"/>
                <a:gd name="T36" fmla="*/ 196 w 235"/>
                <a:gd name="T37" fmla="*/ 12 h 249"/>
                <a:gd name="T38" fmla="*/ 209 w 235"/>
                <a:gd name="T39" fmla="*/ 22 h 249"/>
                <a:gd name="T40" fmla="*/ 219 w 235"/>
                <a:gd name="T41" fmla="*/ 36 h 249"/>
                <a:gd name="T42" fmla="*/ 225 w 235"/>
                <a:gd name="T43" fmla="*/ 52 h 249"/>
                <a:gd name="T44" fmla="*/ 228 w 235"/>
                <a:gd name="T45" fmla="*/ 71 h 249"/>
                <a:gd name="T46" fmla="*/ 226 w 235"/>
                <a:gd name="T47" fmla="*/ 86 h 249"/>
                <a:gd name="T48" fmla="*/ 223 w 235"/>
                <a:gd name="T49" fmla="*/ 101 h 249"/>
                <a:gd name="T50" fmla="*/ 215 w 235"/>
                <a:gd name="T51" fmla="*/ 114 h 249"/>
                <a:gd name="T52" fmla="*/ 204 w 235"/>
                <a:gd name="T53" fmla="*/ 125 h 249"/>
                <a:gd name="T54" fmla="*/ 190 w 235"/>
                <a:gd name="T55" fmla="*/ 133 h 249"/>
                <a:gd name="T56" fmla="*/ 205 w 235"/>
                <a:gd name="T57" fmla="*/ 142 h 249"/>
                <a:gd name="T58" fmla="*/ 215 w 235"/>
                <a:gd name="T59" fmla="*/ 155 h 249"/>
                <a:gd name="T60" fmla="*/ 223 w 235"/>
                <a:gd name="T61" fmla="*/ 174 h 249"/>
                <a:gd name="T62" fmla="*/ 228 w 235"/>
                <a:gd name="T63" fmla="*/ 195 h 249"/>
                <a:gd name="T64" fmla="*/ 228 w 235"/>
                <a:gd name="T65" fmla="*/ 208 h 249"/>
                <a:gd name="T66" fmla="*/ 229 w 235"/>
                <a:gd name="T67" fmla="*/ 223 h 249"/>
                <a:gd name="T68" fmla="*/ 231 w 235"/>
                <a:gd name="T69" fmla="*/ 238 h 249"/>
                <a:gd name="T70" fmla="*/ 235 w 235"/>
                <a:gd name="T71" fmla="*/ 249 h 249"/>
                <a:gd name="T72" fmla="*/ 158 w 235"/>
                <a:gd name="T73" fmla="*/ 249 h 249"/>
                <a:gd name="T74" fmla="*/ 154 w 235"/>
                <a:gd name="T75" fmla="*/ 230 h 249"/>
                <a:gd name="T76" fmla="*/ 152 w 235"/>
                <a:gd name="T77" fmla="*/ 210 h 249"/>
                <a:gd name="T78" fmla="*/ 150 w 235"/>
                <a:gd name="T79" fmla="*/ 199 h 249"/>
                <a:gd name="T80" fmla="*/ 149 w 235"/>
                <a:gd name="T81" fmla="*/ 188 h 249"/>
                <a:gd name="T82" fmla="*/ 145 w 235"/>
                <a:gd name="T83" fmla="*/ 178 h 249"/>
                <a:gd name="T84" fmla="*/ 139 w 235"/>
                <a:gd name="T85" fmla="*/ 169 h 249"/>
                <a:gd name="T86" fmla="*/ 131 w 235"/>
                <a:gd name="T87" fmla="*/ 164 h 249"/>
                <a:gd name="T88" fmla="*/ 118 w 235"/>
                <a:gd name="T89" fmla="*/ 162 h 249"/>
                <a:gd name="T90" fmla="*/ 77 w 235"/>
                <a:gd name="T91" fmla="*/ 162 h 249"/>
                <a:gd name="T92" fmla="*/ 77 w 235"/>
                <a:gd name="T93" fmla="*/ 249 h 249"/>
                <a:gd name="T94" fmla="*/ 0 w 235"/>
                <a:gd name="T95" fmla="*/ 249 h 249"/>
                <a:gd name="T96" fmla="*/ 0 w 235"/>
                <a:gd name="T9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" h="249">
                  <a:moveTo>
                    <a:pt x="77" y="58"/>
                  </a:moveTo>
                  <a:lnTo>
                    <a:pt x="77" y="108"/>
                  </a:lnTo>
                  <a:lnTo>
                    <a:pt x="117" y="108"/>
                  </a:lnTo>
                  <a:lnTo>
                    <a:pt x="126" y="108"/>
                  </a:lnTo>
                  <a:lnTo>
                    <a:pt x="136" y="106"/>
                  </a:lnTo>
                  <a:lnTo>
                    <a:pt x="143" y="102"/>
                  </a:lnTo>
                  <a:lnTo>
                    <a:pt x="149" y="94"/>
                  </a:lnTo>
                  <a:lnTo>
                    <a:pt x="150" y="83"/>
                  </a:lnTo>
                  <a:lnTo>
                    <a:pt x="149" y="74"/>
                  </a:lnTo>
                  <a:lnTo>
                    <a:pt x="145" y="68"/>
                  </a:lnTo>
                  <a:lnTo>
                    <a:pt x="139" y="63"/>
                  </a:lnTo>
                  <a:lnTo>
                    <a:pt x="128" y="59"/>
                  </a:lnTo>
                  <a:lnTo>
                    <a:pt x="113" y="58"/>
                  </a:lnTo>
                  <a:lnTo>
                    <a:pt x="77" y="58"/>
                  </a:lnTo>
                  <a:close/>
                  <a:moveTo>
                    <a:pt x="0" y="0"/>
                  </a:moveTo>
                  <a:lnTo>
                    <a:pt x="147" y="0"/>
                  </a:lnTo>
                  <a:lnTo>
                    <a:pt x="164" y="1"/>
                  </a:lnTo>
                  <a:lnTo>
                    <a:pt x="182" y="5"/>
                  </a:lnTo>
                  <a:lnTo>
                    <a:pt x="196" y="12"/>
                  </a:lnTo>
                  <a:lnTo>
                    <a:pt x="209" y="22"/>
                  </a:lnTo>
                  <a:lnTo>
                    <a:pt x="219" y="36"/>
                  </a:lnTo>
                  <a:lnTo>
                    <a:pt x="225" y="52"/>
                  </a:lnTo>
                  <a:lnTo>
                    <a:pt x="228" y="71"/>
                  </a:lnTo>
                  <a:lnTo>
                    <a:pt x="226" y="86"/>
                  </a:lnTo>
                  <a:lnTo>
                    <a:pt x="223" y="101"/>
                  </a:lnTo>
                  <a:lnTo>
                    <a:pt x="215" y="114"/>
                  </a:lnTo>
                  <a:lnTo>
                    <a:pt x="204" y="125"/>
                  </a:lnTo>
                  <a:lnTo>
                    <a:pt x="190" y="133"/>
                  </a:lnTo>
                  <a:lnTo>
                    <a:pt x="205" y="142"/>
                  </a:lnTo>
                  <a:lnTo>
                    <a:pt x="215" y="155"/>
                  </a:lnTo>
                  <a:lnTo>
                    <a:pt x="223" y="174"/>
                  </a:lnTo>
                  <a:lnTo>
                    <a:pt x="228" y="195"/>
                  </a:lnTo>
                  <a:lnTo>
                    <a:pt x="228" y="208"/>
                  </a:lnTo>
                  <a:lnTo>
                    <a:pt x="229" y="223"/>
                  </a:lnTo>
                  <a:lnTo>
                    <a:pt x="231" y="238"/>
                  </a:lnTo>
                  <a:lnTo>
                    <a:pt x="235" y="249"/>
                  </a:lnTo>
                  <a:lnTo>
                    <a:pt x="158" y="249"/>
                  </a:lnTo>
                  <a:lnTo>
                    <a:pt x="154" y="230"/>
                  </a:lnTo>
                  <a:lnTo>
                    <a:pt x="152" y="210"/>
                  </a:lnTo>
                  <a:lnTo>
                    <a:pt x="150" y="199"/>
                  </a:lnTo>
                  <a:lnTo>
                    <a:pt x="149" y="188"/>
                  </a:lnTo>
                  <a:lnTo>
                    <a:pt x="145" y="178"/>
                  </a:lnTo>
                  <a:lnTo>
                    <a:pt x="139" y="169"/>
                  </a:lnTo>
                  <a:lnTo>
                    <a:pt x="131" y="164"/>
                  </a:lnTo>
                  <a:lnTo>
                    <a:pt x="118" y="162"/>
                  </a:lnTo>
                  <a:lnTo>
                    <a:pt x="77" y="162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7969250" y="5645150"/>
              <a:ext cx="87313" cy="100013"/>
            </a:xfrm>
            <a:custGeom>
              <a:avLst/>
              <a:gdLst>
                <a:gd name="T0" fmla="*/ 0 w 216"/>
                <a:gd name="T1" fmla="*/ 0 h 249"/>
                <a:gd name="T2" fmla="*/ 216 w 216"/>
                <a:gd name="T3" fmla="*/ 0 h 249"/>
                <a:gd name="T4" fmla="*/ 216 w 216"/>
                <a:gd name="T5" fmla="*/ 63 h 249"/>
                <a:gd name="T6" fmla="*/ 147 w 216"/>
                <a:gd name="T7" fmla="*/ 63 h 249"/>
                <a:gd name="T8" fmla="*/ 147 w 216"/>
                <a:gd name="T9" fmla="*/ 249 h 249"/>
                <a:gd name="T10" fmla="*/ 70 w 216"/>
                <a:gd name="T11" fmla="*/ 249 h 249"/>
                <a:gd name="T12" fmla="*/ 70 w 216"/>
                <a:gd name="T13" fmla="*/ 63 h 249"/>
                <a:gd name="T14" fmla="*/ 0 w 216"/>
                <a:gd name="T15" fmla="*/ 63 h 249"/>
                <a:gd name="T16" fmla="*/ 0 w 216"/>
                <a:gd name="T1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249">
                  <a:moveTo>
                    <a:pt x="0" y="0"/>
                  </a:moveTo>
                  <a:lnTo>
                    <a:pt x="216" y="0"/>
                  </a:lnTo>
                  <a:lnTo>
                    <a:pt x="216" y="63"/>
                  </a:lnTo>
                  <a:lnTo>
                    <a:pt x="147" y="63"/>
                  </a:lnTo>
                  <a:lnTo>
                    <a:pt x="147" y="249"/>
                  </a:lnTo>
                  <a:lnTo>
                    <a:pt x="70" y="249"/>
                  </a:lnTo>
                  <a:lnTo>
                    <a:pt x="70" y="63"/>
                  </a:lnTo>
                  <a:lnTo>
                    <a:pt x="0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8054975" y="5643563"/>
              <a:ext cx="100013" cy="103188"/>
            </a:xfrm>
            <a:custGeom>
              <a:avLst/>
              <a:gdLst>
                <a:gd name="T0" fmla="*/ 126 w 253"/>
                <a:gd name="T1" fmla="*/ 63 h 262"/>
                <a:gd name="T2" fmla="*/ 118 w 253"/>
                <a:gd name="T3" fmla="*/ 64 h 262"/>
                <a:gd name="T4" fmla="*/ 108 w 253"/>
                <a:gd name="T5" fmla="*/ 66 h 262"/>
                <a:gd name="T6" fmla="*/ 99 w 253"/>
                <a:gd name="T7" fmla="*/ 71 h 262"/>
                <a:gd name="T8" fmla="*/ 90 w 253"/>
                <a:gd name="T9" fmla="*/ 80 h 262"/>
                <a:gd name="T10" fmla="*/ 83 w 253"/>
                <a:gd name="T11" fmla="*/ 93 h 262"/>
                <a:gd name="T12" fmla="*/ 79 w 253"/>
                <a:gd name="T13" fmla="*/ 110 h 262"/>
                <a:gd name="T14" fmla="*/ 77 w 253"/>
                <a:gd name="T15" fmla="*/ 131 h 262"/>
                <a:gd name="T16" fmla="*/ 79 w 253"/>
                <a:gd name="T17" fmla="*/ 152 h 262"/>
                <a:gd name="T18" fmla="*/ 83 w 253"/>
                <a:gd name="T19" fmla="*/ 169 h 262"/>
                <a:gd name="T20" fmla="*/ 90 w 253"/>
                <a:gd name="T21" fmla="*/ 181 h 262"/>
                <a:gd name="T22" fmla="*/ 99 w 253"/>
                <a:gd name="T23" fmla="*/ 191 h 262"/>
                <a:gd name="T24" fmla="*/ 108 w 253"/>
                <a:gd name="T25" fmla="*/ 196 h 262"/>
                <a:gd name="T26" fmla="*/ 118 w 253"/>
                <a:gd name="T27" fmla="*/ 199 h 262"/>
                <a:gd name="T28" fmla="*/ 126 w 253"/>
                <a:gd name="T29" fmla="*/ 200 h 262"/>
                <a:gd name="T30" fmla="*/ 135 w 253"/>
                <a:gd name="T31" fmla="*/ 199 h 262"/>
                <a:gd name="T32" fmla="*/ 145 w 253"/>
                <a:gd name="T33" fmla="*/ 196 h 262"/>
                <a:gd name="T34" fmla="*/ 154 w 253"/>
                <a:gd name="T35" fmla="*/ 191 h 262"/>
                <a:gd name="T36" fmla="*/ 162 w 253"/>
                <a:gd name="T37" fmla="*/ 181 h 262"/>
                <a:gd name="T38" fmla="*/ 170 w 253"/>
                <a:gd name="T39" fmla="*/ 169 h 262"/>
                <a:gd name="T40" fmla="*/ 175 w 253"/>
                <a:gd name="T41" fmla="*/ 152 h 262"/>
                <a:gd name="T42" fmla="*/ 176 w 253"/>
                <a:gd name="T43" fmla="*/ 131 h 262"/>
                <a:gd name="T44" fmla="*/ 175 w 253"/>
                <a:gd name="T45" fmla="*/ 110 h 262"/>
                <a:gd name="T46" fmla="*/ 170 w 253"/>
                <a:gd name="T47" fmla="*/ 93 h 262"/>
                <a:gd name="T48" fmla="*/ 162 w 253"/>
                <a:gd name="T49" fmla="*/ 80 h 262"/>
                <a:gd name="T50" fmla="*/ 154 w 253"/>
                <a:gd name="T51" fmla="*/ 71 h 262"/>
                <a:gd name="T52" fmla="*/ 145 w 253"/>
                <a:gd name="T53" fmla="*/ 66 h 262"/>
                <a:gd name="T54" fmla="*/ 135 w 253"/>
                <a:gd name="T55" fmla="*/ 64 h 262"/>
                <a:gd name="T56" fmla="*/ 126 w 253"/>
                <a:gd name="T57" fmla="*/ 63 h 262"/>
                <a:gd name="T58" fmla="*/ 126 w 253"/>
                <a:gd name="T59" fmla="*/ 0 h 262"/>
                <a:gd name="T60" fmla="*/ 157 w 253"/>
                <a:gd name="T61" fmla="*/ 3 h 262"/>
                <a:gd name="T62" fmla="*/ 185 w 253"/>
                <a:gd name="T63" fmla="*/ 13 h 262"/>
                <a:gd name="T64" fmla="*/ 208 w 253"/>
                <a:gd name="T65" fmla="*/ 28 h 262"/>
                <a:gd name="T66" fmla="*/ 227 w 253"/>
                <a:gd name="T67" fmla="*/ 48 h 262"/>
                <a:gd name="T68" fmla="*/ 241 w 253"/>
                <a:gd name="T69" fmla="*/ 71 h 262"/>
                <a:gd name="T70" fmla="*/ 251 w 253"/>
                <a:gd name="T71" fmla="*/ 100 h 262"/>
                <a:gd name="T72" fmla="*/ 253 w 253"/>
                <a:gd name="T73" fmla="*/ 131 h 262"/>
                <a:gd name="T74" fmla="*/ 251 w 253"/>
                <a:gd name="T75" fmla="*/ 162 h 262"/>
                <a:gd name="T76" fmla="*/ 241 w 253"/>
                <a:gd name="T77" fmla="*/ 191 h 262"/>
                <a:gd name="T78" fmla="*/ 227 w 253"/>
                <a:gd name="T79" fmla="*/ 215 h 262"/>
                <a:gd name="T80" fmla="*/ 208 w 253"/>
                <a:gd name="T81" fmla="*/ 235 h 262"/>
                <a:gd name="T82" fmla="*/ 185 w 253"/>
                <a:gd name="T83" fmla="*/ 250 h 262"/>
                <a:gd name="T84" fmla="*/ 157 w 253"/>
                <a:gd name="T85" fmla="*/ 260 h 262"/>
                <a:gd name="T86" fmla="*/ 126 w 253"/>
                <a:gd name="T87" fmla="*/ 262 h 262"/>
                <a:gd name="T88" fmla="*/ 95 w 253"/>
                <a:gd name="T89" fmla="*/ 260 h 262"/>
                <a:gd name="T90" fmla="*/ 68 w 253"/>
                <a:gd name="T91" fmla="*/ 250 h 262"/>
                <a:gd name="T92" fmla="*/ 44 w 253"/>
                <a:gd name="T93" fmla="*/ 235 h 262"/>
                <a:gd name="T94" fmla="*/ 26 w 253"/>
                <a:gd name="T95" fmla="*/ 215 h 262"/>
                <a:gd name="T96" fmla="*/ 12 w 253"/>
                <a:gd name="T97" fmla="*/ 191 h 262"/>
                <a:gd name="T98" fmla="*/ 3 w 253"/>
                <a:gd name="T99" fmla="*/ 162 h 262"/>
                <a:gd name="T100" fmla="*/ 0 w 253"/>
                <a:gd name="T101" fmla="*/ 131 h 262"/>
                <a:gd name="T102" fmla="*/ 3 w 253"/>
                <a:gd name="T103" fmla="*/ 100 h 262"/>
                <a:gd name="T104" fmla="*/ 12 w 253"/>
                <a:gd name="T105" fmla="*/ 71 h 262"/>
                <a:gd name="T106" fmla="*/ 26 w 253"/>
                <a:gd name="T107" fmla="*/ 48 h 262"/>
                <a:gd name="T108" fmla="*/ 44 w 253"/>
                <a:gd name="T109" fmla="*/ 28 h 262"/>
                <a:gd name="T110" fmla="*/ 68 w 253"/>
                <a:gd name="T111" fmla="*/ 13 h 262"/>
                <a:gd name="T112" fmla="*/ 95 w 253"/>
                <a:gd name="T113" fmla="*/ 3 h 262"/>
                <a:gd name="T114" fmla="*/ 126 w 253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3" h="262">
                  <a:moveTo>
                    <a:pt x="126" y="63"/>
                  </a:moveTo>
                  <a:lnTo>
                    <a:pt x="118" y="64"/>
                  </a:lnTo>
                  <a:lnTo>
                    <a:pt x="108" y="66"/>
                  </a:lnTo>
                  <a:lnTo>
                    <a:pt x="99" y="71"/>
                  </a:lnTo>
                  <a:lnTo>
                    <a:pt x="90" y="80"/>
                  </a:lnTo>
                  <a:lnTo>
                    <a:pt x="83" y="93"/>
                  </a:lnTo>
                  <a:lnTo>
                    <a:pt x="79" y="110"/>
                  </a:lnTo>
                  <a:lnTo>
                    <a:pt x="77" y="131"/>
                  </a:lnTo>
                  <a:lnTo>
                    <a:pt x="79" y="152"/>
                  </a:lnTo>
                  <a:lnTo>
                    <a:pt x="83" y="169"/>
                  </a:lnTo>
                  <a:lnTo>
                    <a:pt x="90" y="181"/>
                  </a:lnTo>
                  <a:lnTo>
                    <a:pt x="99" y="191"/>
                  </a:lnTo>
                  <a:lnTo>
                    <a:pt x="108" y="196"/>
                  </a:lnTo>
                  <a:lnTo>
                    <a:pt x="118" y="199"/>
                  </a:lnTo>
                  <a:lnTo>
                    <a:pt x="126" y="200"/>
                  </a:lnTo>
                  <a:lnTo>
                    <a:pt x="135" y="199"/>
                  </a:lnTo>
                  <a:lnTo>
                    <a:pt x="145" y="196"/>
                  </a:lnTo>
                  <a:lnTo>
                    <a:pt x="154" y="191"/>
                  </a:lnTo>
                  <a:lnTo>
                    <a:pt x="162" y="181"/>
                  </a:lnTo>
                  <a:lnTo>
                    <a:pt x="170" y="169"/>
                  </a:lnTo>
                  <a:lnTo>
                    <a:pt x="175" y="152"/>
                  </a:lnTo>
                  <a:lnTo>
                    <a:pt x="176" y="131"/>
                  </a:lnTo>
                  <a:lnTo>
                    <a:pt x="175" y="110"/>
                  </a:lnTo>
                  <a:lnTo>
                    <a:pt x="170" y="93"/>
                  </a:lnTo>
                  <a:lnTo>
                    <a:pt x="162" y="80"/>
                  </a:lnTo>
                  <a:lnTo>
                    <a:pt x="154" y="71"/>
                  </a:lnTo>
                  <a:lnTo>
                    <a:pt x="145" y="66"/>
                  </a:lnTo>
                  <a:lnTo>
                    <a:pt x="135" y="64"/>
                  </a:lnTo>
                  <a:lnTo>
                    <a:pt x="126" y="63"/>
                  </a:lnTo>
                  <a:close/>
                  <a:moveTo>
                    <a:pt x="126" y="0"/>
                  </a:moveTo>
                  <a:lnTo>
                    <a:pt x="157" y="3"/>
                  </a:lnTo>
                  <a:lnTo>
                    <a:pt x="185" y="13"/>
                  </a:lnTo>
                  <a:lnTo>
                    <a:pt x="208" y="28"/>
                  </a:lnTo>
                  <a:lnTo>
                    <a:pt x="227" y="48"/>
                  </a:lnTo>
                  <a:lnTo>
                    <a:pt x="241" y="71"/>
                  </a:lnTo>
                  <a:lnTo>
                    <a:pt x="251" y="100"/>
                  </a:lnTo>
                  <a:lnTo>
                    <a:pt x="253" y="131"/>
                  </a:lnTo>
                  <a:lnTo>
                    <a:pt x="251" y="162"/>
                  </a:lnTo>
                  <a:lnTo>
                    <a:pt x="241" y="191"/>
                  </a:lnTo>
                  <a:lnTo>
                    <a:pt x="227" y="215"/>
                  </a:lnTo>
                  <a:lnTo>
                    <a:pt x="208" y="235"/>
                  </a:lnTo>
                  <a:lnTo>
                    <a:pt x="185" y="250"/>
                  </a:lnTo>
                  <a:lnTo>
                    <a:pt x="157" y="260"/>
                  </a:lnTo>
                  <a:lnTo>
                    <a:pt x="126" y="262"/>
                  </a:lnTo>
                  <a:lnTo>
                    <a:pt x="95" y="260"/>
                  </a:lnTo>
                  <a:lnTo>
                    <a:pt x="68" y="250"/>
                  </a:lnTo>
                  <a:lnTo>
                    <a:pt x="44" y="235"/>
                  </a:lnTo>
                  <a:lnTo>
                    <a:pt x="26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6" y="48"/>
                  </a:lnTo>
                  <a:lnTo>
                    <a:pt x="44" y="28"/>
                  </a:lnTo>
                  <a:lnTo>
                    <a:pt x="68" y="13"/>
                  </a:lnTo>
                  <a:lnTo>
                    <a:pt x="95" y="3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8196263" y="5645150"/>
              <a:ext cx="101600" cy="100013"/>
            </a:xfrm>
            <a:custGeom>
              <a:avLst/>
              <a:gdLst>
                <a:gd name="T0" fmla="*/ 0 w 256"/>
                <a:gd name="T1" fmla="*/ 0 h 249"/>
                <a:gd name="T2" fmla="*/ 77 w 256"/>
                <a:gd name="T3" fmla="*/ 0 h 249"/>
                <a:gd name="T4" fmla="*/ 77 w 256"/>
                <a:gd name="T5" fmla="*/ 86 h 249"/>
                <a:gd name="T6" fmla="*/ 79 w 256"/>
                <a:gd name="T7" fmla="*/ 86 h 249"/>
                <a:gd name="T8" fmla="*/ 147 w 256"/>
                <a:gd name="T9" fmla="*/ 0 h 249"/>
                <a:gd name="T10" fmla="*/ 241 w 256"/>
                <a:gd name="T11" fmla="*/ 0 h 249"/>
                <a:gd name="T12" fmla="*/ 151 w 256"/>
                <a:gd name="T13" fmla="*/ 97 h 249"/>
                <a:gd name="T14" fmla="*/ 256 w 256"/>
                <a:gd name="T15" fmla="*/ 249 h 249"/>
                <a:gd name="T16" fmla="*/ 161 w 256"/>
                <a:gd name="T17" fmla="*/ 249 h 249"/>
                <a:gd name="T18" fmla="*/ 100 w 256"/>
                <a:gd name="T19" fmla="*/ 152 h 249"/>
                <a:gd name="T20" fmla="*/ 77 w 256"/>
                <a:gd name="T21" fmla="*/ 175 h 249"/>
                <a:gd name="T22" fmla="*/ 77 w 256"/>
                <a:gd name="T23" fmla="*/ 249 h 249"/>
                <a:gd name="T24" fmla="*/ 0 w 256"/>
                <a:gd name="T25" fmla="*/ 249 h 249"/>
                <a:gd name="T26" fmla="*/ 0 w 256"/>
                <a:gd name="T2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6" h="249">
                  <a:moveTo>
                    <a:pt x="0" y="0"/>
                  </a:moveTo>
                  <a:lnTo>
                    <a:pt x="77" y="0"/>
                  </a:lnTo>
                  <a:lnTo>
                    <a:pt x="77" y="86"/>
                  </a:lnTo>
                  <a:lnTo>
                    <a:pt x="79" y="86"/>
                  </a:lnTo>
                  <a:lnTo>
                    <a:pt x="147" y="0"/>
                  </a:lnTo>
                  <a:lnTo>
                    <a:pt x="241" y="0"/>
                  </a:lnTo>
                  <a:lnTo>
                    <a:pt x="151" y="97"/>
                  </a:lnTo>
                  <a:lnTo>
                    <a:pt x="256" y="249"/>
                  </a:lnTo>
                  <a:lnTo>
                    <a:pt x="161" y="249"/>
                  </a:lnTo>
                  <a:lnTo>
                    <a:pt x="100" y="152"/>
                  </a:lnTo>
                  <a:lnTo>
                    <a:pt x="77" y="175"/>
                  </a:lnTo>
                  <a:lnTo>
                    <a:pt x="77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8299450" y="5645150"/>
              <a:ext cx="90488" cy="100013"/>
            </a:xfrm>
            <a:custGeom>
              <a:avLst/>
              <a:gdLst>
                <a:gd name="T0" fmla="*/ 0 w 225"/>
                <a:gd name="T1" fmla="*/ 0 h 249"/>
                <a:gd name="T2" fmla="*/ 79 w 225"/>
                <a:gd name="T3" fmla="*/ 0 h 249"/>
                <a:gd name="T4" fmla="*/ 152 w 225"/>
                <a:gd name="T5" fmla="*/ 133 h 249"/>
                <a:gd name="T6" fmla="*/ 153 w 225"/>
                <a:gd name="T7" fmla="*/ 133 h 249"/>
                <a:gd name="T8" fmla="*/ 153 w 225"/>
                <a:gd name="T9" fmla="*/ 0 h 249"/>
                <a:gd name="T10" fmla="*/ 225 w 225"/>
                <a:gd name="T11" fmla="*/ 0 h 249"/>
                <a:gd name="T12" fmla="*/ 225 w 225"/>
                <a:gd name="T13" fmla="*/ 249 h 249"/>
                <a:gd name="T14" fmla="*/ 150 w 225"/>
                <a:gd name="T15" fmla="*/ 249 h 249"/>
                <a:gd name="T16" fmla="*/ 73 w 225"/>
                <a:gd name="T17" fmla="*/ 113 h 249"/>
                <a:gd name="T18" fmla="*/ 73 w 225"/>
                <a:gd name="T19" fmla="*/ 113 h 249"/>
                <a:gd name="T20" fmla="*/ 73 w 225"/>
                <a:gd name="T21" fmla="*/ 249 h 249"/>
                <a:gd name="T22" fmla="*/ 0 w 225"/>
                <a:gd name="T23" fmla="*/ 249 h 249"/>
                <a:gd name="T24" fmla="*/ 0 w 225"/>
                <a:gd name="T2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5" h="249">
                  <a:moveTo>
                    <a:pt x="0" y="0"/>
                  </a:moveTo>
                  <a:lnTo>
                    <a:pt x="79" y="0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0"/>
                  </a:lnTo>
                  <a:lnTo>
                    <a:pt x="225" y="0"/>
                  </a:lnTo>
                  <a:lnTo>
                    <a:pt x="225" y="249"/>
                  </a:lnTo>
                  <a:lnTo>
                    <a:pt x="150" y="249"/>
                  </a:lnTo>
                  <a:lnTo>
                    <a:pt x="73" y="113"/>
                  </a:lnTo>
                  <a:lnTo>
                    <a:pt x="73" y="113"/>
                  </a:lnTo>
                  <a:lnTo>
                    <a:pt x="73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8394700" y="5643563"/>
              <a:ext cx="100013" cy="103188"/>
            </a:xfrm>
            <a:custGeom>
              <a:avLst/>
              <a:gdLst>
                <a:gd name="T0" fmla="*/ 127 w 254"/>
                <a:gd name="T1" fmla="*/ 63 h 262"/>
                <a:gd name="T2" fmla="*/ 119 w 254"/>
                <a:gd name="T3" fmla="*/ 64 h 262"/>
                <a:gd name="T4" fmla="*/ 109 w 254"/>
                <a:gd name="T5" fmla="*/ 66 h 262"/>
                <a:gd name="T6" fmla="*/ 99 w 254"/>
                <a:gd name="T7" fmla="*/ 71 h 262"/>
                <a:gd name="T8" fmla="*/ 91 w 254"/>
                <a:gd name="T9" fmla="*/ 80 h 262"/>
                <a:gd name="T10" fmla="*/ 84 w 254"/>
                <a:gd name="T11" fmla="*/ 93 h 262"/>
                <a:gd name="T12" fmla="*/ 79 w 254"/>
                <a:gd name="T13" fmla="*/ 110 h 262"/>
                <a:gd name="T14" fmla="*/ 78 w 254"/>
                <a:gd name="T15" fmla="*/ 131 h 262"/>
                <a:gd name="T16" fmla="*/ 79 w 254"/>
                <a:gd name="T17" fmla="*/ 152 h 262"/>
                <a:gd name="T18" fmla="*/ 84 w 254"/>
                <a:gd name="T19" fmla="*/ 169 h 262"/>
                <a:gd name="T20" fmla="*/ 91 w 254"/>
                <a:gd name="T21" fmla="*/ 181 h 262"/>
                <a:gd name="T22" fmla="*/ 99 w 254"/>
                <a:gd name="T23" fmla="*/ 191 h 262"/>
                <a:gd name="T24" fmla="*/ 109 w 254"/>
                <a:gd name="T25" fmla="*/ 196 h 262"/>
                <a:gd name="T26" fmla="*/ 119 w 254"/>
                <a:gd name="T27" fmla="*/ 199 h 262"/>
                <a:gd name="T28" fmla="*/ 127 w 254"/>
                <a:gd name="T29" fmla="*/ 200 h 262"/>
                <a:gd name="T30" fmla="*/ 136 w 254"/>
                <a:gd name="T31" fmla="*/ 199 h 262"/>
                <a:gd name="T32" fmla="*/ 146 w 254"/>
                <a:gd name="T33" fmla="*/ 196 h 262"/>
                <a:gd name="T34" fmla="*/ 155 w 254"/>
                <a:gd name="T35" fmla="*/ 191 h 262"/>
                <a:gd name="T36" fmla="*/ 163 w 254"/>
                <a:gd name="T37" fmla="*/ 181 h 262"/>
                <a:gd name="T38" fmla="*/ 171 w 254"/>
                <a:gd name="T39" fmla="*/ 169 h 262"/>
                <a:gd name="T40" fmla="*/ 175 w 254"/>
                <a:gd name="T41" fmla="*/ 152 h 262"/>
                <a:gd name="T42" fmla="*/ 177 w 254"/>
                <a:gd name="T43" fmla="*/ 131 h 262"/>
                <a:gd name="T44" fmla="*/ 175 w 254"/>
                <a:gd name="T45" fmla="*/ 110 h 262"/>
                <a:gd name="T46" fmla="*/ 171 w 254"/>
                <a:gd name="T47" fmla="*/ 93 h 262"/>
                <a:gd name="T48" fmla="*/ 163 w 254"/>
                <a:gd name="T49" fmla="*/ 80 h 262"/>
                <a:gd name="T50" fmla="*/ 155 w 254"/>
                <a:gd name="T51" fmla="*/ 71 h 262"/>
                <a:gd name="T52" fmla="*/ 146 w 254"/>
                <a:gd name="T53" fmla="*/ 66 h 262"/>
                <a:gd name="T54" fmla="*/ 136 w 254"/>
                <a:gd name="T55" fmla="*/ 64 h 262"/>
                <a:gd name="T56" fmla="*/ 127 w 254"/>
                <a:gd name="T57" fmla="*/ 63 h 262"/>
                <a:gd name="T58" fmla="*/ 127 w 254"/>
                <a:gd name="T59" fmla="*/ 0 h 262"/>
                <a:gd name="T60" fmla="*/ 158 w 254"/>
                <a:gd name="T61" fmla="*/ 3 h 262"/>
                <a:gd name="T62" fmla="*/ 186 w 254"/>
                <a:gd name="T63" fmla="*/ 13 h 262"/>
                <a:gd name="T64" fmla="*/ 208 w 254"/>
                <a:gd name="T65" fmla="*/ 28 h 262"/>
                <a:gd name="T66" fmla="*/ 228 w 254"/>
                <a:gd name="T67" fmla="*/ 48 h 262"/>
                <a:gd name="T68" fmla="*/ 242 w 254"/>
                <a:gd name="T69" fmla="*/ 71 h 262"/>
                <a:gd name="T70" fmla="*/ 250 w 254"/>
                <a:gd name="T71" fmla="*/ 100 h 262"/>
                <a:gd name="T72" fmla="*/ 254 w 254"/>
                <a:gd name="T73" fmla="*/ 131 h 262"/>
                <a:gd name="T74" fmla="*/ 250 w 254"/>
                <a:gd name="T75" fmla="*/ 162 h 262"/>
                <a:gd name="T76" fmla="*/ 242 w 254"/>
                <a:gd name="T77" fmla="*/ 191 h 262"/>
                <a:gd name="T78" fmla="*/ 228 w 254"/>
                <a:gd name="T79" fmla="*/ 215 h 262"/>
                <a:gd name="T80" fmla="*/ 208 w 254"/>
                <a:gd name="T81" fmla="*/ 235 h 262"/>
                <a:gd name="T82" fmla="*/ 186 w 254"/>
                <a:gd name="T83" fmla="*/ 250 h 262"/>
                <a:gd name="T84" fmla="*/ 158 w 254"/>
                <a:gd name="T85" fmla="*/ 260 h 262"/>
                <a:gd name="T86" fmla="*/ 127 w 254"/>
                <a:gd name="T87" fmla="*/ 262 h 262"/>
                <a:gd name="T88" fmla="*/ 96 w 254"/>
                <a:gd name="T89" fmla="*/ 260 h 262"/>
                <a:gd name="T90" fmla="*/ 69 w 254"/>
                <a:gd name="T91" fmla="*/ 250 h 262"/>
                <a:gd name="T92" fmla="*/ 45 w 254"/>
                <a:gd name="T93" fmla="*/ 235 h 262"/>
                <a:gd name="T94" fmla="*/ 27 w 254"/>
                <a:gd name="T95" fmla="*/ 215 h 262"/>
                <a:gd name="T96" fmla="*/ 12 w 254"/>
                <a:gd name="T97" fmla="*/ 191 h 262"/>
                <a:gd name="T98" fmla="*/ 3 w 254"/>
                <a:gd name="T99" fmla="*/ 162 h 262"/>
                <a:gd name="T100" fmla="*/ 0 w 254"/>
                <a:gd name="T101" fmla="*/ 131 h 262"/>
                <a:gd name="T102" fmla="*/ 3 w 254"/>
                <a:gd name="T103" fmla="*/ 100 h 262"/>
                <a:gd name="T104" fmla="*/ 12 w 254"/>
                <a:gd name="T105" fmla="*/ 71 h 262"/>
                <a:gd name="T106" fmla="*/ 27 w 254"/>
                <a:gd name="T107" fmla="*/ 48 h 262"/>
                <a:gd name="T108" fmla="*/ 45 w 254"/>
                <a:gd name="T109" fmla="*/ 28 h 262"/>
                <a:gd name="T110" fmla="*/ 69 w 254"/>
                <a:gd name="T111" fmla="*/ 13 h 262"/>
                <a:gd name="T112" fmla="*/ 96 w 254"/>
                <a:gd name="T113" fmla="*/ 3 h 262"/>
                <a:gd name="T114" fmla="*/ 127 w 254"/>
                <a:gd name="T1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4" h="262">
                  <a:moveTo>
                    <a:pt x="127" y="63"/>
                  </a:moveTo>
                  <a:lnTo>
                    <a:pt x="119" y="64"/>
                  </a:lnTo>
                  <a:lnTo>
                    <a:pt x="109" y="66"/>
                  </a:lnTo>
                  <a:lnTo>
                    <a:pt x="99" y="71"/>
                  </a:lnTo>
                  <a:lnTo>
                    <a:pt x="91" y="80"/>
                  </a:lnTo>
                  <a:lnTo>
                    <a:pt x="84" y="93"/>
                  </a:lnTo>
                  <a:lnTo>
                    <a:pt x="79" y="110"/>
                  </a:lnTo>
                  <a:lnTo>
                    <a:pt x="78" y="131"/>
                  </a:lnTo>
                  <a:lnTo>
                    <a:pt x="79" y="152"/>
                  </a:lnTo>
                  <a:lnTo>
                    <a:pt x="84" y="169"/>
                  </a:lnTo>
                  <a:lnTo>
                    <a:pt x="91" y="181"/>
                  </a:lnTo>
                  <a:lnTo>
                    <a:pt x="99" y="191"/>
                  </a:lnTo>
                  <a:lnTo>
                    <a:pt x="109" y="196"/>
                  </a:lnTo>
                  <a:lnTo>
                    <a:pt x="119" y="199"/>
                  </a:lnTo>
                  <a:lnTo>
                    <a:pt x="127" y="200"/>
                  </a:lnTo>
                  <a:lnTo>
                    <a:pt x="136" y="199"/>
                  </a:lnTo>
                  <a:lnTo>
                    <a:pt x="146" y="196"/>
                  </a:lnTo>
                  <a:lnTo>
                    <a:pt x="155" y="191"/>
                  </a:lnTo>
                  <a:lnTo>
                    <a:pt x="163" y="181"/>
                  </a:lnTo>
                  <a:lnTo>
                    <a:pt x="171" y="169"/>
                  </a:lnTo>
                  <a:lnTo>
                    <a:pt x="175" y="152"/>
                  </a:lnTo>
                  <a:lnTo>
                    <a:pt x="177" y="131"/>
                  </a:lnTo>
                  <a:lnTo>
                    <a:pt x="175" y="110"/>
                  </a:lnTo>
                  <a:lnTo>
                    <a:pt x="171" y="93"/>
                  </a:lnTo>
                  <a:lnTo>
                    <a:pt x="163" y="80"/>
                  </a:lnTo>
                  <a:lnTo>
                    <a:pt x="155" y="71"/>
                  </a:lnTo>
                  <a:lnTo>
                    <a:pt x="146" y="66"/>
                  </a:lnTo>
                  <a:lnTo>
                    <a:pt x="136" y="64"/>
                  </a:lnTo>
                  <a:lnTo>
                    <a:pt x="127" y="63"/>
                  </a:lnTo>
                  <a:close/>
                  <a:moveTo>
                    <a:pt x="127" y="0"/>
                  </a:moveTo>
                  <a:lnTo>
                    <a:pt x="158" y="3"/>
                  </a:lnTo>
                  <a:lnTo>
                    <a:pt x="186" y="13"/>
                  </a:lnTo>
                  <a:lnTo>
                    <a:pt x="208" y="28"/>
                  </a:lnTo>
                  <a:lnTo>
                    <a:pt x="228" y="48"/>
                  </a:lnTo>
                  <a:lnTo>
                    <a:pt x="242" y="71"/>
                  </a:lnTo>
                  <a:lnTo>
                    <a:pt x="250" y="100"/>
                  </a:lnTo>
                  <a:lnTo>
                    <a:pt x="254" y="131"/>
                  </a:lnTo>
                  <a:lnTo>
                    <a:pt x="250" y="162"/>
                  </a:lnTo>
                  <a:lnTo>
                    <a:pt x="242" y="191"/>
                  </a:lnTo>
                  <a:lnTo>
                    <a:pt x="228" y="215"/>
                  </a:lnTo>
                  <a:lnTo>
                    <a:pt x="208" y="235"/>
                  </a:lnTo>
                  <a:lnTo>
                    <a:pt x="186" y="250"/>
                  </a:lnTo>
                  <a:lnTo>
                    <a:pt x="158" y="260"/>
                  </a:lnTo>
                  <a:lnTo>
                    <a:pt x="127" y="262"/>
                  </a:lnTo>
                  <a:lnTo>
                    <a:pt x="96" y="260"/>
                  </a:lnTo>
                  <a:lnTo>
                    <a:pt x="69" y="250"/>
                  </a:lnTo>
                  <a:lnTo>
                    <a:pt x="45" y="235"/>
                  </a:lnTo>
                  <a:lnTo>
                    <a:pt x="27" y="215"/>
                  </a:lnTo>
                  <a:lnTo>
                    <a:pt x="12" y="191"/>
                  </a:lnTo>
                  <a:lnTo>
                    <a:pt x="3" y="162"/>
                  </a:lnTo>
                  <a:lnTo>
                    <a:pt x="0" y="131"/>
                  </a:lnTo>
                  <a:lnTo>
                    <a:pt x="3" y="100"/>
                  </a:lnTo>
                  <a:lnTo>
                    <a:pt x="12" y="71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9" y="13"/>
                  </a:lnTo>
                  <a:lnTo>
                    <a:pt x="96" y="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8489950" y="5645150"/>
              <a:ext cx="136525" cy="100013"/>
            </a:xfrm>
            <a:custGeom>
              <a:avLst/>
              <a:gdLst>
                <a:gd name="T0" fmla="*/ 0 w 342"/>
                <a:gd name="T1" fmla="*/ 0 h 249"/>
                <a:gd name="T2" fmla="*/ 76 w 342"/>
                <a:gd name="T3" fmla="*/ 0 h 249"/>
                <a:gd name="T4" fmla="*/ 106 w 342"/>
                <a:gd name="T5" fmla="*/ 154 h 249"/>
                <a:gd name="T6" fmla="*/ 107 w 342"/>
                <a:gd name="T7" fmla="*/ 154 h 249"/>
                <a:gd name="T8" fmla="*/ 137 w 342"/>
                <a:gd name="T9" fmla="*/ 0 h 249"/>
                <a:gd name="T10" fmla="*/ 205 w 342"/>
                <a:gd name="T11" fmla="*/ 0 h 249"/>
                <a:gd name="T12" fmla="*/ 234 w 342"/>
                <a:gd name="T13" fmla="*/ 155 h 249"/>
                <a:gd name="T14" fmla="*/ 235 w 342"/>
                <a:gd name="T15" fmla="*/ 155 h 249"/>
                <a:gd name="T16" fmla="*/ 266 w 342"/>
                <a:gd name="T17" fmla="*/ 0 h 249"/>
                <a:gd name="T18" fmla="*/ 342 w 342"/>
                <a:gd name="T19" fmla="*/ 0 h 249"/>
                <a:gd name="T20" fmla="*/ 272 w 342"/>
                <a:gd name="T21" fmla="*/ 249 h 249"/>
                <a:gd name="T22" fmla="*/ 196 w 342"/>
                <a:gd name="T23" fmla="*/ 249 h 249"/>
                <a:gd name="T24" fmla="*/ 170 w 342"/>
                <a:gd name="T25" fmla="*/ 97 h 249"/>
                <a:gd name="T26" fmla="*/ 169 w 342"/>
                <a:gd name="T27" fmla="*/ 97 h 249"/>
                <a:gd name="T28" fmla="*/ 143 w 342"/>
                <a:gd name="T29" fmla="*/ 249 h 249"/>
                <a:gd name="T30" fmla="*/ 67 w 342"/>
                <a:gd name="T31" fmla="*/ 249 h 249"/>
                <a:gd name="T32" fmla="*/ 0 w 342"/>
                <a:gd name="T3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249">
                  <a:moveTo>
                    <a:pt x="0" y="0"/>
                  </a:moveTo>
                  <a:lnTo>
                    <a:pt x="76" y="0"/>
                  </a:lnTo>
                  <a:lnTo>
                    <a:pt x="106" y="154"/>
                  </a:lnTo>
                  <a:lnTo>
                    <a:pt x="107" y="154"/>
                  </a:lnTo>
                  <a:lnTo>
                    <a:pt x="137" y="0"/>
                  </a:lnTo>
                  <a:lnTo>
                    <a:pt x="205" y="0"/>
                  </a:lnTo>
                  <a:lnTo>
                    <a:pt x="234" y="155"/>
                  </a:lnTo>
                  <a:lnTo>
                    <a:pt x="235" y="155"/>
                  </a:lnTo>
                  <a:lnTo>
                    <a:pt x="266" y="0"/>
                  </a:lnTo>
                  <a:lnTo>
                    <a:pt x="342" y="0"/>
                  </a:lnTo>
                  <a:lnTo>
                    <a:pt x="272" y="249"/>
                  </a:lnTo>
                  <a:lnTo>
                    <a:pt x="196" y="249"/>
                  </a:lnTo>
                  <a:lnTo>
                    <a:pt x="170" y="97"/>
                  </a:lnTo>
                  <a:lnTo>
                    <a:pt x="169" y="97"/>
                  </a:lnTo>
                  <a:lnTo>
                    <a:pt x="143" y="249"/>
                  </a:lnTo>
                  <a:lnTo>
                    <a:pt x="67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7543800" y="4959350"/>
              <a:ext cx="341313" cy="452438"/>
            </a:xfrm>
            <a:custGeom>
              <a:avLst/>
              <a:gdLst>
                <a:gd name="T0" fmla="*/ 486 w 859"/>
                <a:gd name="T1" fmla="*/ 4 h 1142"/>
                <a:gd name="T2" fmla="*/ 603 w 859"/>
                <a:gd name="T3" fmla="*/ 30 h 1142"/>
                <a:gd name="T4" fmla="*/ 700 w 859"/>
                <a:gd name="T5" fmla="*/ 83 h 1142"/>
                <a:gd name="T6" fmla="*/ 771 w 859"/>
                <a:gd name="T7" fmla="*/ 167 h 1142"/>
                <a:gd name="T8" fmla="*/ 809 w 859"/>
                <a:gd name="T9" fmla="*/ 292 h 1142"/>
                <a:gd name="T10" fmla="*/ 641 w 859"/>
                <a:gd name="T11" fmla="*/ 307 h 1142"/>
                <a:gd name="T12" fmla="*/ 599 w 859"/>
                <a:gd name="T13" fmla="*/ 226 h 1142"/>
                <a:gd name="T14" fmla="*/ 528 w 859"/>
                <a:gd name="T15" fmla="*/ 179 h 1142"/>
                <a:gd name="T16" fmla="*/ 442 w 859"/>
                <a:gd name="T17" fmla="*/ 160 h 1142"/>
                <a:gd name="T18" fmla="*/ 358 w 859"/>
                <a:gd name="T19" fmla="*/ 162 h 1142"/>
                <a:gd name="T20" fmla="*/ 279 w 859"/>
                <a:gd name="T21" fmla="*/ 181 h 1142"/>
                <a:gd name="T22" fmla="*/ 220 w 859"/>
                <a:gd name="T23" fmla="*/ 225 h 1142"/>
                <a:gd name="T24" fmla="*/ 197 w 859"/>
                <a:gd name="T25" fmla="*/ 298 h 1142"/>
                <a:gd name="T26" fmla="*/ 220 w 859"/>
                <a:gd name="T27" fmla="*/ 367 h 1142"/>
                <a:gd name="T28" fmla="*/ 278 w 859"/>
                <a:gd name="T29" fmla="*/ 414 h 1142"/>
                <a:gd name="T30" fmla="*/ 363 w 859"/>
                <a:gd name="T31" fmla="*/ 446 h 1142"/>
                <a:gd name="T32" fmla="*/ 461 w 859"/>
                <a:gd name="T33" fmla="*/ 471 h 1142"/>
                <a:gd name="T34" fmla="*/ 564 w 859"/>
                <a:gd name="T35" fmla="*/ 496 h 1142"/>
                <a:gd name="T36" fmla="*/ 666 w 859"/>
                <a:gd name="T37" fmla="*/ 530 h 1142"/>
                <a:gd name="T38" fmla="*/ 756 w 859"/>
                <a:gd name="T39" fmla="*/ 578 h 1142"/>
                <a:gd name="T40" fmla="*/ 823 w 859"/>
                <a:gd name="T41" fmla="*/ 651 h 1142"/>
                <a:gd name="T42" fmla="*/ 856 w 859"/>
                <a:gd name="T43" fmla="*/ 754 h 1142"/>
                <a:gd name="T44" fmla="*/ 849 w 859"/>
                <a:gd name="T45" fmla="*/ 887 h 1142"/>
                <a:gd name="T46" fmla="*/ 801 w 859"/>
                <a:gd name="T47" fmla="*/ 992 h 1142"/>
                <a:gd name="T48" fmla="*/ 721 w 859"/>
                <a:gd name="T49" fmla="*/ 1067 h 1142"/>
                <a:gd name="T50" fmla="*/ 619 w 859"/>
                <a:gd name="T51" fmla="*/ 1114 h 1142"/>
                <a:gd name="T52" fmla="*/ 506 w 859"/>
                <a:gd name="T53" fmla="*/ 1138 h 1142"/>
                <a:gd name="T54" fmla="*/ 384 w 859"/>
                <a:gd name="T55" fmla="*/ 1140 h 1142"/>
                <a:gd name="T56" fmla="*/ 257 w 859"/>
                <a:gd name="T57" fmla="*/ 1119 h 1142"/>
                <a:gd name="T58" fmla="*/ 149 w 859"/>
                <a:gd name="T59" fmla="*/ 1069 h 1142"/>
                <a:gd name="T60" fmla="*/ 64 w 859"/>
                <a:gd name="T61" fmla="*/ 988 h 1142"/>
                <a:gd name="T62" fmla="*/ 13 w 859"/>
                <a:gd name="T63" fmla="*/ 871 h 1142"/>
                <a:gd name="T64" fmla="*/ 166 w 859"/>
                <a:gd name="T65" fmla="*/ 773 h 1142"/>
                <a:gd name="T66" fmla="*/ 191 w 859"/>
                <a:gd name="T67" fmla="*/ 872 h 1142"/>
                <a:gd name="T68" fmla="*/ 253 w 859"/>
                <a:gd name="T69" fmla="*/ 939 h 1142"/>
                <a:gd name="T70" fmla="*/ 339 w 859"/>
                <a:gd name="T71" fmla="*/ 973 h 1142"/>
                <a:gd name="T72" fmla="*/ 439 w 859"/>
                <a:gd name="T73" fmla="*/ 983 h 1142"/>
                <a:gd name="T74" fmla="*/ 513 w 859"/>
                <a:gd name="T75" fmla="*/ 978 h 1142"/>
                <a:gd name="T76" fmla="*/ 588 w 859"/>
                <a:gd name="T77" fmla="*/ 958 h 1142"/>
                <a:gd name="T78" fmla="*/ 648 w 859"/>
                <a:gd name="T79" fmla="*/ 919 h 1142"/>
                <a:gd name="T80" fmla="*/ 680 w 859"/>
                <a:gd name="T81" fmla="*/ 850 h 1142"/>
                <a:gd name="T82" fmla="*/ 671 w 859"/>
                <a:gd name="T83" fmla="*/ 764 h 1142"/>
                <a:gd name="T84" fmla="*/ 619 w 859"/>
                <a:gd name="T85" fmla="*/ 704 h 1142"/>
                <a:gd name="T86" fmla="*/ 534 w 859"/>
                <a:gd name="T87" fmla="*/ 664 h 1142"/>
                <a:gd name="T88" fmla="*/ 427 w 859"/>
                <a:gd name="T89" fmla="*/ 636 h 1142"/>
                <a:gd name="T90" fmla="*/ 317 w 859"/>
                <a:gd name="T91" fmla="*/ 610 h 1142"/>
                <a:gd name="T92" fmla="*/ 215 w 859"/>
                <a:gd name="T93" fmla="*/ 576 h 1142"/>
                <a:gd name="T94" fmla="*/ 125 w 859"/>
                <a:gd name="T95" fmla="*/ 527 h 1142"/>
                <a:gd name="T96" fmla="*/ 58 w 859"/>
                <a:gd name="T97" fmla="*/ 456 h 1142"/>
                <a:gd name="T98" fmla="*/ 23 w 859"/>
                <a:gd name="T99" fmla="*/ 353 h 1142"/>
                <a:gd name="T100" fmla="*/ 31 w 859"/>
                <a:gd name="T101" fmla="*/ 230 h 1142"/>
                <a:gd name="T102" fmla="*/ 80 w 859"/>
                <a:gd name="T103" fmla="*/ 132 h 1142"/>
                <a:gd name="T104" fmla="*/ 159 w 859"/>
                <a:gd name="T105" fmla="*/ 64 h 1142"/>
                <a:gd name="T106" fmla="*/ 257 w 859"/>
                <a:gd name="T107" fmla="*/ 20 h 1142"/>
                <a:gd name="T108" fmla="*/ 364 w 859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59" h="1142">
                  <a:moveTo>
                    <a:pt x="399" y="0"/>
                  </a:moveTo>
                  <a:lnTo>
                    <a:pt x="442" y="2"/>
                  </a:lnTo>
                  <a:lnTo>
                    <a:pt x="486" y="4"/>
                  </a:lnTo>
                  <a:lnTo>
                    <a:pt x="527" y="10"/>
                  </a:lnTo>
                  <a:lnTo>
                    <a:pt x="565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0" y="61"/>
                  </a:lnTo>
                  <a:lnTo>
                    <a:pt x="700" y="83"/>
                  </a:lnTo>
                  <a:lnTo>
                    <a:pt x="726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1" y="246"/>
                  </a:lnTo>
                  <a:lnTo>
                    <a:pt x="809" y="292"/>
                  </a:lnTo>
                  <a:lnTo>
                    <a:pt x="814" y="342"/>
                  </a:lnTo>
                  <a:lnTo>
                    <a:pt x="648" y="342"/>
                  </a:lnTo>
                  <a:lnTo>
                    <a:pt x="641" y="307"/>
                  </a:lnTo>
                  <a:lnTo>
                    <a:pt x="631" y="276"/>
                  </a:lnTo>
                  <a:lnTo>
                    <a:pt x="618" y="248"/>
                  </a:lnTo>
                  <a:lnTo>
                    <a:pt x="599" y="226"/>
                  </a:lnTo>
                  <a:lnTo>
                    <a:pt x="578" y="206"/>
                  </a:lnTo>
                  <a:lnTo>
                    <a:pt x="554" y="191"/>
                  </a:lnTo>
                  <a:lnTo>
                    <a:pt x="528" y="179"/>
                  </a:lnTo>
                  <a:lnTo>
                    <a:pt x="501" y="170"/>
                  </a:lnTo>
                  <a:lnTo>
                    <a:pt x="472" y="164"/>
                  </a:lnTo>
                  <a:lnTo>
                    <a:pt x="442" y="160"/>
                  </a:lnTo>
                  <a:lnTo>
                    <a:pt x="412" y="159"/>
                  </a:lnTo>
                  <a:lnTo>
                    <a:pt x="385" y="160"/>
                  </a:lnTo>
                  <a:lnTo>
                    <a:pt x="358" y="162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1"/>
                  </a:lnTo>
                  <a:lnTo>
                    <a:pt x="257" y="193"/>
                  </a:lnTo>
                  <a:lnTo>
                    <a:pt x="237" y="207"/>
                  </a:lnTo>
                  <a:lnTo>
                    <a:pt x="220" y="225"/>
                  </a:lnTo>
                  <a:lnTo>
                    <a:pt x="207" y="246"/>
                  </a:lnTo>
                  <a:lnTo>
                    <a:pt x="200" y="269"/>
                  </a:lnTo>
                  <a:lnTo>
                    <a:pt x="197" y="298"/>
                  </a:lnTo>
                  <a:lnTo>
                    <a:pt x="200" y="324"/>
                  </a:lnTo>
                  <a:lnTo>
                    <a:pt x="207" y="347"/>
                  </a:lnTo>
                  <a:lnTo>
                    <a:pt x="220" y="367"/>
                  </a:lnTo>
                  <a:lnTo>
                    <a:pt x="236" y="384"/>
                  </a:lnTo>
                  <a:lnTo>
                    <a:pt x="256" y="400"/>
                  </a:lnTo>
                  <a:lnTo>
                    <a:pt x="278" y="414"/>
                  </a:lnTo>
                  <a:lnTo>
                    <a:pt x="304" y="426"/>
                  </a:lnTo>
                  <a:lnTo>
                    <a:pt x="333" y="436"/>
                  </a:lnTo>
                  <a:lnTo>
                    <a:pt x="363" y="446"/>
                  </a:lnTo>
                  <a:lnTo>
                    <a:pt x="395" y="455"/>
                  </a:lnTo>
                  <a:lnTo>
                    <a:pt x="427" y="464"/>
                  </a:lnTo>
                  <a:lnTo>
                    <a:pt x="461" y="471"/>
                  </a:lnTo>
                  <a:lnTo>
                    <a:pt x="495" y="479"/>
                  </a:lnTo>
                  <a:lnTo>
                    <a:pt x="528" y="488"/>
                  </a:lnTo>
                  <a:lnTo>
                    <a:pt x="564" y="496"/>
                  </a:lnTo>
                  <a:lnTo>
                    <a:pt x="599" y="506"/>
                  </a:lnTo>
                  <a:lnTo>
                    <a:pt x="634" y="517"/>
                  </a:lnTo>
                  <a:lnTo>
                    <a:pt x="666" y="530"/>
                  </a:lnTo>
                  <a:lnTo>
                    <a:pt x="699" y="544"/>
                  </a:lnTo>
                  <a:lnTo>
                    <a:pt x="728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3" y="623"/>
                  </a:lnTo>
                  <a:lnTo>
                    <a:pt x="823" y="651"/>
                  </a:lnTo>
                  <a:lnTo>
                    <a:pt x="838" y="682"/>
                  </a:lnTo>
                  <a:lnTo>
                    <a:pt x="849" y="717"/>
                  </a:lnTo>
                  <a:lnTo>
                    <a:pt x="856" y="754"/>
                  </a:lnTo>
                  <a:lnTo>
                    <a:pt x="859" y="798"/>
                  </a:lnTo>
                  <a:lnTo>
                    <a:pt x="856" y="844"/>
                  </a:lnTo>
                  <a:lnTo>
                    <a:pt x="849" y="887"/>
                  </a:lnTo>
                  <a:lnTo>
                    <a:pt x="837" y="926"/>
                  </a:lnTo>
                  <a:lnTo>
                    <a:pt x="820" y="961"/>
                  </a:lnTo>
                  <a:lnTo>
                    <a:pt x="801" y="992"/>
                  </a:lnTo>
                  <a:lnTo>
                    <a:pt x="777" y="1021"/>
                  </a:lnTo>
                  <a:lnTo>
                    <a:pt x="751" y="1046"/>
                  </a:lnTo>
                  <a:lnTo>
                    <a:pt x="721" y="1067"/>
                  </a:lnTo>
                  <a:lnTo>
                    <a:pt x="689" y="1086"/>
                  </a:lnTo>
                  <a:lnTo>
                    <a:pt x="655" y="1100"/>
                  </a:lnTo>
                  <a:lnTo>
                    <a:pt x="619" y="1114"/>
                  </a:lnTo>
                  <a:lnTo>
                    <a:pt x="583" y="1124"/>
                  </a:lnTo>
                  <a:lnTo>
                    <a:pt x="544" y="1132"/>
                  </a:lnTo>
                  <a:lnTo>
                    <a:pt x="506" y="1138"/>
                  </a:lnTo>
                  <a:lnTo>
                    <a:pt x="467" y="1140"/>
                  </a:lnTo>
                  <a:lnTo>
                    <a:pt x="429" y="1142"/>
                  </a:lnTo>
                  <a:lnTo>
                    <a:pt x="384" y="1140"/>
                  </a:lnTo>
                  <a:lnTo>
                    <a:pt x="339" y="1137"/>
                  </a:lnTo>
                  <a:lnTo>
                    <a:pt x="297" y="1129"/>
                  </a:lnTo>
                  <a:lnTo>
                    <a:pt x="257" y="1119"/>
                  </a:lnTo>
                  <a:lnTo>
                    <a:pt x="218" y="1105"/>
                  </a:lnTo>
                  <a:lnTo>
                    <a:pt x="182" y="1089"/>
                  </a:lnTo>
                  <a:lnTo>
                    <a:pt x="149" y="1069"/>
                  </a:lnTo>
                  <a:lnTo>
                    <a:pt x="118" y="1046"/>
                  </a:lnTo>
                  <a:lnTo>
                    <a:pt x="89" y="1020"/>
                  </a:lnTo>
                  <a:lnTo>
                    <a:pt x="64" y="988"/>
                  </a:lnTo>
                  <a:lnTo>
                    <a:pt x="43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3" y="824"/>
                  </a:lnTo>
                  <a:lnTo>
                    <a:pt x="0" y="773"/>
                  </a:lnTo>
                  <a:lnTo>
                    <a:pt x="166" y="773"/>
                  </a:lnTo>
                  <a:lnTo>
                    <a:pt x="170" y="810"/>
                  </a:lnTo>
                  <a:lnTo>
                    <a:pt x="179" y="844"/>
                  </a:lnTo>
                  <a:lnTo>
                    <a:pt x="191" y="872"/>
                  </a:lnTo>
                  <a:lnTo>
                    <a:pt x="209" y="899"/>
                  </a:lnTo>
                  <a:lnTo>
                    <a:pt x="230" y="920"/>
                  </a:lnTo>
                  <a:lnTo>
                    <a:pt x="253" y="939"/>
                  </a:lnTo>
                  <a:lnTo>
                    <a:pt x="279" y="952"/>
                  </a:lnTo>
                  <a:lnTo>
                    <a:pt x="308" y="965"/>
                  </a:lnTo>
                  <a:lnTo>
                    <a:pt x="339" y="973"/>
                  </a:lnTo>
                  <a:lnTo>
                    <a:pt x="370" y="978"/>
                  </a:lnTo>
                  <a:lnTo>
                    <a:pt x="404" y="982"/>
                  </a:lnTo>
                  <a:lnTo>
                    <a:pt x="439" y="983"/>
                  </a:lnTo>
                  <a:lnTo>
                    <a:pt x="462" y="983"/>
                  </a:lnTo>
                  <a:lnTo>
                    <a:pt x="488" y="981"/>
                  </a:lnTo>
                  <a:lnTo>
                    <a:pt x="513" y="978"/>
                  </a:lnTo>
                  <a:lnTo>
                    <a:pt x="539" y="973"/>
                  </a:lnTo>
                  <a:lnTo>
                    <a:pt x="564" y="967"/>
                  </a:lnTo>
                  <a:lnTo>
                    <a:pt x="588" y="958"/>
                  </a:lnTo>
                  <a:lnTo>
                    <a:pt x="610" y="947"/>
                  </a:lnTo>
                  <a:lnTo>
                    <a:pt x="630" y="935"/>
                  </a:lnTo>
                  <a:lnTo>
                    <a:pt x="648" y="919"/>
                  </a:lnTo>
                  <a:lnTo>
                    <a:pt x="662" y="899"/>
                  </a:lnTo>
                  <a:lnTo>
                    <a:pt x="674" y="876"/>
                  </a:lnTo>
                  <a:lnTo>
                    <a:pt x="680" y="850"/>
                  </a:lnTo>
                  <a:lnTo>
                    <a:pt x="682" y="821"/>
                  </a:lnTo>
                  <a:lnTo>
                    <a:pt x="680" y="790"/>
                  </a:lnTo>
                  <a:lnTo>
                    <a:pt x="671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19" y="704"/>
                  </a:lnTo>
                  <a:lnTo>
                    <a:pt x="594" y="689"/>
                  </a:lnTo>
                  <a:lnTo>
                    <a:pt x="565" y="676"/>
                  </a:lnTo>
                  <a:lnTo>
                    <a:pt x="534" y="664"/>
                  </a:lnTo>
                  <a:lnTo>
                    <a:pt x="501" y="654"/>
                  </a:lnTo>
                  <a:lnTo>
                    <a:pt x="465" y="644"/>
                  </a:lnTo>
                  <a:lnTo>
                    <a:pt x="427" y="636"/>
                  </a:lnTo>
                  <a:lnTo>
                    <a:pt x="390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2" y="600"/>
                  </a:lnTo>
                  <a:lnTo>
                    <a:pt x="247" y="588"/>
                  </a:lnTo>
                  <a:lnTo>
                    <a:pt x="215" y="576"/>
                  </a:lnTo>
                  <a:lnTo>
                    <a:pt x="182" y="562"/>
                  </a:lnTo>
                  <a:lnTo>
                    <a:pt x="153" y="546"/>
                  </a:lnTo>
                  <a:lnTo>
                    <a:pt x="125" y="527"/>
                  </a:lnTo>
                  <a:lnTo>
                    <a:pt x="99" y="506"/>
                  </a:lnTo>
                  <a:lnTo>
                    <a:pt x="77" y="483"/>
                  </a:lnTo>
                  <a:lnTo>
                    <a:pt x="58" y="456"/>
                  </a:lnTo>
                  <a:lnTo>
                    <a:pt x="42" y="425"/>
                  </a:lnTo>
                  <a:lnTo>
                    <a:pt x="31" y="392"/>
                  </a:lnTo>
                  <a:lnTo>
                    <a:pt x="23" y="353"/>
                  </a:lnTo>
                  <a:lnTo>
                    <a:pt x="21" y="311"/>
                  </a:lnTo>
                  <a:lnTo>
                    <a:pt x="23" y="268"/>
                  </a:lnTo>
                  <a:lnTo>
                    <a:pt x="31" y="230"/>
                  </a:lnTo>
                  <a:lnTo>
                    <a:pt x="43" y="193"/>
                  </a:lnTo>
                  <a:lnTo>
                    <a:pt x="59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0" y="46"/>
                  </a:lnTo>
                  <a:lnTo>
                    <a:pt x="222" y="32"/>
                  </a:lnTo>
                  <a:lnTo>
                    <a:pt x="257" y="20"/>
                  </a:lnTo>
                  <a:lnTo>
                    <a:pt x="292" y="12"/>
                  </a:lnTo>
                  <a:lnTo>
                    <a:pt x="328" y="5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7897813" y="4959350"/>
              <a:ext cx="377825" cy="452438"/>
            </a:xfrm>
            <a:custGeom>
              <a:avLst/>
              <a:gdLst>
                <a:gd name="T0" fmla="*/ 631 w 951"/>
                <a:gd name="T1" fmla="*/ 580 h 1142"/>
                <a:gd name="T2" fmla="*/ 531 w 951"/>
                <a:gd name="T3" fmla="*/ 605 h 1142"/>
                <a:gd name="T4" fmla="*/ 418 w 951"/>
                <a:gd name="T5" fmla="*/ 621 h 1142"/>
                <a:gd name="T6" fmla="*/ 322 w 951"/>
                <a:gd name="T7" fmla="*/ 641 h 1142"/>
                <a:gd name="T8" fmla="*/ 248 w 951"/>
                <a:gd name="T9" fmla="*/ 676 h 1142"/>
                <a:gd name="T10" fmla="*/ 197 w 951"/>
                <a:gd name="T11" fmla="*/ 733 h 1142"/>
                <a:gd name="T12" fmla="*/ 177 w 951"/>
                <a:gd name="T13" fmla="*/ 823 h 1142"/>
                <a:gd name="T14" fmla="*/ 195 w 951"/>
                <a:gd name="T15" fmla="*/ 904 h 1142"/>
                <a:gd name="T16" fmla="*/ 246 w 951"/>
                <a:gd name="T17" fmla="*/ 953 h 1142"/>
                <a:gd name="T18" fmla="*/ 318 w 951"/>
                <a:gd name="T19" fmla="*/ 978 h 1142"/>
                <a:gd name="T20" fmla="*/ 420 w 951"/>
                <a:gd name="T21" fmla="*/ 981 h 1142"/>
                <a:gd name="T22" fmla="*/ 540 w 951"/>
                <a:gd name="T23" fmla="*/ 947 h 1142"/>
                <a:gd name="T24" fmla="*/ 621 w 951"/>
                <a:gd name="T25" fmla="*/ 885 h 1142"/>
                <a:gd name="T26" fmla="*/ 667 w 951"/>
                <a:gd name="T27" fmla="*/ 810 h 1142"/>
                <a:gd name="T28" fmla="*/ 682 w 951"/>
                <a:gd name="T29" fmla="*/ 737 h 1142"/>
                <a:gd name="T30" fmla="*/ 502 w 951"/>
                <a:gd name="T31" fmla="*/ 0 h 1142"/>
                <a:gd name="T32" fmla="*/ 604 w 951"/>
                <a:gd name="T33" fmla="*/ 12 h 1142"/>
                <a:gd name="T34" fmla="*/ 699 w 951"/>
                <a:gd name="T35" fmla="*/ 40 h 1142"/>
                <a:gd name="T36" fmla="*/ 776 w 951"/>
                <a:gd name="T37" fmla="*/ 93 h 1142"/>
                <a:gd name="T38" fmla="*/ 828 w 951"/>
                <a:gd name="T39" fmla="*/ 177 h 1142"/>
                <a:gd name="T40" fmla="*/ 848 w 951"/>
                <a:gd name="T41" fmla="*/ 299 h 1142"/>
                <a:gd name="T42" fmla="*/ 849 w 951"/>
                <a:gd name="T43" fmla="*/ 916 h 1142"/>
                <a:gd name="T44" fmla="*/ 861 w 951"/>
                <a:gd name="T45" fmla="*/ 967 h 1142"/>
                <a:gd name="T46" fmla="*/ 900 w 951"/>
                <a:gd name="T47" fmla="*/ 983 h 1142"/>
                <a:gd name="T48" fmla="*/ 951 w 951"/>
                <a:gd name="T49" fmla="*/ 972 h 1142"/>
                <a:gd name="T50" fmla="*/ 900 w 951"/>
                <a:gd name="T51" fmla="*/ 1134 h 1142"/>
                <a:gd name="T52" fmla="*/ 805 w 951"/>
                <a:gd name="T53" fmla="*/ 1139 h 1142"/>
                <a:gd name="T54" fmla="*/ 739 w 951"/>
                <a:gd name="T55" fmla="*/ 1110 h 1142"/>
                <a:gd name="T56" fmla="*/ 699 w 951"/>
                <a:gd name="T57" fmla="*/ 1042 h 1142"/>
                <a:gd name="T58" fmla="*/ 655 w 951"/>
                <a:gd name="T59" fmla="*/ 1013 h 1142"/>
                <a:gd name="T60" fmla="*/ 531 w 951"/>
                <a:gd name="T61" fmla="*/ 1100 h 1142"/>
                <a:gd name="T62" fmla="*/ 387 w 951"/>
                <a:gd name="T63" fmla="*/ 1139 h 1142"/>
                <a:gd name="T64" fmla="*/ 253 w 951"/>
                <a:gd name="T65" fmla="*/ 1135 h 1142"/>
                <a:gd name="T66" fmla="*/ 144 w 951"/>
                <a:gd name="T67" fmla="*/ 1100 h 1142"/>
                <a:gd name="T68" fmla="*/ 61 w 951"/>
                <a:gd name="T69" fmla="*/ 1032 h 1142"/>
                <a:gd name="T70" fmla="*/ 11 w 951"/>
                <a:gd name="T71" fmla="*/ 927 h 1142"/>
                <a:gd name="T72" fmla="*/ 3 w 951"/>
                <a:gd name="T73" fmla="*/ 789 h 1142"/>
                <a:gd name="T74" fmla="*/ 34 w 951"/>
                <a:gd name="T75" fmla="*/ 676 h 1142"/>
                <a:gd name="T76" fmla="*/ 95 w 951"/>
                <a:gd name="T77" fmla="*/ 598 h 1142"/>
                <a:gd name="T78" fmla="*/ 178 w 951"/>
                <a:gd name="T79" fmla="*/ 549 h 1142"/>
                <a:gd name="T80" fmla="*/ 275 w 951"/>
                <a:gd name="T81" fmla="*/ 516 h 1142"/>
                <a:gd name="T82" fmla="*/ 382 w 951"/>
                <a:gd name="T83" fmla="*/ 493 h 1142"/>
                <a:gd name="T84" fmla="*/ 491 w 951"/>
                <a:gd name="T85" fmla="*/ 475 h 1142"/>
                <a:gd name="T86" fmla="*/ 582 w 951"/>
                <a:gd name="T87" fmla="*/ 456 h 1142"/>
                <a:gd name="T88" fmla="*/ 648 w 951"/>
                <a:gd name="T89" fmla="*/ 424 h 1142"/>
                <a:gd name="T90" fmla="*/ 682 w 951"/>
                <a:gd name="T91" fmla="*/ 367 h 1142"/>
                <a:gd name="T92" fmla="*/ 675 w 951"/>
                <a:gd name="T93" fmla="*/ 277 h 1142"/>
                <a:gd name="T94" fmla="*/ 638 w 951"/>
                <a:gd name="T95" fmla="*/ 212 h 1142"/>
                <a:gd name="T96" fmla="*/ 580 w 951"/>
                <a:gd name="T97" fmla="*/ 176 h 1142"/>
                <a:gd name="T98" fmla="*/ 507 w 951"/>
                <a:gd name="T99" fmla="*/ 161 h 1142"/>
                <a:gd name="T100" fmla="*/ 424 w 951"/>
                <a:gd name="T101" fmla="*/ 160 h 1142"/>
                <a:gd name="T102" fmla="*/ 332 w 951"/>
                <a:gd name="T103" fmla="*/ 176 h 1142"/>
                <a:gd name="T104" fmla="*/ 261 w 951"/>
                <a:gd name="T105" fmla="*/ 220 h 1142"/>
                <a:gd name="T106" fmla="*/ 218 w 951"/>
                <a:gd name="T107" fmla="*/ 294 h 1142"/>
                <a:gd name="T108" fmla="*/ 40 w 951"/>
                <a:gd name="T109" fmla="*/ 365 h 1142"/>
                <a:gd name="T110" fmla="*/ 66 w 951"/>
                <a:gd name="T111" fmla="*/ 223 h 1142"/>
                <a:gd name="T112" fmla="*/ 129 w 951"/>
                <a:gd name="T113" fmla="*/ 120 h 1142"/>
                <a:gd name="T114" fmla="*/ 223 w 951"/>
                <a:gd name="T115" fmla="*/ 51 h 1142"/>
                <a:gd name="T116" fmla="*/ 338 w 951"/>
                <a:gd name="T117" fmla="*/ 13 h 1142"/>
                <a:gd name="T118" fmla="*/ 469 w 951"/>
                <a:gd name="T11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1" h="1142">
                  <a:moveTo>
                    <a:pt x="682" y="554"/>
                  </a:moveTo>
                  <a:lnTo>
                    <a:pt x="658" y="569"/>
                  </a:lnTo>
                  <a:lnTo>
                    <a:pt x="631" y="580"/>
                  </a:lnTo>
                  <a:lnTo>
                    <a:pt x="599" y="590"/>
                  </a:lnTo>
                  <a:lnTo>
                    <a:pt x="566" y="597"/>
                  </a:lnTo>
                  <a:lnTo>
                    <a:pt x="531" y="605"/>
                  </a:lnTo>
                  <a:lnTo>
                    <a:pt x="494" y="610"/>
                  </a:lnTo>
                  <a:lnTo>
                    <a:pt x="455" y="615"/>
                  </a:lnTo>
                  <a:lnTo>
                    <a:pt x="418" y="621"/>
                  </a:lnTo>
                  <a:lnTo>
                    <a:pt x="381" y="627"/>
                  </a:lnTo>
                  <a:lnTo>
                    <a:pt x="351" y="633"/>
                  </a:lnTo>
                  <a:lnTo>
                    <a:pt x="322" y="641"/>
                  </a:lnTo>
                  <a:lnTo>
                    <a:pt x="296" y="651"/>
                  </a:lnTo>
                  <a:lnTo>
                    <a:pt x="271" y="662"/>
                  </a:lnTo>
                  <a:lnTo>
                    <a:pt x="248" y="676"/>
                  </a:lnTo>
                  <a:lnTo>
                    <a:pt x="228" y="692"/>
                  </a:lnTo>
                  <a:lnTo>
                    <a:pt x="210" y="711"/>
                  </a:lnTo>
                  <a:lnTo>
                    <a:pt x="197" y="733"/>
                  </a:lnTo>
                  <a:lnTo>
                    <a:pt x="185" y="759"/>
                  </a:lnTo>
                  <a:lnTo>
                    <a:pt x="179" y="789"/>
                  </a:lnTo>
                  <a:lnTo>
                    <a:pt x="177" y="823"/>
                  </a:lnTo>
                  <a:lnTo>
                    <a:pt x="179" y="854"/>
                  </a:lnTo>
                  <a:lnTo>
                    <a:pt x="185" y="880"/>
                  </a:lnTo>
                  <a:lnTo>
                    <a:pt x="195" y="904"/>
                  </a:lnTo>
                  <a:lnTo>
                    <a:pt x="210" y="924"/>
                  </a:lnTo>
                  <a:lnTo>
                    <a:pt x="226" y="940"/>
                  </a:lnTo>
                  <a:lnTo>
                    <a:pt x="246" y="953"/>
                  </a:lnTo>
                  <a:lnTo>
                    <a:pt x="269" y="965"/>
                  </a:lnTo>
                  <a:lnTo>
                    <a:pt x="292" y="973"/>
                  </a:lnTo>
                  <a:lnTo>
                    <a:pt x="318" y="978"/>
                  </a:lnTo>
                  <a:lnTo>
                    <a:pt x="345" y="982"/>
                  </a:lnTo>
                  <a:lnTo>
                    <a:pt x="372" y="983"/>
                  </a:lnTo>
                  <a:lnTo>
                    <a:pt x="420" y="981"/>
                  </a:lnTo>
                  <a:lnTo>
                    <a:pt x="464" y="973"/>
                  </a:lnTo>
                  <a:lnTo>
                    <a:pt x="504" y="962"/>
                  </a:lnTo>
                  <a:lnTo>
                    <a:pt x="540" y="947"/>
                  </a:lnTo>
                  <a:lnTo>
                    <a:pt x="570" y="929"/>
                  </a:lnTo>
                  <a:lnTo>
                    <a:pt x="597" y="909"/>
                  </a:lnTo>
                  <a:lnTo>
                    <a:pt x="621" y="885"/>
                  </a:lnTo>
                  <a:lnTo>
                    <a:pt x="639" y="861"/>
                  </a:lnTo>
                  <a:lnTo>
                    <a:pt x="655" y="836"/>
                  </a:lnTo>
                  <a:lnTo>
                    <a:pt x="667" y="810"/>
                  </a:lnTo>
                  <a:lnTo>
                    <a:pt x="675" y="785"/>
                  </a:lnTo>
                  <a:lnTo>
                    <a:pt x="680" y="760"/>
                  </a:lnTo>
                  <a:lnTo>
                    <a:pt x="682" y="737"/>
                  </a:lnTo>
                  <a:lnTo>
                    <a:pt x="682" y="554"/>
                  </a:lnTo>
                  <a:close/>
                  <a:moveTo>
                    <a:pt x="469" y="0"/>
                  </a:moveTo>
                  <a:lnTo>
                    <a:pt x="502" y="0"/>
                  </a:lnTo>
                  <a:lnTo>
                    <a:pt x="537" y="3"/>
                  </a:lnTo>
                  <a:lnTo>
                    <a:pt x="571" y="7"/>
                  </a:lnTo>
                  <a:lnTo>
                    <a:pt x="604" y="12"/>
                  </a:lnTo>
                  <a:lnTo>
                    <a:pt x="637" y="18"/>
                  </a:lnTo>
                  <a:lnTo>
                    <a:pt x="669" y="28"/>
                  </a:lnTo>
                  <a:lnTo>
                    <a:pt x="699" y="40"/>
                  </a:lnTo>
                  <a:lnTo>
                    <a:pt x="726" y="54"/>
                  </a:lnTo>
                  <a:lnTo>
                    <a:pt x="752" y="73"/>
                  </a:lnTo>
                  <a:lnTo>
                    <a:pt x="776" y="93"/>
                  </a:lnTo>
                  <a:lnTo>
                    <a:pt x="797" y="117"/>
                  </a:lnTo>
                  <a:lnTo>
                    <a:pt x="815" y="145"/>
                  </a:lnTo>
                  <a:lnTo>
                    <a:pt x="828" y="177"/>
                  </a:lnTo>
                  <a:lnTo>
                    <a:pt x="840" y="213"/>
                  </a:lnTo>
                  <a:lnTo>
                    <a:pt x="846" y="255"/>
                  </a:lnTo>
                  <a:lnTo>
                    <a:pt x="848" y="299"/>
                  </a:lnTo>
                  <a:lnTo>
                    <a:pt x="848" y="861"/>
                  </a:lnTo>
                  <a:lnTo>
                    <a:pt x="848" y="890"/>
                  </a:lnTo>
                  <a:lnTo>
                    <a:pt x="849" y="916"/>
                  </a:lnTo>
                  <a:lnTo>
                    <a:pt x="851" y="937"/>
                  </a:lnTo>
                  <a:lnTo>
                    <a:pt x="854" y="953"/>
                  </a:lnTo>
                  <a:lnTo>
                    <a:pt x="861" y="967"/>
                  </a:lnTo>
                  <a:lnTo>
                    <a:pt x="871" y="976"/>
                  </a:lnTo>
                  <a:lnTo>
                    <a:pt x="883" y="981"/>
                  </a:lnTo>
                  <a:lnTo>
                    <a:pt x="900" y="983"/>
                  </a:lnTo>
                  <a:lnTo>
                    <a:pt x="915" y="982"/>
                  </a:lnTo>
                  <a:lnTo>
                    <a:pt x="933" y="980"/>
                  </a:lnTo>
                  <a:lnTo>
                    <a:pt x="951" y="972"/>
                  </a:lnTo>
                  <a:lnTo>
                    <a:pt x="951" y="1112"/>
                  </a:lnTo>
                  <a:lnTo>
                    <a:pt x="928" y="1124"/>
                  </a:lnTo>
                  <a:lnTo>
                    <a:pt x="900" y="1134"/>
                  </a:lnTo>
                  <a:lnTo>
                    <a:pt x="869" y="1139"/>
                  </a:lnTo>
                  <a:lnTo>
                    <a:pt x="832" y="1142"/>
                  </a:lnTo>
                  <a:lnTo>
                    <a:pt x="805" y="1139"/>
                  </a:lnTo>
                  <a:lnTo>
                    <a:pt x="780" y="1134"/>
                  </a:lnTo>
                  <a:lnTo>
                    <a:pt x="757" y="1124"/>
                  </a:lnTo>
                  <a:lnTo>
                    <a:pt x="739" y="1110"/>
                  </a:lnTo>
                  <a:lnTo>
                    <a:pt x="721" y="1092"/>
                  </a:lnTo>
                  <a:lnTo>
                    <a:pt x="709" y="1069"/>
                  </a:lnTo>
                  <a:lnTo>
                    <a:pt x="699" y="1042"/>
                  </a:lnTo>
                  <a:lnTo>
                    <a:pt x="694" y="1010"/>
                  </a:lnTo>
                  <a:lnTo>
                    <a:pt x="692" y="972"/>
                  </a:lnTo>
                  <a:lnTo>
                    <a:pt x="655" y="1013"/>
                  </a:lnTo>
                  <a:lnTo>
                    <a:pt x="617" y="1048"/>
                  </a:lnTo>
                  <a:lnTo>
                    <a:pt x="576" y="1077"/>
                  </a:lnTo>
                  <a:lnTo>
                    <a:pt x="531" y="1100"/>
                  </a:lnTo>
                  <a:lnTo>
                    <a:pt x="485" y="1119"/>
                  </a:lnTo>
                  <a:lnTo>
                    <a:pt x="438" y="1132"/>
                  </a:lnTo>
                  <a:lnTo>
                    <a:pt x="387" y="1139"/>
                  </a:lnTo>
                  <a:lnTo>
                    <a:pt x="336" y="1142"/>
                  </a:lnTo>
                  <a:lnTo>
                    <a:pt x="294" y="1140"/>
                  </a:lnTo>
                  <a:lnTo>
                    <a:pt x="253" y="1135"/>
                  </a:lnTo>
                  <a:lnTo>
                    <a:pt x="214" y="1127"/>
                  </a:lnTo>
                  <a:lnTo>
                    <a:pt x="178" y="1115"/>
                  </a:lnTo>
                  <a:lnTo>
                    <a:pt x="144" y="1100"/>
                  </a:lnTo>
                  <a:lnTo>
                    <a:pt x="113" y="1081"/>
                  </a:lnTo>
                  <a:lnTo>
                    <a:pt x="85" y="1058"/>
                  </a:lnTo>
                  <a:lnTo>
                    <a:pt x="61" y="1032"/>
                  </a:lnTo>
                  <a:lnTo>
                    <a:pt x="40" y="1001"/>
                  </a:lnTo>
                  <a:lnTo>
                    <a:pt x="22" y="966"/>
                  </a:lnTo>
                  <a:lnTo>
                    <a:pt x="11" y="927"/>
                  </a:lnTo>
                  <a:lnTo>
                    <a:pt x="3" y="884"/>
                  </a:lnTo>
                  <a:lnTo>
                    <a:pt x="0" y="835"/>
                  </a:lnTo>
                  <a:lnTo>
                    <a:pt x="3" y="789"/>
                  </a:lnTo>
                  <a:lnTo>
                    <a:pt x="9" y="747"/>
                  </a:lnTo>
                  <a:lnTo>
                    <a:pt x="20" y="709"/>
                  </a:lnTo>
                  <a:lnTo>
                    <a:pt x="34" y="676"/>
                  </a:lnTo>
                  <a:lnTo>
                    <a:pt x="51" y="647"/>
                  </a:lnTo>
                  <a:lnTo>
                    <a:pt x="71" y="621"/>
                  </a:lnTo>
                  <a:lnTo>
                    <a:pt x="95" y="598"/>
                  </a:lnTo>
                  <a:lnTo>
                    <a:pt x="121" y="580"/>
                  </a:lnTo>
                  <a:lnTo>
                    <a:pt x="148" y="562"/>
                  </a:lnTo>
                  <a:lnTo>
                    <a:pt x="178" y="549"/>
                  </a:lnTo>
                  <a:lnTo>
                    <a:pt x="209" y="536"/>
                  </a:lnTo>
                  <a:lnTo>
                    <a:pt x="241" y="525"/>
                  </a:lnTo>
                  <a:lnTo>
                    <a:pt x="275" y="516"/>
                  </a:lnTo>
                  <a:lnTo>
                    <a:pt x="308" y="507"/>
                  </a:lnTo>
                  <a:lnTo>
                    <a:pt x="343" y="500"/>
                  </a:lnTo>
                  <a:lnTo>
                    <a:pt x="382" y="493"/>
                  </a:lnTo>
                  <a:lnTo>
                    <a:pt x="420" y="486"/>
                  </a:lnTo>
                  <a:lnTo>
                    <a:pt x="456" y="481"/>
                  </a:lnTo>
                  <a:lnTo>
                    <a:pt x="491" y="475"/>
                  </a:lnTo>
                  <a:lnTo>
                    <a:pt x="524" y="470"/>
                  </a:lnTo>
                  <a:lnTo>
                    <a:pt x="555" y="464"/>
                  </a:lnTo>
                  <a:lnTo>
                    <a:pt x="582" y="456"/>
                  </a:lnTo>
                  <a:lnTo>
                    <a:pt x="607" y="448"/>
                  </a:lnTo>
                  <a:lnTo>
                    <a:pt x="629" y="438"/>
                  </a:lnTo>
                  <a:lnTo>
                    <a:pt x="648" y="424"/>
                  </a:lnTo>
                  <a:lnTo>
                    <a:pt x="663" y="408"/>
                  </a:lnTo>
                  <a:lnTo>
                    <a:pt x="674" y="389"/>
                  </a:lnTo>
                  <a:lnTo>
                    <a:pt x="682" y="367"/>
                  </a:lnTo>
                  <a:lnTo>
                    <a:pt x="684" y="341"/>
                  </a:lnTo>
                  <a:lnTo>
                    <a:pt x="682" y="307"/>
                  </a:lnTo>
                  <a:lnTo>
                    <a:pt x="675" y="277"/>
                  </a:lnTo>
                  <a:lnTo>
                    <a:pt x="667" y="252"/>
                  </a:lnTo>
                  <a:lnTo>
                    <a:pt x="654" y="230"/>
                  </a:lnTo>
                  <a:lnTo>
                    <a:pt x="638" y="212"/>
                  </a:lnTo>
                  <a:lnTo>
                    <a:pt x="621" y="197"/>
                  </a:lnTo>
                  <a:lnTo>
                    <a:pt x="601" y="185"/>
                  </a:lnTo>
                  <a:lnTo>
                    <a:pt x="580" y="176"/>
                  </a:lnTo>
                  <a:lnTo>
                    <a:pt x="556" y="169"/>
                  </a:lnTo>
                  <a:lnTo>
                    <a:pt x="532" y="164"/>
                  </a:lnTo>
                  <a:lnTo>
                    <a:pt x="507" y="161"/>
                  </a:lnTo>
                  <a:lnTo>
                    <a:pt x="483" y="159"/>
                  </a:lnTo>
                  <a:lnTo>
                    <a:pt x="459" y="159"/>
                  </a:lnTo>
                  <a:lnTo>
                    <a:pt x="424" y="160"/>
                  </a:lnTo>
                  <a:lnTo>
                    <a:pt x="392" y="162"/>
                  </a:lnTo>
                  <a:lnTo>
                    <a:pt x="361" y="169"/>
                  </a:lnTo>
                  <a:lnTo>
                    <a:pt x="332" y="176"/>
                  </a:lnTo>
                  <a:lnTo>
                    <a:pt x="306" y="187"/>
                  </a:lnTo>
                  <a:lnTo>
                    <a:pt x="282" y="202"/>
                  </a:lnTo>
                  <a:lnTo>
                    <a:pt x="261" y="220"/>
                  </a:lnTo>
                  <a:lnTo>
                    <a:pt x="244" y="241"/>
                  </a:lnTo>
                  <a:lnTo>
                    <a:pt x="229" y="266"/>
                  </a:lnTo>
                  <a:lnTo>
                    <a:pt x="218" y="294"/>
                  </a:lnTo>
                  <a:lnTo>
                    <a:pt x="210" y="328"/>
                  </a:lnTo>
                  <a:lnTo>
                    <a:pt x="206" y="365"/>
                  </a:lnTo>
                  <a:lnTo>
                    <a:pt x="40" y="365"/>
                  </a:lnTo>
                  <a:lnTo>
                    <a:pt x="44" y="313"/>
                  </a:lnTo>
                  <a:lnTo>
                    <a:pt x="52" y="267"/>
                  </a:lnTo>
                  <a:lnTo>
                    <a:pt x="66" y="223"/>
                  </a:lnTo>
                  <a:lnTo>
                    <a:pt x="83" y="185"/>
                  </a:lnTo>
                  <a:lnTo>
                    <a:pt x="105" y="151"/>
                  </a:lnTo>
                  <a:lnTo>
                    <a:pt x="129" y="120"/>
                  </a:lnTo>
                  <a:lnTo>
                    <a:pt x="158" y="94"/>
                  </a:lnTo>
                  <a:lnTo>
                    <a:pt x="189" y="70"/>
                  </a:lnTo>
                  <a:lnTo>
                    <a:pt x="223" y="51"/>
                  </a:lnTo>
                  <a:lnTo>
                    <a:pt x="259" y="35"/>
                  </a:lnTo>
                  <a:lnTo>
                    <a:pt x="297" y="22"/>
                  </a:lnTo>
                  <a:lnTo>
                    <a:pt x="338" y="13"/>
                  </a:lnTo>
                  <a:lnTo>
                    <a:pt x="381" y="5"/>
                  </a:lnTo>
                  <a:lnTo>
                    <a:pt x="424" y="2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8270875" y="4959350"/>
              <a:ext cx="341313" cy="452438"/>
            </a:xfrm>
            <a:custGeom>
              <a:avLst/>
              <a:gdLst>
                <a:gd name="T0" fmla="*/ 487 w 860"/>
                <a:gd name="T1" fmla="*/ 4 h 1142"/>
                <a:gd name="T2" fmla="*/ 603 w 860"/>
                <a:gd name="T3" fmla="*/ 30 h 1142"/>
                <a:gd name="T4" fmla="*/ 700 w 860"/>
                <a:gd name="T5" fmla="*/ 83 h 1142"/>
                <a:gd name="T6" fmla="*/ 771 w 860"/>
                <a:gd name="T7" fmla="*/ 167 h 1142"/>
                <a:gd name="T8" fmla="*/ 810 w 860"/>
                <a:gd name="T9" fmla="*/ 292 h 1142"/>
                <a:gd name="T10" fmla="*/ 642 w 860"/>
                <a:gd name="T11" fmla="*/ 307 h 1142"/>
                <a:gd name="T12" fmla="*/ 600 w 860"/>
                <a:gd name="T13" fmla="*/ 226 h 1142"/>
                <a:gd name="T14" fmla="*/ 529 w 860"/>
                <a:gd name="T15" fmla="*/ 179 h 1142"/>
                <a:gd name="T16" fmla="*/ 443 w 860"/>
                <a:gd name="T17" fmla="*/ 160 h 1142"/>
                <a:gd name="T18" fmla="*/ 358 w 860"/>
                <a:gd name="T19" fmla="*/ 162 h 1142"/>
                <a:gd name="T20" fmla="*/ 280 w 860"/>
                <a:gd name="T21" fmla="*/ 181 h 1142"/>
                <a:gd name="T22" fmla="*/ 220 w 860"/>
                <a:gd name="T23" fmla="*/ 225 h 1142"/>
                <a:gd name="T24" fmla="*/ 198 w 860"/>
                <a:gd name="T25" fmla="*/ 298 h 1142"/>
                <a:gd name="T26" fmla="*/ 220 w 860"/>
                <a:gd name="T27" fmla="*/ 367 h 1142"/>
                <a:gd name="T28" fmla="*/ 279 w 860"/>
                <a:gd name="T29" fmla="*/ 414 h 1142"/>
                <a:gd name="T30" fmla="*/ 363 w 860"/>
                <a:gd name="T31" fmla="*/ 446 h 1142"/>
                <a:gd name="T32" fmla="*/ 462 w 860"/>
                <a:gd name="T33" fmla="*/ 471 h 1142"/>
                <a:gd name="T34" fmla="*/ 564 w 860"/>
                <a:gd name="T35" fmla="*/ 496 h 1142"/>
                <a:gd name="T36" fmla="*/ 667 w 860"/>
                <a:gd name="T37" fmla="*/ 530 h 1142"/>
                <a:gd name="T38" fmla="*/ 756 w 860"/>
                <a:gd name="T39" fmla="*/ 578 h 1142"/>
                <a:gd name="T40" fmla="*/ 824 w 860"/>
                <a:gd name="T41" fmla="*/ 651 h 1142"/>
                <a:gd name="T42" fmla="*/ 857 w 860"/>
                <a:gd name="T43" fmla="*/ 754 h 1142"/>
                <a:gd name="T44" fmla="*/ 850 w 860"/>
                <a:gd name="T45" fmla="*/ 887 h 1142"/>
                <a:gd name="T46" fmla="*/ 801 w 860"/>
                <a:gd name="T47" fmla="*/ 992 h 1142"/>
                <a:gd name="T48" fmla="*/ 722 w 860"/>
                <a:gd name="T49" fmla="*/ 1067 h 1142"/>
                <a:gd name="T50" fmla="*/ 620 w 860"/>
                <a:gd name="T51" fmla="*/ 1114 h 1142"/>
                <a:gd name="T52" fmla="*/ 506 w 860"/>
                <a:gd name="T53" fmla="*/ 1138 h 1142"/>
                <a:gd name="T54" fmla="*/ 383 w 860"/>
                <a:gd name="T55" fmla="*/ 1140 h 1142"/>
                <a:gd name="T56" fmla="*/ 258 w 860"/>
                <a:gd name="T57" fmla="*/ 1119 h 1142"/>
                <a:gd name="T58" fmla="*/ 148 w 860"/>
                <a:gd name="T59" fmla="*/ 1069 h 1142"/>
                <a:gd name="T60" fmla="*/ 65 w 860"/>
                <a:gd name="T61" fmla="*/ 988 h 1142"/>
                <a:gd name="T62" fmla="*/ 13 w 860"/>
                <a:gd name="T63" fmla="*/ 871 h 1142"/>
                <a:gd name="T64" fmla="*/ 167 w 860"/>
                <a:gd name="T65" fmla="*/ 773 h 1142"/>
                <a:gd name="T66" fmla="*/ 192 w 860"/>
                <a:gd name="T67" fmla="*/ 872 h 1142"/>
                <a:gd name="T68" fmla="*/ 253 w 860"/>
                <a:gd name="T69" fmla="*/ 939 h 1142"/>
                <a:gd name="T70" fmla="*/ 339 w 860"/>
                <a:gd name="T71" fmla="*/ 973 h 1142"/>
                <a:gd name="T72" fmla="*/ 438 w 860"/>
                <a:gd name="T73" fmla="*/ 983 h 1142"/>
                <a:gd name="T74" fmla="*/ 514 w 860"/>
                <a:gd name="T75" fmla="*/ 978 h 1142"/>
                <a:gd name="T76" fmla="*/ 588 w 860"/>
                <a:gd name="T77" fmla="*/ 958 h 1142"/>
                <a:gd name="T78" fmla="*/ 648 w 860"/>
                <a:gd name="T79" fmla="*/ 919 h 1142"/>
                <a:gd name="T80" fmla="*/ 681 w 860"/>
                <a:gd name="T81" fmla="*/ 850 h 1142"/>
                <a:gd name="T82" fmla="*/ 672 w 860"/>
                <a:gd name="T83" fmla="*/ 764 h 1142"/>
                <a:gd name="T84" fmla="*/ 620 w 860"/>
                <a:gd name="T85" fmla="*/ 704 h 1142"/>
                <a:gd name="T86" fmla="*/ 534 w 860"/>
                <a:gd name="T87" fmla="*/ 664 h 1142"/>
                <a:gd name="T88" fmla="*/ 428 w 860"/>
                <a:gd name="T89" fmla="*/ 636 h 1142"/>
                <a:gd name="T90" fmla="*/ 317 w 860"/>
                <a:gd name="T91" fmla="*/ 610 h 1142"/>
                <a:gd name="T92" fmla="*/ 215 w 860"/>
                <a:gd name="T93" fmla="*/ 576 h 1142"/>
                <a:gd name="T94" fmla="*/ 126 w 860"/>
                <a:gd name="T95" fmla="*/ 527 h 1142"/>
                <a:gd name="T96" fmla="*/ 59 w 860"/>
                <a:gd name="T97" fmla="*/ 456 h 1142"/>
                <a:gd name="T98" fmla="*/ 24 w 860"/>
                <a:gd name="T99" fmla="*/ 353 h 1142"/>
                <a:gd name="T100" fmla="*/ 31 w 860"/>
                <a:gd name="T101" fmla="*/ 230 h 1142"/>
                <a:gd name="T102" fmla="*/ 80 w 860"/>
                <a:gd name="T103" fmla="*/ 132 h 1142"/>
                <a:gd name="T104" fmla="*/ 159 w 860"/>
                <a:gd name="T105" fmla="*/ 64 h 1142"/>
                <a:gd name="T106" fmla="*/ 258 w 860"/>
                <a:gd name="T107" fmla="*/ 20 h 1142"/>
                <a:gd name="T108" fmla="*/ 363 w 860"/>
                <a:gd name="T109" fmla="*/ 2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0" h="1142">
                  <a:moveTo>
                    <a:pt x="399" y="0"/>
                  </a:moveTo>
                  <a:lnTo>
                    <a:pt x="443" y="2"/>
                  </a:lnTo>
                  <a:lnTo>
                    <a:pt x="487" y="4"/>
                  </a:lnTo>
                  <a:lnTo>
                    <a:pt x="528" y="10"/>
                  </a:lnTo>
                  <a:lnTo>
                    <a:pt x="566" y="19"/>
                  </a:lnTo>
                  <a:lnTo>
                    <a:pt x="603" y="30"/>
                  </a:lnTo>
                  <a:lnTo>
                    <a:pt x="638" y="44"/>
                  </a:lnTo>
                  <a:lnTo>
                    <a:pt x="671" y="61"/>
                  </a:lnTo>
                  <a:lnTo>
                    <a:pt x="700" y="83"/>
                  </a:lnTo>
                  <a:lnTo>
                    <a:pt x="727" y="108"/>
                  </a:lnTo>
                  <a:lnTo>
                    <a:pt x="750" y="135"/>
                  </a:lnTo>
                  <a:lnTo>
                    <a:pt x="771" y="167"/>
                  </a:lnTo>
                  <a:lnTo>
                    <a:pt x="787" y="205"/>
                  </a:lnTo>
                  <a:lnTo>
                    <a:pt x="800" y="246"/>
                  </a:lnTo>
                  <a:lnTo>
                    <a:pt x="810" y="292"/>
                  </a:lnTo>
                  <a:lnTo>
                    <a:pt x="815" y="342"/>
                  </a:lnTo>
                  <a:lnTo>
                    <a:pt x="648" y="342"/>
                  </a:lnTo>
                  <a:lnTo>
                    <a:pt x="642" y="307"/>
                  </a:lnTo>
                  <a:lnTo>
                    <a:pt x="632" y="276"/>
                  </a:lnTo>
                  <a:lnTo>
                    <a:pt x="618" y="248"/>
                  </a:lnTo>
                  <a:lnTo>
                    <a:pt x="600" y="226"/>
                  </a:lnTo>
                  <a:lnTo>
                    <a:pt x="579" y="206"/>
                  </a:lnTo>
                  <a:lnTo>
                    <a:pt x="555" y="191"/>
                  </a:lnTo>
                  <a:lnTo>
                    <a:pt x="529" y="179"/>
                  </a:lnTo>
                  <a:lnTo>
                    <a:pt x="501" y="170"/>
                  </a:lnTo>
                  <a:lnTo>
                    <a:pt x="473" y="164"/>
                  </a:lnTo>
                  <a:lnTo>
                    <a:pt x="443" y="160"/>
                  </a:lnTo>
                  <a:lnTo>
                    <a:pt x="413" y="159"/>
                  </a:lnTo>
                  <a:lnTo>
                    <a:pt x="386" y="160"/>
                  </a:lnTo>
                  <a:lnTo>
                    <a:pt x="358" y="162"/>
                  </a:lnTo>
                  <a:lnTo>
                    <a:pt x="331" y="166"/>
                  </a:lnTo>
                  <a:lnTo>
                    <a:pt x="304" y="172"/>
                  </a:lnTo>
                  <a:lnTo>
                    <a:pt x="280" y="181"/>
                  </a:lnTo>
                  <a:lnTo>
                    <a:pt x="256" y="193"/>
                  </a:lnTo>
                  <a:lnTo>
                    <a:pt x="238" y="207"/>
                  </a:lnTo>
                  <a:lnTo>
                    <a:pt x="220" y="225"/>
                  </a:lnTo>
                  <a:lnTo>
                    <a:pt x="208" y="246"/>
                  </a:lnTo>
                  <a:lnTo>
                    <a:pt x="200" y="269"/>
                  </a:lnTo>
                  <a:lnTo>
                    <a:pt x="198" y="298"/>
                  </a:lnTo>
                  <a:lnTo>
                    <a:pt x="200" y="324"/>
                  </a:lnTo>
                  <a:lnTo>
                    <a:pt x="208" y="347"/>
                  </a:lnTo>
                  <a:lnTo>
                    <a:pt x="220" y="367"/>
                  </a:lnTo>
                  <a:lnTo>
                    <a:pt x="237" y="384"/>
                  </a:lnTo>
                  <a:lnTo>
                    <a:pt x="256" y="400"/>
                  </a:lnTo>
                  <a:lnTo>
                    <a:pt x="279" y="414"/>
                  </a:lnTo>
                  <a:lnTo>
                    <a:pt x="305" y="426"/>
                  </a:lnTo>
                  <a:lnTo>
                    <a:pt x="334" y="436"/>
                  </a:lnTo>
                  <a:lnTo>
                    <a:pt x="363" y="446"/>
                  </a:lnTo>
                  <a:lnTo>
                    <a:pt x="396" y="455"/>
                  </a:lnTo>
                  <a:lnTo>
                    <a:pt x="428" y="464"/>
                  </a:lnTo>
                  <a:lnTo>
                    <a:pt x="462" y="471"/>
                  </a:lnTo>
                  <a:lnTo>
                    <a:pt x="495" y="479"/>
                  </a:lnTo>
                  <a:lnTo>
                    <a:pt x="529" y="488"/>
                  </a:lnTo>
                  <a:lnTo>
                    <a:pt x="564" y="496"/>
                  </a:lnTo>
                  <a:lnTo>
                    <a:pt x="600" y="506"/>
                  </a:lnTo>
                  <a:lnTo>
                    <a:pt x="633" y="517"/>
                  </a:lnTo>
                  <a:lnTo>
                    <a:pt x="667" y="530"/>
                  </a:lnTo>
                  <a:lnTo>
                    <a:pt x="699" y="544"/>
                  </a:lnTo>
                  <a:lnTo>
                    <a:pt x="729" y="560"/>
                  </a:lnTo>
                  <a:lnTo>
                    <a:pt x="756" y="578"/>
                  </a:lnTo>
                  <a:lnTo>
                    <a:pt x="781" y="600"/>
                  </a:lnTo>
                  <a:lnTo>
                    <a:pt x="804" y="623"/>
                  </a:lnTo>
                  <a:lnTo>
                    <a:pt x="824" y="651"/>
                  </a:lnTo>
                  <a:lnTo>
                    <a:pt x="838" y="682"/>
                  </a:lnTo>
                  <a:lnTo>
                    <a:pt x="850" y="717"/>
                  </a:lnTo>
                  <a:lnTo>
                    <a:pt x="857" y="754"/>
                  </a:lnTo>
                  <a:lnTo>
                    <a:pt x="860" y="798"/>
                  </a:lnTo>
                  <a:lnTo>
                    <a:pt x="857" y="844"/>
                  </a:lnTo>
                  <a:lnTo>
                    <a:pt x="850" y="887"/>
                  </a:lnTo>
                  <a:lnTo>
                    <a:pt x="837" y="926"/>
                  </a:lnTo>
                  <a:lnTo>
                    <a:pt x="821" y="961"/>
                  </a:lnTo>
                  <a:lnTo>
                    <a:pt x="801" y="992"/>
                  </a:lnTo>
                  <a:lnTo>
                    <a:pt x="778" y="1021"/>
                  </a:lnTo>
                  <a:lnTo>
                    <a:pt x="750" y="1046"/>
                  </a:lnTo>
                  <a:lnTo>
                    <a:pt x="722" y="1067"/>
                  </a:lnTo>
                  <a:lnTo>
                    <a:pt x="689" y="1086"/>
                  </a:lnTo>
                  <a:lnTo>
                    <a:pt x="656" y="1100"/>
                  </a:lnTo>
                  <a:lnTo>
                    <a:pt x="620" y="1114"/>
                  </a:lnTo>
                  <a:lnTo>
                    <a:pt x="582" y="1124"/>
                  </a:lnTo>
                  <a:lnTo>
                    <a:pt x="545" y="1132"/>
                  </a:lnTo>
                  <a:lnTo>
                    <a:pt x="506" y="1138"/>
                  </a:lnTo>
                  <a:lnTo>
                    <a:pt x="468" y="1140"/>
                  </a:lnTo>
                  <a:lnTo>
                    <a:pt x="429" y="1142"/>
                  </a:lnTo>
                  <a:lnTo>
                    <a:pt x="383" y="1140"/>
                  </a:lnTo>
                  <a:lnTo>
                    <a:pt x="340" y="1137"/>
                  </a:lnTo>
                  <a:lnTo>
                    <a:pt x="297" y="1129"/>
                  </a:lnTo>
                  <a:lnTo>
                    <a:pt x="258" y="1119"/>
                  </a:lnTo>
                  <a:lnTo>
                    <a:pt x="219" y="1105"/>
                  </a:lnTo>
                  <a:lnTo>
                    <a:pt x="183" y="1089"/>
                  </a:lnTo>
                  <a:lnTo>
                    <a:pt x="148" y="1069"/>
                  </a:lnTo>
                  <a:lnTo>
                    <a:pt x="117" y="1046"/>
                  </a:lnTo>
                  <a:lnTo>
                    <a:pt x="90" y="1020"/>
                  </a:lnTo>
                  <a:lnTo>
                    <a:pt x="65" y="988"/>
                  </a:lnTo>
                  <a:lnTo>
                    <a:pt x="44" y="953"/>
                  </a:lnTo>
                  <a:lnTo>
                    <a:pt x="26" y="915"/>
                  </a:lnTo>
                  <a:lnTo>
                    <a:pt x="13" y="871"/>
                  </a:lnTo>
                  <a:lnTo>
                    <a:pt x="4" y="824"/>
                  </a:lnTo>
                  <a:lnTo>
                    <a:pt x="0" y="773"/>
                  </a:lnTo>
                  <a:lnTo>
                    <a:pt x="167" y="773"/>
                  </a:lnTo>
                  <a:lnTo>
                    <a:pt x="171" y="810"/>
                  </a:lnTo>
                  <a:lnTo>
                    <a:pt x="179" y="844"/>
                  </a:lnTo>
                  <a:lnTo>
                    <a:pt x="192" y="872"/>
                  </a:lnTo>
                  <a:lnTo>
                    <a:pt x="209" y="899"/>
                  </a:lnTo>
                  <a:lnTo>
                    <a:pt x="229" y="920"/>
                  </a:lnTo>
                  <a:lnTo>
                    <a:pt x="253" y="939"/>
                  </a:lnTo>
                  <a:lnTo>
                    <a:pt x="280" y="952"/>
                  </a:lnTo>
                  <a:lnTo>
                    <a:pt x="309" y="965"/>
                  </a:lnTo>
                  <a:lnTo>
                    <a:pt x="339" y="973"/>
                  </a:lnTo>
                  <a:lnTo>
                    <a:pt x="371" y="978"/>
                  </a:lnTo>
                  <a:lnTo>
                    <a:pt x="404" y="982"/>
                  </a:lnTo>
                  <a:lnTo>
                    <a:pt x="438" y="983"/>
                  </a:lnTo>
                  <a:lnTo>
                    <a:pt x="463" y="983"/>
                  </a:lnTo>
                  <a:lnTo>
                    <a:pt x="489" y="981"/>
                  </a:lnTo>
                  <a:lnTo>
                    <a:pt x="514" y="978"/>
                  </a:lnTo>
                  <a:lnTo>
                    <a:pt x="540" y="973"/>
                  </a:lnTo>
                  <a:lnTo>
                    <a:pt x="565" y="967"/>
                  </a:lnTo>
                  <a:lnTo>
                    <a:pt x="588" y="958"/>
                  </a:lnTo>
                  <a:lnTo>
                    <a:pt x="611" y="947"/>
                  </a:lnTo>
                  <a:lnTo>
                    <a:pt x="631" y="935"/>
                  </a:lnTo>
                  <a:lnTo>
                    <a:pt x="648" y="919"/>
                  </a:lnTo>
                  <a:lnTo>
                    <a:pt x="663" y="899"/>
                  </a:lnTo>
                  <a:lnTo>
                    <a:pt x="674" y="876"/>
                  </a:lnTo>
                  <a:lnTo>
                    <a:pt x="681" y="850"/>
                  </a:lnTo>
                  <a:lnTo>
                    <a:pt x="683" y="821"/>
                  </a:lnTo>
                  <a:lnTo>
                    <a:pt x="681" y="790"/>
                  </a:lnTo>
                  <a:lnTo>
                    <a:pt x="672" y="764"/>
                  </a:lnTo>
                  <a:lnTo>
                    <a:pt x="659" y="742"/>
                  </a:lnTo>
                  <a:lnTo>
                    <a:pt x="641" y="722"/>
                  </a:lnTo>
                  <a:lnTo>
                    <a:pt x="620" y="704"/>
                  </a:lnTo>
                  <a:lnTo>
                    <a:pt x="595" y="689"/>
                  </a:lnTo>
                  <a:lnTo>
                    <a:pt x="566" y="676"/>
                  </a:lnTo>
                  <a:lnTo>
                    <a:pt x="534" y="664"/>
                  </a:lnTo>
                  <a:lnTo>
                    <a:pt x="500" y="654"/>
                  </a:lnTo>
                  <a:lnTo>
                    <a:pt x="465" y="644"/>
                  </a:lnTo>
                  <a:lnTo>
                    <a:pt x="428" y="636"/>
                  </a:lnTo>
                  <a:lnTo>
                    <a:pt x="391" y="627"/>
                  </a:lnTo>
                  <a:lnTo>
                    <a:pt x="352" y="618"/>
                  </a:lnTo>
                  <a:lnTo>
                    <a:pt x="317" y="610"/>
                  </a:lnTo>
                  <a:lnTo>
                    <a:pt x="283" y="600"/>
                  </a:lnTo>
                  <a:lnTo>
                    <a:pt x="248" y="588"/>
                  </a:lnTo>
                  <a:lnTo>
                    <a:pt x="215" y="576"/>
                  </a:lnTo>
                  <a:lnTo>
                    <a:pt x="183" y="562"/>
                  </a:lnTo>
                  <a:lnTo>
                    <a:pt x="153" y="546"/>
                  </a:lnTo>
                  <a:lnTo>
                    <a:pt x="126" y="527"/>
                  </a:lnTo>
                  <a:lnTo>
                    <a:pt x="100" y="506"/>
                  </a:lnTo>
                  <a:lnTo>
                    <a:pt x="77" y="483"/>
                  </a:lnTo>
                  <a:lnTo>
                    <a:pt x="59" y="456"/>
                  </a:lnTo>
                  <a:lnTo>
                    <a:pt x="43" y="425"/>
                  </a:lnTo>
                  <a:lnTo>
                    <a:pt x="31" y="392"/>
                  </a:lnTo>
                  <a:lnTo>
                    <a:pt x="24" y="353"/>
                  </a:lnTo>
                  <a:lnTo>
                    <a:pt x="21" y="311"/>
                  </a:lnTo>
                  <a:lnTo>
                    <a:pt x="24" y="268"/>
                  </a:lnTo>
                  <a:lnTo>
                    <a:pt x="31" y="230"/>
                  </a:lnTo>
                  <a:lnTo>
                    <a:pt x="44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6"/>
                  </a:lnTo>
                  <a:lnTo>
                    <a:pt x="130" y="84"/>
                  </a:lnTo>
                  <a:lnTo>
                    <a:pt x="159" y="64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8" y="20"/>
                  </a:lnTo>
                  <a:lnTo>
                    <a:pt x="292" y="12"/>
                  </a:lnTo>
                  <a:lnTo>
                    <a:pt x="329" y="5"/>
                  </a:lnTo>
                  <a:lnTo>
                    <a:pt x="363" y="2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7050088" y="5060950"/>
              <a:ext cx="434975" cy="482600"/>
            </a:xfrm>
            <a:custGeom>
              <a:avLst/>
              <a:gdLst>
                <a:gd name="T0" fmla="*/ 622 w 1095"/>
                <a:gd name="T1" fmla="*/ 0 h 1217"/>
                <a:gd name="T2" fmla="*/ 664 w 1095"/>
                <a:gd name="T3" fmla="*/ 17 h 1217"/>
                <a:gd name="T4" fmla="*/ 710 w 1095"/>
                <a:gd name="T5" fmla="*/ 68 h 1217"/>
                <a:gd name="T6" fmla="*/ 947 w 1095"/>
                <a:gd name="T7" fmla="*/ 356 h 1217"/>
                <a:gd name="T8" fmla="*/ 1027 w 1095"/>
                <a:gd name="T9" fmla="*/ 472 h 1217"/>
                <a:gd name="T10" fmla="*/ 1075 w 1095"/>
                <a:gd name="T11" fmla="*/ 584 h 1217"/>
                <a:gd name="T12" fmla="*/ 1095 w 1095"/>
                <a:gd name="T13" fmla="*/ 691 h 1217"/>
                <a:gd name="T14" fmla="*/ 1090 w 1095"/>
                <a:gd name="T15" fmla="*/ 791 h 1217"/>
                <a:gd name="T16" fmla="*/ 1064 w 1095"/>
                <a:gd name="T17" fmla="*/ 884 h 1217"/>
                <a:gd name="T18" fmla="*/ 1020 w 1095"/>
                <a:gd name="T19" fmla="*/ 967 h 1217"/>
                <a:gd name="T20" fmla="*/ 961 w 1095"/>
                <a:gd name="T21" fmla="*/ 1040 h 1217"/>
                <a:gd name="T22" fmla="*/ 893 w 1095"/>
                <a:gd name="T23" fmla="*/ 1101 h 1217"/>
                <a:gd name="T24" fmla="*/ 817 w 1095"/>
                <a:gd name="T25" fmla="*/ 1151 h 1217"/>
                <a:gd name="T26" fmla="*/ 737 w 1095"/>
                <a:gd name="T27" fmla="*/ 1186 h 1217"/>
                <a:gd name="T28" fmla="*/ 629 w 1095"/>
                <a:gd name="T29" fmla="*/ 1211 h 1217"/>
                <a:gd name="T30" fmla="*/ 497 w 1095"/>
                <a:gd name="T31" fmla="*/ 1217 h 1217"/>
                <a:gd name="T32" fmla="*/ 374 w 1095"/>
                <a:gd name="T33" fmla="*/ 1196 h 1217"/>
                <a:gd name="T34" fmla="*/ 261 w 1095"/>
                <a:gd name="T35" fmla="*/ 1152 h 1217"/>
                <a:gd name="T36" fmla="*/ 163 w 1095"/>
                <a:gd name="T37" fmla="*/ 1087 h 1217"/>
                <a:gd name="T38" fmla="*/ 82 w 1095"/>
                <a:gd name="T39" fmla="*/ 1005 h 1217"/>
                <a:gd name="T40" fmla="*/ 22 w 1095"/>
                <a:gd name="T41" fmla="*/ 908 h 1217"/>
                <a:gd name="T42" fmla="*/ 25 w 1095"/>
                <a:gd name="T43" fmla="*/ 889 h 1217"/>
                <a:gd name="T44" fmla="*/ 89 w 1095"/>
                <a:gd name="T45" fmla="*/ 947 h 1217"/>
                <a:gd name="T46" fmla="*/ 169 w 1095"/>
                <a:gd name="T47" fmla="*/ 989 h 1217"/>
                <a:gd name="T48" fmla="*/ 258 w 1095"/>
                <a:gd name="T49" fmla="*/ 1016 h 1217"/>
                <a:gd name="T50" fmla="*/ 353 w 1095"/>
                <a:gd name="T51" fmla="*/ 1026 h 1217"/>
                <a:gd name="T52" fmla="*/ 446 w 1095"/>
                <a:gd name="T53" fmla="*/ 1023 h 1217"/>
                <a:gd name="T54" fmla="*/ 534 w 1095"/>
                <a:gd name="T55" fmla="*/ 1001 h 1217"/>
                <a:gd name="T56" fmla="*/ 612 w 1095"/>
                <a:gd name="T57" fmla="*/ 965 h 1217"/>
                <a:gd name="T58" fmla="*/ 695 w 1095"/>
                <a:gd name="T59" fmla="*/ 901 h 1217"/>
                <a:gd name="T60" fmla="*/ 757 w 1095"/>
                <a:gd name="T61" fmla="*/ 826 h 1217"/>
                <a:gd name="T62" fmla="*/ 796 w 1095"/>
                <a:gd name="T63" fmla="*/ 744 h 1217"/>
                <a:gd name="T64" fmla="*/ 811 w 1095"/>
                <a:gd name="T65" fmla="*/ 656 h 1217"/>
                <a:gd name="T66" fmla="*/ 799 w 1095"/>
                <a:gd name="T67" fmla="*/ 568 h 1217"/>
                <a:gd name="T68" fmla="*/ 761 w 1095"/>
                <a:gd name="T69" fmla="*/ 481 h 1217"/>
                <a:gd name="T70" fmla="*/ 729 w 1095"/>
                <a:gd name="T71" fmla="*/ 436 h 1217"/>
                <a:gd name="T72" fmla="*/ 714 w 1095"/>
                <a:gd name="T73" fmla="*/ 418 h 1217"/>
                <a:gd name="T74" fmla="*/ 686 w 1095"/>
                <a:gd name="T75" fmla="*/ 386 h 1217"/>
                <a:gd name="T76" fmla="*/ 651 w 1095"/>
                <a:gd name="T77" fmla="*/ 342 h 1217"/>
                <a:gd name="T78" fmla="*/ 610 w 1095"/>
                <a:gd name="T79" fmla="*/ 293 h 1217"/>
                <a:gd name="T80" fmla="*/ 567 w 1095"/>
                <a:gd name="T81" fmla="*/ 240 h 1217"/>
                <a:gd name="T82" fmla="*/ 525 w 1095"/>
                <a:gd name="T83" fmla="*/ 189 h 1217"/>
                <a:gd name="T84" fmla="*/ 521 w 1095"/>
                <a:gd name="T85" fmla="*/ 185 h 1217"/>
                <a:gd name="T86" fmla="*/ 515 w 1095"/>
                <a:gd name="T87" fmla="*/ 178 h 1217"/>
                <a:gd name="T88" fmla="*/ 512 w 1095"/>
                <a:gd name="T89" fmla="*/ 175 h 1217"/>
                <a:gd name="T90" fmla="*/ 492 w 1095"/>
                <a:gd name="T91" fmla="*/ 132 h 1217"/>
                <a:gd name="T92" fmla="*/ 495 w 1095"/>
                <a:gd name="T93" fmla="*/ 87 h 1217"/>
                <a:gd name="T94" fmla="*/ 517 w 1095"/>
                <a:gd name="T95" fmla="*/ 45 h 1217"/>
                <a:gd name="T96" fmla="*/ 556 w 1095"/>
                <a:gd name="T97" fmla="*/ 13 h 1217"/>
                <a:gd name="T98" fmla="*/ 599 w 1095"/>
                <a:gd name="T99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17">
                  <a:moveTo>
                    <a:pt x="599" y="0"/>
                  </a:moveTo>
                  <a:lnTo>
                    <a:pt x="622" y="0"/>
                  </a:lnTo>
                  <a:lnTo>
                    <a:pt x="644" y="6"/>
                  </a:lnTo>
                  <a:lnTo>
                    <a:pt x="664" y="17"/>
                  </a:lnTo>
                  <a:lnTo>
                    <a:pt x="681" y="35"/>
                  </a:lnTo>
                  <a:lnTo>
                    <a:pt x="710" y="68"/>
                  </a:lnTo>
                  <a:lnTo>
                    <a:pt x="694" y="50"/>
                  </a:lnTo>
                  <a:lnTo>
                    <a:pt x="947" y="356"/>
                  </a:lnTo>
                  <a:lnTo>
                    <a:pt x="991" y="415"/>
                  </a:lnTo>
                  <a:lnTo>
                    <a:pt x="1027" y="472"/>
                  </a:lnTo>
                  <a:lnTo>
                    <a:pt x="1054" y="529"/>
                  </a:lnTo>
                  <a:lnTo>
                    <a:pt x="1075" y="584"/>
                  </a:lnTo>
                  <a:lnTo>
                    <a:pt x="1088" y="639"/>
                  </a:lnTo>
                  <a:lnTo>
                    <a:pt x="1095" y="691"/>
                  </a:lnTo>
                  <a:lnTo>
                    <a:pt x="1095" y="742"/>
                  </a:lnTo>
                  <a:lnTo>
                    <a:pt x="1090" y="791"/>
                  </a:lnTo>
                  <a:lnTo>
                    <a:pt x="1079" y="838"/>
                  </a:lnTo>
                  <a:lnTo>
                    <a:pt x="1064" y="884"/>
                  </a:lnTo>
                  <a:lnTo>
                    <a:pt x="1043" y="927"/>
                  </a:lnTo>
                  <a:lnTo>
                    <a:pt x="1020" y="967"/>
                  </a:lnTo>
                  <a:lnTo>
                    <a:pt x="992" y="1005"/>
                  </a:lnTo>
                  <a:lnTo>
                    <a:pt x="961" y="1040"/>
                  </a:lnTo>
                  <a:lnTo>
                    <a:pt x="929" y="1072"/>
                  </a:lnTo>
                  <a:lnTo>
                    <a:pt x="893" y="1101"/>
                  </a:lnTo>
                  <a:lnTo>
                    <a:pt x="855" y="1127"/>
                  </a:lnTo>
                  <a:lnTo>
                    <a:pt x="817" y="1151"/>
                  </a:lnTo>
                  <a:lnTo>
                    <a:pt x="777" y="1170"/>
                  </a:lnTo>
                  <a:lnTo>
                    <a:pt x="737" y="1186"/>
                  </a:lnTo>
                  <a:lnTo>
                    <a:pt x="697" y="1197"/>
                  </a:lnTo>
                  <a:lnTo>
                    <a:pt x="629" y="1211"/>
                  </a:lnTo>
                  <a:lnTo>
                    <a:pt x="563" y="1217"/>
                  </a:lnTo>
                  <a:lnTo>
                    <a:pt x="497" y="1217"/>
                  </a:lnTo>
                  <a:lnTo>
                    <a:pt x="434" y="1210"/>
                  </a:lnTo>
                  <a:lnTo>
                    <a:pt x="374" y="1196"/>
                  </a:lnTo>
                  <a:lnTo>
                    <a:pt x="316" y="1177"/>
                  </a:lnTo>
                  <a:lnTo>
                    <a:pt x="261" y="1152"/>
                  </a:lnTo>
                  <a:lnTo>
                    <a:pt x="210" y="1122"/>
                  </a:lnTo>
                  <a:lnTo>
                    <a:pt x="163" y="1087"/>
                  </a:lnTo>
                  <a:lnTo>
                    <a:pt x="120" y="1049"/>
                  </a:lnTo>
                  <a:lnTo>
                    <a:pt x="82" y="1005"/>
                  </a:lnTo>
                  <a:lnTo>
                    <a:pt x="49" y="959"/>
                  </a:lnTo>
                  <a:lnTo>
                    <a:pt x="22" y="908"/>
                  </a:lnTo>
                  <a:lnTo>
                    <a:pt x="0" y="854"/>
                  </a:lnTo>
                  <a:lnTo>
                    <a:pt x="25" y="889"/>
                  </a:lnTo>
                  <a:lnTo>
                    <a:pt x="56" y="920"/>
                  </a:lnTo>
                  <a:lnTo>
                    <a:pt x="89" y="947"/>
                  </a:lnTo>
                  <a:lnTo>
                    <a:pt x="128" y="970"/>
                  </a:lnTo>
                  <a:lnTo>
                    <a:pt x="169" y="989"/>
                  </a:lnTo>
                  <a:lnTo>
                    <a:pt x="212" y="1004"/>
                  </a:lnTo>
                  <a:lnTo>
                    <a:pt x="258" y="1016"/>
                  </a:lnTo>
                  <a:lnTo>
                    <a:pt x="306" y="1024"/>
                  </a:lnTo>
                  <a:lnTo>
                    <a:pt x="353" y="1026"/>
                  </a:lnTo>
                  <a:lnTo>
                    <a:pt x="400" y="1026"/>
                  </a:lnTo>
                  <a:lnTo>
                    <a:pt x="446" y="1023"/>
                  </a:lnTo>
                  <a:lnTo>
                    <a:pt x="491" y="1014"/>
                  </a:lnTo>
                  <a:lnTo>
                    <a:pt x="534" y="1001"/>
                  </a:lnTo>
                  <a:lnTo>
                    <a:pt x="576" y="985"/>
                  </a:lnTo>
                  <a:lnTo>
                    <a:pt x="612" y="965"/>
                  </a:lnTo>
                  <a:lnTo>
                    <a:pt x="656" y="934"/>
                  </a:lnTo>
                  <a:lnTo>
                    <a:pt x="695" y="901"/>
                  </a:lnTo>
                  <a:lnTo>
                    <a:pt x="729" y="864"/>
                  </a:lnTo>
                  <a:lnTo>
                    <a:pt x="757" y="826"/>
                  </a:lnTo>
                  <a:lnTo>
                    <a:pt x="779" y="786"/>
                  </a:lnTo>
                  <a:lnTo>
                    <a:pt x="796" y="744"/>
                  </a:lnTo>
                  <a:lnTo>
                    <a:pt x="807" y="700"/>
                  </a:lnTo>
                  <a:lnTo>
                    <a:pt x="811" y="656"/>
                  </a:lnTo>
                  <a:lnTo>
                    <a:pt x="809" y="613"/>
                  </a:lnTo>
                  <a:lnTo>
                    <a:pt x="799" y="568"/>
                  </a:lnTo>
                  <a:lnTo>
                    <a:pt x="784" y="524"/>
                  </a:lnTo>
                  <a:lnTo>
                    <a:pt x="761" y="481"/>
                  </a:lnTo>
                  <a:lnTo>
                    <a:pt x="731" y="438"/>
                  </a:lnTo>
                  <a:lnTo>
                    <a:pt x="729" y="436"/>
                  </a:lnTo>
                  <a:lnTo>
                    <a:pt x="724" y="430"/>
                  </a:lnTo>
                  <a:lnTo>
                    <a:pt x="714" y="418"/>
                  </a:lnTo>
                  <a:lnTo>
                    <a:pt x="701" y="403"/>
                  </a:lnTo>
                  <a:lnTo>
                    <a:pt x="686" y="386"/>
                  </a:lnTo>
                  <a:lnTo>
                    <a:pt x="670" y="365"/>
                  </a:lnTo>
                  <a:lnTo>
                    <a:pt x="651" y="342"/>
                  </a:lnTo>
                  <a:lnTo>
                    <a:pt x="631" y="319"/>
                  </a:lnTo>
                  <a:lnTo>
                    <a:pt x="610" y="293"/>
                  </a:lnTo>
                  <a:lnTo>
                    <a:pt x="588" y="266"/>
                  </a:lnTo>
                  <a:lnTo>
                    <a:pt x="567" y="240"/>
                  </a:lnTo>
                  <a:lnTo>
                    <a:pt x="544" y="215"/>
                  </a:lnTo>
                  <a:lnTo>
                    <a:pt x="525" y="189"/>
                  </a:lnTo>
                  <a:lnTo>
                    <a:pt x="525" y="190"/>
                  </a:lnTo>
                  <a:lnTo>
                    <a:pt x="521" y="185"/>
                  </a:lnTo>
                  <a:lnTo>
                    <a:pt x="517" y="182"/>
                  </a:lnTo>
                  <a:lnTo>
                    <a:pt x="515" y="178"/>
                  </a:lnTo>
                  <a:lnTo>
                    <a:pt x="513" y="177"/>
                  </a:lnTo>
                  <a:lnTo>
                    <a:pt x="512" y="175"/>
                  </a:lnTo>
                  <a:lnTo>
                    <a:pt x="500" y="154"/>
                  </a:lnTo>
                  <a:lnTo>
                    <a:pt x="492" y="132"/>
                  </a:lnTo>
                  <a:lnTo>
                    <a:pt x="491" y="109"/>
                  </a:lnTo>
                  <a:lnTo>
                    <a:pt x="495" y="87"/>
                  </a:lnTo>
                  <a:lnTo>
                    <a:pt x="503" y="65"/>
                  </a:lnTo>
                  <a:lnTo>
                    <a:pt x="517" y="45"/>
                  </a:lnTo>
                  <a:lnTo>
                    <a:pt x="534" y="27"/>
                  </a:lnTo>
                  <a:lnTo>
                    <a:pt x="556" y="13"/>
                  </a:lnTo>
                  <a:lnTo>
                    <a:pt x="577" y="4"/>
                  </a:lnTo>
                  <a:lnTo>
                    <a:pt x="5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7048500" y="4889500"/>
              <a:ext cx="434975" cy="481013"/>
            </a:xfrm>
            <a:custGeom>
              <a:avLst/>
              <a:gdLst>
                <a:gd name="T0" fmla="*/ 598 w 1096"/>
                <a:gd name="T1" fmla="*/ 0 h 1212"/>
                <a:gd name="T2" fmla="*/ 723 w 1096"/>
                <a:gd name="T3" fmla="*/ 21 h 1212"/>
                <a:gd name="T4" fmla="*/ 834 w 1096"/>
                <a:gd name="T5" fmla="*/ 65 h 1212"/>
                <a:gd name="T6" fmla="*/ 933 w 1096"/>
                <a:gd name="T7" fmla="*/ 130 h 1212"/>
                <a:gd name="T8" fmla="*/ 1014 w 1096"/>
                <a:gd name="T9" fmla="*/ 212 h 1212"/>
                <a:gd name="T10" fmla="*/ 1075 w 1096"/>
                <a:gd name="T11" fmla="*/ 309 h 1212"/>
                <a:gd name="T12" fmla="*/ 1071 w 1096"/>
                <a:gd name="T13" fmla="*/ 328 h 1212"/>
                <a:gd name="T14" fmla="*/ 1006 w 1096"/>
                <a:gd name="T15" fmla="*/ 271 h 1212"/>
                <a:gd name="T16" fmla="*/ 927 w 1096"/>
                <a:gd name="T17" fmla="*/ 228 h 1212"/>
                <a:gd name="T18" fmla="*/ 837 w 1096"/>
                <a:gd name="T19" fmla="*/ 201 h 1212"/>
                <a:gd name="T20" fmla="*/ 744 w 1096"/>
                <a:gd name="T21" fmla="*/ 190 h 1212"/>
                <a:gd name="T22" fmla="*/ 649 w 1096"/>
                <a:gd name="T23" fmla="*/ 195 h 1212"/>
                <a:gd name="T24" fmla="*/ 561 w 1096"/>
                <a:gd name="T25" fmla="*/ 215 h 1212"/>
                <a:gd name="T26" fmla="*/ 484 w 1096"/>
                <a:gd name="T27" fmla="*/ 252 h 1212"/>
                <a:gd name="T28" fmla="*/ 402 w 1096"/>
                <a:gd name="T29" fmla="*/ 315 h 1212"/>
                <a:gd name="T30" fmla="*/ 340 w 1096"/>
                <a:gd name="T31" fmla="*/ 390 h 1212"/>
                <a:gd name="T32" fmla="*/ 300 w 1096"/>
                <a:gd name="T33" fmla="*/ 474 h 1212"/>
                <a:gd name="T34" fmla="*/ 285 w 1096"/>
                <a:gd name="T35" fmla="*/ 561 h 1212"/>
                <a:gd name="T36" fmla="*/ 296 w 1096"/>
                <a:gd name="T37" fmla="*/ 649 h 1212"/>
                <a:gd name="T38" fmla="*/ 335 w 1096"/>
                <a:gd name="T39" fmla="*/ 737 h 1212"/>
                <a:gd name="T40" fmla="*/ 367 w 1096"/>
                <a:gd name="T41" fmla="*/ 781 h 1212"/>
                <a:gd name="T42" fmla="*/ 383 w 1096"/>
                <a:gd name="T43" fmla="*/ 800 h 1212"/>
                <a:gd name="T44" fmla="*/ 410 w 1096"/>
                <a:gd name="T45" fmla="*/ 834 h 1212"/>
                <a:gd name="T46" fmla="*/ 448 w 1096"/>
                <a:gd name="T47" fmla="*/ 877 h 1212"/>
                <a:gd name="T48" fmla="*/ 490 w 1096"/>
                <a:gd name="T49" fmla="*/ 928 h 1212"/>
                <a:gd name="T50" fmla="*/ 534 w 1096"/>
                <a:gd name="T51" fmla="*/ 982 h 1212"/>
                <a:gd name="T52" fmla="*/ 524 w 1096"/>
                <a:gd name="T53" fmla="*/ 970 h 1212"/>
                <a:gd name="T54" fmla="*/ 552 w 1096"/>
                <a:gd name="T55" fmla="*/ 1004 h 1212"/>
                <a:gd name="T56" fmla="*/ 571 w 1096"/>
                <a:gd name="T57" fmla="*/ 1028 h 1212"/>
                <a:gd name="T58" fmla="*/ 578 w 1096"/>
                <a:gd name="T59" fmla="*/ 1037 h 1212"/>
                <a:gd name="T60" fmla="*/ 599 w 1096"/>
                <a:gd name="T61" fmla="*/ 1079 h 1212"/>
                <a:gd name="T62" fmla="*/ 597 w 1096"/>
                <a:gd name="T63" fmla="*/ 1125 h 1212"/>
                <a:gd name="T64" fmla="*/ 575 w 1096"/>
                <a:gd name="T65" fmla="*/ 1166 h 1212"/>
                <a:gd name="T66" fmla="*/ 536 w 1096"/>
                <a:gd name="T67" fmla="*/ 1199 h 1212"/>
                <a:gd name="T68" fmla="*/ 491 w 1096"/>
                <a:gd name="T69" fmla="*/ 1212 h 1212"/>
                <a:gd name="T70" fmla="*/ 446 w 1096"/>
                <a:gd name="T71" fmla="*/ 1205 h 1212"/>
                <a:gd name="T72" fmla="*/ 409 w 1096"/>
                <a:gd name="T73" fmla="*/ 1178 h 1212"/>
                <a:gd name="T74" fmla="*/ 391 w 1096"/>
                <a:gd name="T75" fmla="*/ 1153 h 1212"/>
                <a:gd name="T76" fmla="*/ 104 w 1096"/>
                <a:gd name="T77" fmla="*/ 803 h 1212"/>
                <a:gd name="T78" fmla="*/ 41 w 1096"/>
                <a:gd name="T79" fmla="*/ 688 h 1212"/>
                <a:gd name="T80" fmla="*/ 7 w 1096"/>
                <a:gd name="T81" fmla="*/ 578 h 1212"/>
                <a:gd name="T82" fmla="*/ 0 w 1096"/>
                <a:gd name="T83" fmla="*/ 475 h 1212"/>
                <a:gd name="T84" fmla="*/ 16 w 1096"/>
                <a:gd name="T85" fmla="*/ 378 h 1212"/>
                <a:gd name="T86" fmla="*/ 52 w 1096"/>
                <a:gd name="T87" fmla="*/ 291 h 1212"/>
                <a:gd name="T88" fmla="*/ 103 w 1096"/>
                <a:gd name="T89" fmla="*/ 212 h 1212"/>
                <a:gd name="T90" fmla="*/ 168 w 1096"/>
                <a:gd name="T91" fmla="*/ 145 h 1212"/>
                <a:gd name="T92" fmla="*/ 240 w 1096"/>
                <a:gd name="T93" fmla="*/ 89 h 1212"/>
                <a:gd name="T94" fmla="*/ 318 w 1096"/>
                <a:gd name="T95" fmla="*/ 48 h 1212"/>
                <a:gd name="T96" fmla="*/ 398 w 1096"/>
                <a:gd name="T97" fmla="*/ 19 h 1212"/>
                <a:gd name="T98" fmla="*/ 534 w 1096"/>
                <a:gd name="T99" fmla="*/ 0 h 1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12">
                  <a:moveTo>
                    <a:pt x="534" y="0"/>
                  </a:moveTo>
                  <a:lnTo>
                    <a:pt x="598" y="0"/>
                  </a:lnTo>
                  <a:lnTo>
                    <a:pt x="662" y="8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5"/>
                  </a:lnTo>
                  <a:lnTo>
                    <a:pt x="885" y="95"/>
                  </a:lnTo>
                  <a:lnTo>
                    <a:pt x="933" y="130"/>
                  </a:lnTo>
                  <a:lnTo>
                    <a:pt x="976" y="168"/>
                  </a:lnTo>
                  <a:lnTo>
                    <a:pt x="1014" y="212"/>
                  </a:lnTo>
                  <a:lnTo>
                    <a:pt x="1047" y="258"/>
                  </a:lnTo>
                  <a:lnTo>
                    <a:pt x="1075" y="309"/>
                  </a:lnTo>
                  <a:lnTo>
                    <a:pt x="1096" y="363"/>
                  </a:lnTo>
                  <a:lnTo>
                    <a:pt x="1071" y="328"/>
                  </a:lnTo>
                  <a:lnTo>
                    <a:pt x="1041" y="297"/>
                  </a:lnTo>
                  <a:lnTo>
                    <a:pt x="1006" y="271"/>
                  </a:lnTo>
                  <a:lnTo>
                    <a:pt x="968" y="247"/>
                  </a:lnTo>
                  <a:lnTo>
                    <a:pt x="927" y="228"/>
                  </a:lnTo>
                  <a:lnTo>
                    <a:pt x="883" y="212"/>
                  </a:lnTo>
                  <a:lnTo>
                    <a:pt x="837" y="201"/>
                  </a:lnTo>
                  <a:lnTo>
                    <a:pt x="791" y="193"/>
                  </a:lnTo>
                  <a:lnTo>
                    <a:pt x="744" y="190"/>
                  </a:lnTo>
                  <a:lnTo>
                    <a:pt x="696" y="190"/>
                  </a:lnTo>
                  <a:lnTo>
                    <a:pt x="649" y="195"/>
                  </a:lnTo>
                  <a:lnTo>
                    <a:pt x="604" y="203"/>
                  </a:lnTo>
                  <a:lnTo>
                    <a:pt x="561" y="215"/>
                  </a:lnTo>
                  <a:lnTo>
                    <a:pt x="521" y="231"/>
                  </a:lnTo>
                  <a:lnTo>
                    <a:pt x="484" y="252"/>
                  </a:lnTo>
                  <a:lnTo>
                    <a:pt x="440" y="282"/>
                  </a:lnTo>
                  <a:lnTo>
                    <a:pt x="402" y="315"/>
                  </a:lnTo>
                  <a:lnTo>
                    <a:pt x="368" y="352"/>
                  </a:lnTo>
                  <a:lnTo>
                    <a:pt x="340" y="390"/>
                  </a:lnTo>
                  <a:lnTo>
                    <a:pt x="317" y="431"/>
                  </a:lnTo>
                  <a:lnTo>
                    <a:pt x="300" y="474"/>
                  </a:lnTo>
                  <a:lnTo>
                    <a:pt x="290" y="516"/>
                  </a:lnTo>
                  <a:lnTo>
                    <a:pt x="285" y="561"/>
                  </a:lnTo>
                  <a:lnTo>
                    <a:pt x="287" y="604"/>
                  </a:lnTo>
                  <a:lnTo>
                    <a:pt x="296" y="649"/>
                  </a:lnTo>
                  <a:lnTo>
                    <a:pt x="312" y="693"/>
                  </a:lnTo>
                  <a:lnTo>
                    <a:pt x="335" y="737"/>
                  </a:lnTo>
                  <a:lnTo>
                    <a:pt x="366" y="779"/>
                  </a:lnTo>
                  <a:lnTo>
                    <a:pt x="367" y="781"/>
                  </a:lnTo>
                  <a:lnTo>
                    <a:pt x="373" y="788"/>
                  </a:lnTo>
                  <a:lnTo>
                    <a:pt x="383" y="800"/>
                  </a:lnTo>
                  <a:lnTo>
                    <a:pt x="395" y="815"/>
                  </a:lnTo>
                  <a:lnTo>
                    <a:pt x="410" y="834"/>
                  </a:lnTo>
                  <a:lnTo>
                    <a:pt x="428" y="855"/>
                  </a:lnTo>
                  <a:lnTo>
                    <a:pt x="448" y="877"/>
                  </a:lnTo>
                  <a:lnTo>
                    <a:pt x="468" y="902"/>
                  </a:lnTo>
                  <a:lnTo>
                    <a:pt x="490" y="928"/>
                  </a:lnTo>
                  <a:lnTo>
                    <a:pt x="511" y="955"/>
                  </a:lnTo>
                  <a:lnTo>
                    <a:pt x="534" y="982"/>
                  </a:lnTo>
                  <a:lnTo>
                    <a:pt x="556" y="1008"/>
                  </a:lnTo>
                  <a:lnTo>
                    <a:pt x="524" y="970"/>
                  </a:lnTo>
                  <a:lnTo>
                    <a:pt x="538" y="988"/>
                  </a:lnTo>
                  <a:lnTo>
                    <a:pt x="552" y="1004"/>
                  </a:lnTo>
                  <a:lnTo>
                    <a:pt x="563" y="1018"/>
                  </a:lnTo>
                  <a:lnTo>
                    <a:pt x="571" y="1028"/>
                  </a:lnTo>
                  <a:lnTo>
                    <a:pt x="576" y="1034"/>
                  </a:lnTo>
                  <a:lnTo>
                    <a:pt x="578" y="1037"/>
                  </a:lnTo>
                  <a:lnTo>
                    <a:pt x="592" y="1057"/>
                  </a:lnTo>
                  <a:lnTo>
                    <a:pt x="599" y="1079"/>
                  </a:lnTo>
                  <a:lnTo>
                    <a:pt x="601" y="1102"/>
                  </a:lnTo>
                  <a:lnTo>
                    <a:pt x="597" y="1125"/>
                  </a:lnTo>
                  <a:lnTo>
                    <a:pt x="588" y="1146"/>
                  </a:lnTo>
                  <a:lnTo>
                    <a:pt x="575" y="1166"/>
                  </a:lnTo>
                  <a:lnTo>
                    <a:pt x="556" y="1185"/>
                  </a:lnTo>
                  <a:lnTo>
                    <a:pt x="536" y="1199"/>
                  </a:lnTo>
                  <a:lnTo>
                    <a:pt x="514" y="1207"/>
                  </a:lnTo>
                  <a:lnTo>
                    <a:pt x="491" y="1212"/>
                  </a:lnTo>
                  <a:lnTo>
                    <a:pt x="469" y="1211"/>
                  </a:lnTo>
                  <a:lnTo>
                    <a:pt x="446" y="1205"/>
                  </a:lnTo>
                  <a:lnTo>
                    <a:pt x="427" y="1194"/>
                  </a:lnTo>
                  <a:lnTo>
                    <a:pt x="409" y="1178"/>
                  </a:lnTo>
                  <a:lnTo>
                    <a:pt x="352" y="1108"/>
                  </a:lnTo>
                  <a:lnTo>
                    <a:pt x="391" y="1153"/>
                  </a:lnTo>
                  <a:lnTo>
                    <a:pt x="149" y="861"/>
                  </a:lnTo>
                  <a:lnTo>
                    <a:pt x="104" y="803"/>
                  </a:lnTo>
                  <a:lnTo>
                    <a:pt x="68" y="744"/>
                  </a:lnTo>
                  <a:lnTo>
                    <a:pt x="41" y="688"/>
                  </a:lnTo>
                  <a:lnTo>
                    <a:pt x="21" y="632"/>
                  </a:lnTo>
                  <a:lnTo>
                    <a:pt x="7" y="578"/>
                  </a:lnTo>
                  <a:lnTo>
                    <a:pt x="1" y="526"/>
                  </a:lnTo>
                  <a:lnTo>
                    <a:pt x="0" y="475"/>
                  </a:lnTo>
                  <a:lnTo>
                    <a:pt x="6" y="425"/>
                  </a:lnTo>
                  <a:lnTo>
                    <a:pt x="16" y="378"/>
                  </a:lnTo>
                  <a:lnTo>
                    <a:pt x="32" y="333"/>
                  </a:lnTo>
                  <a:lnTo>
                    <a:pt x="52" y="291"/>
                  </a:lnTo>
                  <a:lnTo>
                    <a:pt x="76" y="249"/>
                  </a:lnTo>
                  <a:lnTo>
                    <a:pt x="103" y="212"/>
                  </a:lnTo>
                  <a:lnTo>
                    <a:pt x="134" y="177"/>
                  </a:lnTo>
                  <a:lnTo>
                    <a:pt x="168" y="145"/>
                  </a:lnTo>
                  <a:lnTo>
                    <a:pt x="203" y="115"/>
                  </a:lnTo>
                  <a:lnTo>
                    <a:pt x="240" y="89"/>
                  </a:lnTo>
                  <a:lnTo>
                    <a:pt x="279" y="66"/>
                  </a:lnTo>
                  <a:lnTo>
                    <a:pt x="318" y="48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8618538" y="5702300"/>
              <a:ext cx="52388" cy="50800"/>
            </a:xfrm>
            <a:custGeom>
              <a:avLst/>
              <a:gdLst>
                <a:gd name="T0" fmla="*/ 51 w 131"/>
                <a:gd name="T1" fmla="*/ 60 h 130"/>
                <a:gd name="T2" fmla="*/ 68 w 131"/>
                <a:gd name="T3" fmla="*/ 60 h 130"/>
                <a:gd name="T4" fmla="*/ 76 w 131"/>
                <a:gd name="T5" fmla="*/ 59 h 130"/>
                <a:gd name="T6" fmla="*/ 81 w 131"/>
                <a:gd name="T7" fmla="*/ 55 h 130"/>
                <a:gd name="T8" fmla="*/ 83 w 131"/>
                <a:gd name="T9" fmla="*/ 49 h 130"/>
                <a:gd name="T10" fmla="*/ 81 w 131"/>
                <a:gd name="T11" fmla="*/ 43 h 130"/>
                <a:gd name="T12" fmla="*/ 76 w 131"/>
                <a:gd name="T13" fmla="*/ 39 h 130"/>
                <a:gd name="T14" fmla="*/ 70 w 131"/>
                <a:gd name="T15" fmla="*/ 38 h 130"/>
                <a:gd name="T16" fmla="*/ 51 w 131"/>
                <a:gd name="T17" fmla="*/ 38 h 130"/>
                <a:gd name="T18" fmla="*/ 68 w 131"/>
                <a:gd name="T19" fmla="*/ 28 h 130"/>
                <a:gd name="T20" fmla="*/ 88 w 131"/>
                <a:gd name="T21" fmla="*/ 33 h 130"/>
                <a:gd name="T22" fmla="*/ 95 w 131"/>
                <a:gd name="T23" fmla="*/ 49 h 130"/>
                <a:gd name="T24" fmla="*/ 90 w 131"/>
                <a:gd name="T25" fmla="*/ 64 h 130"/>
                <a:gd name="T26" fmla="*/ 76 w 131"/>
                <a:gd name="T27" fmla="*/ 69 h 130"/>
                <a:gd name="T28" fmla="*/ 83 w 131"/>
                <a:gd name="T29" fmla="*/ 103 h 130"/>
                <a:gd name="T30" fmla="*/ 51 w 131"/>
                <a:gd name="T31" fmla="*/ 70 h 130"/>
                <a:gd name="T32" fmla="*/ 40 w 131"/>
                <a:gd name="T33" fmla="*/ 103 h 130"/>
                <a:gd name="T34" fmla="*/ 65 w 131"/>
                <a:gd name="T35" fmla="*/ 12 h 130"/>
                <a:gd name="T36" fmla="*/ 34 w 131"/>
                <a:gd name="T37" fmla="*/ 22 h 130"/>
                <a:gd name="T38" fmla="*/ 15 w 131"/>
                <a:gd name="T39" fmla="*/ 48 h 130"/>
                <a:gd name="T40" fmla="*/ 15 w 131"/>
                <a:gd name="T41" fmla="*/ 83 h 130"/>
                <a:gd name="T42" fmla="*/ 34 w 131"/>
                <a:gd name="T43" fmla="*/ 109 h 130"/>
                <a:gd name="T44" fmla="*/ 65 w 131"/>
                <a:gd name="T45" fmla="*/ 119 h 130"/>
                <a:gd name="T46" fmla="*/ 96 w 131"/>
                <a:gd name="T47" fmla="*/ 109 h 130"/>
                <a:gd name="T48" fmla="*/ 114 w 131"/>
                <a:gd name="T49" fmla="*/ 83 h 130"/>
                <a:gd name="T50" fmla="*/ 114 w 131"/>
                <a:gd name="T51" fmla="*/ 48 h 130"/>
                <a:gd name="T52" fmla="*/ 96 w 131"/>
                <a:gd name="T53" fmla="*/ 22 h 130"/>
                <a:gd name="T54" fmla="*/ 65 w 131"/>
                <a:gd name="T55" fmla="*/ 12 h 130"/>
                <a:gd name="T56" fmla="*/ 86 w 131"/>
                <a:gd name="T57" fmla="*/ 4 h 130"/>
                <a:gd name="T58" fmla="*/ 117 w 131"/>
                <a:gd name="T59" fmla="*/ 27 h 130"/>
                <a:gd name="T60" fmla="*/ 131 w 131"/>
                <a:gd name="T61" fmla="*/ 65 h 130"/>
                <a:gd name="T62" fmla="*/ 117 w 131"/>
                <a:gd name="T63" fmla="*/ 104 h 130"/>
                <a:gd name="T64" fmla="*/ 86 w 131"/>
                <a:gd name="T65" fmla="*/ 126 h 130"/>
                <a:gd name="T66" fmla="*/ 45 w 131"/>
                <a:gd name="T67" fmla="*/ 126 h 130"/>
                <a:gd name="T68" fmla="*/ 12 w 131"/>
                <a:gd name="T69" fmla="*/ 104 h 130"/>
                <a:gd name="T70" fmla="*/ 0 w 131"/>
                <a:gd name="T71" fmla="*/ 65 h 130"/>
                <a:gd name="T72" fmla="*/ 12 w 131"/>
                <a:gd name="T73" fmla="*/ 27 h 130"/>
                <a:gd name="T74" fmla="*/ 45 w 131"/>
                <a:gd name="T75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30">
                  <a:moveTo>
                    <a:pt x="51" y="38"/>
                  </a:moveTo>
                  <a:lnTo>
                    <a:pt x="51" y="60"/>
                  </a:lnTo>
                  <a:lnTo>
                    <a:pt x="65" y="60"/>
                  </a:lnTo>
                  <a:lnTo>
                    <a:pt x="68" y="60"/>
                  </a:lnTo>
                  <a:lnTo>
                    <a:pt x="72" y="60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81" y="55"/>
                  </a:lnTo>
                  <a:lnTo>
                    <a:pt x="82" y="53"/>
                  </a:lnTo>
                  <a:lnTo>
                    <a:pt x="83" y="49"/>
                  </a:lnTo>
                  <a:lnTo>
                    <a:pt x="82" y="45"/>
                  </a:lnTo>
                  <a:lnTo>
                    <a:pt x="81" y="43"/>
                  </a:lnTo>
                  <a:lnTo>
                    <a:pt x="78" y="40"/>
                  </a:lnTo>
                  <a:lnTo>
                    <a:pt x="76" y="39"/>
                  </a:lnTo>
                  <a:lnTo>
                    <a:pt x="73" y="38"/>
                  </a:lnTo>
                  <a:lnTo>
                    <a:pt x="70" y="38"/>
                  </a:lnTo>
                  <a:lnTo>
                    <a:pt x="67" y="38"/>
                  </a:lnTo>
                  <a:lnTo>
                    <a:pt x="51" y="38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3"/>
                  </a:lnTo>
                  <a:lnTo>
                    <a:pt x="93" y="39"/>
                  </a:lnTo>
                  <a:lnTo>
                    <a:pt x="95" y="49"/>
                  </a:lnTo>
                  <a:lnTo>
                    <a:pt x="93" y="58"/>
                  </a:lnTo>
                  <a:lnTo>
                    <a:pt x="90" y="64"/>
                  </a:lnTo>
                  <a:lnTo>
                    <a:pt x="83" y="68"/>
                  </a:lnTo>
                  <a:lnTo>
                    <a:pt x="76" y="69"/>
                  </a:lnTo>
                  <a:lnTo>
                    <a:pt x="97" y="103"/>
                  </a:lnTo>
                  <a:lnTo>
                    <a:pt x="83" y="103"/>
                  </a:lnTo>
                  <a:lnTo>
                    <a:pt x="65" y="70"/>
                  </a:lnTo>
                  <a:lnTo>
                    <a:pt x="51" y="70"/>
                  </a:lnTo>
                  <a:lnTo>
                    <a:pt x="51" y="103"/>
                  </a:lnTo>
                  <a:lnTo>
                    <a:pt x="40" y="103"/>
                  </a:lnTo>
                  <a:lnTo>
                    <a:pt x="40" y="28"/>
                  </a:lnTo>
                  <a:close/>
                  <a:moveTo>
                    <a:pt x="65" y="12"/>
                  </a:moveTo>
                  <a:lnTo>
                    <a:pt x="49" y="14"/>
                  </a:lnTo>
                  <a:lnTo>
                    <a:pt x="34" y="22"/>
                  </a:lnTo>
                  <a:lnTo>
                    <a:pt x="22" y="33"/>
                  </a:lnTo>
                  <a:lnTo>
                    <a:pt x="15" y="48"/>
                  </a:lnTo>
                  <a:lnTo>
                    <a:pt x="12" y="65"/>
                  </a:lnTo>
                  <a:lnTo>
                    <a:pt x="15" y="83"/>
                  </a:lnTo>
                  <a:lnTo>
                    <a:pt x="22" y="98"/>
                  </a:lnTo>
                  <a:lnTo>
                    <a:pt x="34" y="109"/>
                  </a:lnTo>
                  <a:lnTo>
                    <a:pt x="49" y="116"/>
                  </a:lnTo>
                  <a:lnTo>
                    <a:pt x="65" y="119"/>
                  </a:lnTo>
                  <a:lnTo>
                    <a:pt x="82" y="116"/>
                  </a:lnTo>
                  <a:lnTo>
                    <a:pt x="96" y="109"/>
                  </a:lnTo>
                  <a:lnTo>
                    <a:pt x="107" y="98"/>
                  </a:lnTo>
                  <a:lnTo>
                    <a:pt x="114" y="83"/>
                  </a:lnTo>
                  <a:lnTo>
                    <a:pt x="117" y="65"/>
                  </a:lnTo>
                  <a:lnTo>
                    <a:pt x="114" y="48"/>
                  </a:lnTo>
                  <a:lnTo>
                    <a:pt x="107" y="33"/>
                  </a:lnTo>
                  <a:lnTo>
                    <a:pt x="96" y="22"/>
                  </a:lnTo>
                  <a:lnTo>
                    <a:pt x="82" y="14"/>
                  </a:lnTo>
                  <a:lnTo>
                    <a:pt x="65" y="12"/>
                  </a:lnTo>
                  <a:close/>
                  <a:moveTo>
                    <a:pt x="65" y="0"/>
                  </a:moveTo>
                  <a:lnTo>
                    <a:pt x="86" y="4"/>
                  </a:lnTo>
                  <a:lnTo>
                    <a:pt x="103" y="13"/>
                  </a:lnTo>
                  <a:lnTo>
                    <a:pt x="117" y="27"/>
                  </a:lnTo>
                  <a:lnTo>
                    <a:pt x="127" y="44"/>
                  </a:lnTo>
                  <a:lnTo>
                    <a:pt x="131" y="65"/>
                  </a:lnTo>
                  <a:lnTo>
                    <a:pt x="127" y="86"/>
                  </a:lnTo>
                  <a:lnTo>
                    <a:pt x="117" y="104"/>
                  </a:lnTo>
                  <a:lnTo>
                    <a:pt x="103" y="118"/>
                  </a:lnTo>
                  <a:lnTo>
                    <a:pt x="86" y="126"/>
                  </a:lnTo>
                  <a:lnTo>
                    <a:pt x="65" y="130"/>
                  </a:lnTo>
                  <a:lnTo>
                    <a:pt x="45" y="126"/>
                  </a:lnTo>
                  <a:lnTo>
                    <a:pt x="27" y="118"/>
                  </a:lnTo>
                  <a:lnTo>
                    <a:pt x="12" y="104"/>
                  </a:lnTo>
                  <a:lnTo>
                    <a:pt x="2" y="86"/>
                  </a:lnTo>
                  <a:lnTo>
                    <a:pt x="0" y="65"/>
                  </a:lnTo>
                  <a:lnTo>
                    <a:pt x="2" y="44"/>
                  </a:lnTo>
                  <a:lnTo>
                    <a:pt x="12" y="27"/>
                  </a:lnTo>
                  <a:lnTo>
                    <a:pt x="27" y="13"/>
                  </a:lnTo>
                  <a:lnTo>
                    <a:pt x="45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 noEditPoints="1"/>
            </p:cNvSpPr>
            <p:nvPr userDrawn="1"/>
          </p:nvSpPr>
          <p:spPr bwMode="auto">
            <a:xfrm>
              <a:off x="8578850" y="5375275"/>
              <a:ext cx="52388" cy="50800"/>
            </a:xfrm>
            <a:custGeom>
              <a:avLst/>
              <a:gdLst>
                <a:gd name="T0" fmla="*/ 52 w 130"/>
                <a:gd name="T1" fmla="*/ 60 h 129"/>
                <a:gd name="T2" fmla="*/ 69 w 130"/>
                <a:gd name="T3" fmla="*/ 60 h 129"/>
                <a:gd name="T4" fmla="*/ 77 w 130"/>
                <a:gd name="T5" fmla="*/ 59 h 129"/>
                <a:gd name="T6" fmla="*/ 82 w 130"/>
                <a:gd name="T7" fmla="*/ 55 h 129"/>
                <a:gd name="T8" fmla="*/ 83 w 130"/>
                <a:gd name="T9" fmla="*/ 48 h 129"/>
                <a:gd name="T10" fmla="*/ 82 w 130"/>
                <a:gd name="T11" fmla="*/ 42 h 129"/>
                <a:gd name="T12" fmla="*/ 77 w 130"/>
                <a:gd name="T13" fmla="*/ 38 h 129"/>
                <a:gd name="T14" fmla="*/ 70 w 130"/>
                <a:gd name="T15" fmla="*/ 37 h 129"/>
                <a:gd name="T16" fmla="*/ 52 w 130"/>
                <a:gd name="T17" fmla="*/ 37 h 129"/>
                <a:gd name="T18" fmla="*/ 69 w 130"/>
                <a:gd name="T19" fmla="*/ 28 h 129"/>
                <a:gd name="T20" fmla="*/ 89 w 130"/>
                <a:gd name="T21" fmla="*/ 33 h 129"/>
                <a:gd name="T22" fmla="*/ 95 w 130"/>
                <a:gd name="T23" fmla="*/ 49 h 129"/>
                <a:gd name="T24" fmla="*/ 89 w 130"/>
                <a:gd name="T25" fmla="*/ 63 h 129"/>
                <a:gd name="T26" fmla="*/ 75 w 130"/>
                <a:gd name="T27" fmla="*/ 69 h 129"/>
                <a:gd name="T28" fmla="*/ 84 w 130"/>
                <a:gd name="T29" fmla="*/ 101 h 129"/>
                <a:gd name="T30" fmla="*/ 52 w 130"/>
                <a:gd name="T31" fmla="*/ 69 h 129"/>
                <a:gd name="T32" fmla="*/ 41 w 130"/>
                <a:gd name="T33" fmla="*/ 101 h 129"/>
                <a:gd name="T34" fmla="*/ 65 w 130"/>
                <a:gd name="T35" fmla="*/ 10 h 129"/>
                <a:gd name="T36" fmla="*/ 34 w 130"/>
                <a:gd name="T37" fmla="*/ 20 h 129"/>
                <a:gd name="T38" fmla="*/ 16 w 130"/>
                <a:gd name="T39" fmla="*/ 47 h 129"/>
                <a:gd name="T40" fmla="*/ 16 w 130"/>
                <a:gd name="T41" fmla="*/ 81 h 129"/>
                <a:gd name="T42" fmla="*/ 34 w 130"/>
                <a:gd name="T43" fmla="*/ 108 h 129"/>
                <a:gd name="T44" fmla="*/ 65 w 130"/>
                <a:gd name="T45" fmla="*/ 119 h 129"/>
                <a:gd name="T46" fmla="*/ 97 w 130"/>
                <a:gd name="T47" fmla="*/ 108 h 129"/>
                <a:gd name="T48" fmla="*/ 115 w 130"/>
                <a:gd name="T49" fmla="*/ 81 h 129"/>
                <a:gd name="T50" fmla="*/ 115 w 130"/>
                <a:gd name="T51" fmla="*/ 47 h 129"/>
                <a:gd name="T52" fmla="*/ 97 w 130"/>
                <a:gd name="T53" fmla="*/ 20 h 129"/>
                <a:gd name="T54" fmla="*/ 65 w 130"/>
                <a:gd name="T55" fmla="*/ 10 h 129"/>
                <a:gd name="T56" fmla="*/ 85 w 130"/>
                <a:gd name="T57" fmla="*/ 3 h 129"/>
                <a:gd name="T58" fmla="*/ 118 w 130"/>
                <a:gd name="T59" fmla="*/ 25 h 129"/>
                <a:gd name="T60" fmla="*/ 130 w 130"/>
                <a:gd name="T61" fmla="*/ 64 h 129"/>
                <a:gd name="T62" fmla="*/ 118 w 130"/>
                <a:gd name="T63" fmla="*/ 103 h 129"/>
                <a:gd name="T64" fmla="*/ 85 w 130"/>
                <a:gd name="T65" fmla="*/ 126 h 129"/>
                <a:gd name="T66" fmla="*/ 46 w 130"/>
                <a:gd name="T67" fmla="*/ 126 h 129"/>
                <a:gd name="T68" fmla="*/ 13 w 130"/>
                <a:gd name="T69" fmla="*/ 103 h 129"/>
                <a:gd name="T70" fmla="*/ 0 w 130"/>
                <a:gd name="T71" fmla="*/ 64 h 129"/>
                <a:gd name="T72" fmla="*/ 13 w 130"/>
                <a:gd name="T73" fmla="*/ 25 h 129"/>
                <a:gd name="T74" fmla="*/ 46 w 130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8"/>
                  </a:lnTo>
                  <a:lnTo>
                    <a:pt x="82" y="55"/>
                  </a:lnTo>
                  <a:lnTo>
                    <a:pt x="83" y="51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89" y="63"/>
                  </a:lnTo>
                  <a:lnTo>
                    <a:pt x="83" y="66"/>
                  </a:lnTo>
                  <a:lnTo>
                    <a:pt x="75" y="69"/>
                  </a:lnTo>
                  <a:lnTo>
                    <a:pt x="97" y="101"/>
                  </a:lnTo>
                  <a:lnTo>
                    <a:pt x="84" y="101"/>
                  </a:lnTo>
                  <a:lnTo>
                    <a:pt x="64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5" y="10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6" y="47"/>
                  </a:lnTo>
                  <a:lnTo>
                    <a:pt x="13" y="64"/>
                  </a:lnTo>
                  <a:lnTo>
                    <a:pt x="16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8" y="115"/>
                  </a:lnTo>
                  <a:lnTo>
                    <a:pt x="65" y="119"/>
                  </a:lnTo>
                  <a:lnTo>
                    <a:pt x="82" y="115"/>
                  </a:lnTo>
                  <a:lnTo>
                    <a:pt x="97" y="108"/>
                  </a:lnTo>
                  <a:lnTo>
                    <a:pt x="108" y="96"/>
                  </a:lnTo>
                  <a:lnTo>
                    <a:pt x="115" y="81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8" y="33"/>
                  </a:lnTo>
                  <a:lnTo>
                    <a:pt x="97" y="20"/>
                  </a:lnTo>
                  <a:lnTo>
                    <a:pt x="82" y="13"/>
                  </a:lnTo>
                  <a:lnTo>
                    <a:pt x="65" y="10"/>
                  </a:lnTo>
                  <a:close/>
                  <a:moveTo>
                    <a:pt x="65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8" y="44"/>
                  </a:lnTo>
                  <a:lnTo>
                    <a:pt x="130" y="64"/>
                  </a:lnTo>
                  <a:lnTo>
                    <a:pt x="128" y="85"/>
                  </a:lnTo>
                  <a:lnTo>
                    <a:pt x="118" y="103"/>
                  </a:lnTo>
                  <a:lnTo>
                    <a:pt x="104" y="116"/>
                  </a:lnTo>
                  <a:lnTo>
                    <a:pt x="85" y="126"/>
                  </a:lnTo>
                  <a:lnTo>
                    <a:pt x="65" y="129"/>
                  </a:lnTo>
                  <a:lnTo>
                    <a:pt x="46" y="126"/>
                  </a:lnTo>
                  <a:lnTo>
                    <a:pt x="27" y="116"/>
                  </a:lnTo>
                  <a:lnTo>
                    <a:pt x="13" y="103"/>
                  </a:lnTo>
                  <a:lnTo>
                    <a:pt x="3" y="85"/>
                  </a:lnTo>
                  <a:lnTo>
                    <a:pt x="0" y="64"/>
                  </a:lnTo>
                  <a:lnTo>
                    <a:pt x="3" y="44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6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 noEditPoints="1"/>
            </p:cNvSpPr>
            <p:nvPr userDrawn="1"/>
          </p:nvSpPr>
          <p:spPr bwMode="auto">
            <a:xfrm>
              <a:off x="7494588" y="5375275"/>
              <a:ext cx="52388" cy="50800"/>
            </a:xfrm>
            <a:custGeom>
              <a:avLst/>
              <a:gdLst>
                <a:gd name="T0" fmla="*/ 52 w 131"/>
                <a:gd name="T1" fmla="*/ 60 h 129"/>
                <a:gd name="T2" fmla="*/ 70 w 131"/>
                <a:gd name="T3" fmla="*/ 60 h 129"/>
                <a:gd name="T4" fmla="*/ 76 w 131"/>
                <a:gd name="T5" fmla="*/ 59 h 129"/>
                <a:gd name="T6" fmla="*/ 81 w 131"/>
                <a:gd name="T7" fmla="*/ 55 h 129"/>
                <a:gd name="T8" fmla="*/ 84 w 131"/>
                <a:gd name="T9" fmla="*/ 48 h 129"/>
                <a:gd name="T10" fmla="*/ 81 w 131"/>
                <a:gd name="T11" fmla="*/ 42 h 129"/>
                <a:gd name="T12" fmla="*/ 77 w 131"/>
                <a:gd name="T13" fmla="*/ 38 h 129"/>
                <a:gd name="T14" fmla="*/ 71 w 131"/>
                <a:gd name="T15" fmla="*/ 37 h 129"/>
                <a:gd name="T16" fmla="*/ 52 w 131"/>
                <a:gd name="T17" fmla="*/ 37 h 129"/>
                <a:gd name="T18" fmla="*/ 69 w 131"/>
                <a:gd name="T19" fmla="*/ 28 h 129"/>
                <a:gd name="T20" fmla="*/ 89 w 131"/>
                <a:gd name="T21" fmla="*/ 33 h 129"/>
                <a:gd name="T22" fmla="*/ 95 w 131"/>
                <a:gd name="T23" fmla="*/ 49 h 129"/>
                <a:gd name="T24" fmla="*/ 90 w 131"/>
                <a:gd name="T25" fmla="*/ 63 h 129"/>
                <a:gd name="T26" fmla="*/ 76 w 131"/>
                <a:gd name="T27" fmla="*/ 69 h 129"/>
                <a:gd name="T28" fmla="*/ 85 w 131"/>
                <a:gd name="T29" fmla="*/ 101 h 129"/>
                <a:gd name="T30" fmla="*/ 52 w 131"/>
                <a:gd name="T31" fmla="*/ 69 h 129"/>
                <a:gd name="T32" fmla="*/ 41 w 131"/>
                <a:gd name="T33" fmla="*/ 101 h 129"/>
                <a:gd name="T34" fmla="*/ 66 w 131"/>
                <a:gd name="T35" fmla="*/ 10 h 129"/>
                <a:gd name="T36" fmla="*/ 34 w 131"/>
                <a:gd name="T37" fmla="*/ 20 h 129"/>
                <a:gd name="T38" fmla="*/ 15 w 131"/>
                <a:gd name="T39" fmla="*/ 47 h 129"/>
                <a:gd name="T40" fmla="*/ 15 w 131"/>
                <a:gd name="T41" fmla="*/ 81 h 129"/>
                <a:gd name="T42" fmla="*/ 34 w 131"/>
                <a:gd name="T43" fmla="*/ 108 h 129"/>
                <a:gd name="T44" fmla="*/ 66 w 131"/>
                <a:gd name="T45" fmla="*/ 119 h 129"/>
                <a:gd name="T46" fmla="*/ 96 w 131"/>
                <a:gd name="T47" fmla="*/ 108 h 129"/>
                <a:gd name="T48" fmla="*/ 115 w 131"/>
                <a:gd name="T49" fmla="*/ 81 h 129"/>
                <a:gd name="T50" fmla="*/ 115 w 131"/>
                <a:gd name="T51" fmla="*/ 47 h 129"/>
                <a:gd name="T52" fmla="*/ 96 w 131"/>
                <a:gd name="T53" fmla="*/ 20 h 129"/>
                <a:gd name="T54" fmla="*/ 66 w 131"/>
                <a:gd name="T55" fmla="*/ 10 h 129"/>
                <a:gd name="T56" fmla="*/ 86 w 131"/>
                <a:gd name="T57" fmla="*/ 3 h 129"/>
                <a:gd name="T58" fmla="*/ 118 w 131"/>
                <a:gd name="T59" fmla="*/ 25 h 129"/>
                <a:gd name="T60" fmla="*/ 131 w 131"/>
                <a:gd name="T61" fmla="*/ 64 h 129"/>
                <a:gd name="T62" fmla="*/ 118 w 131"/>
                <a:gd name="T63" fmla="*/ 103 h 129"/>
                <a:gd name="T64" fmla="*/ 86 w 131"/>
                <a:gd name="T65" fmla="*/ 126 h 129"/>
                <a:gd name="T66" fmla="*/ 45 w 131"/>
                <a:gd name="T67" fmla="*/ 126 h 129"/>
                <a:gd name="T68" fmla="*/ 13 w 131"/>
                <a:gd name="T69" fmla="*/ 103 h 129"/>
                <a:gd name="T70" fmla="*/ 0 w 131"/>
                <a:gd name="T71" fmla="*/ 64 h 129"/>
                <a:gd name="T72" fmla="*/ 13 w 131"/>
                <a:gd name="T73" fmla="*/ 25 h 129"/>
                <a:gd name="T74" fmla="*/ 45 w 131"/>
                <a:gd name="T75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29">
                  <a:moveTo>
                    <a:pt x="52" y="37"/>
                  </a:moveTo>
                  <a:lnTo>
                    <a:pt x="52" y="60"/>
                  </a:lnTo>
                  <a:lnTo>
                    <a:pt x="65" y="60"/>
                  </a:lnTo>
                  <a:lnTo>
                    <a:pt x="70" y="60"/>
                  </a:lnTo>
                  <a:lnTo>
                    <a:pt x="74" y="59"/>
                  </a:lnTo>
                  <a:lnTo>
                    <a:pt x="76" y="59"/>
                  </a:lnTo>
                  <a:lnTo>
                    <a:pt x="80" y="58"/>
                  </a:lnTo>
                  <a:lnTo>
                    <a:pt x="81" y="55"/>
                  </a:lnTo>
                  <a:lnTo>
                    <a:pt x="82" y="51"/>
                  </a:lnTo>
                  <a:lnTo>
                    <a:pt x="84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80" y="39"/>
                  </a:lnTo>
                  <a:lnTo>
                    <a:pt x="77" y="38"/>
                  </a:lnTo>
                  <a:lnTo>
                    <a:pt x="74" y="38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2" y="37"/>
                  </a:lnTo>
                  <a:close/>
                  <a:moveTo>
                    <a:pt x="41" y="28"/>
                  </a:moveTo>
                  <a:lnTo>
                    <a:pt x="69" y="28"/>
                  </a:lnTo>
                  <a:lnTo>
                    <a:pt x="80" y="29"/>
                  </a:lnTo>
                  <a:lnTo>
                    <a:pt x="89" y="33"/>
                  </a:lnTo>
                  <a:lnTo>
                    <a:pt x="94" y="39"/>
                  </a:lnTo>
                  <a:lnTo>
                    <a:pt x="95" y="49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4" y="66"/>
                  </a:lnTo>
                  <a:lnTo>
                    <a:pt x="76" y="69"/>
                  </a:lnTo>
                  <a:lnTo>
                    <a:pt x="97" y="101"/>
                  </a:lnTo>
                  <a:lnTo>
                    <a:pt x="85" y="101"/>
                  </a:lnTo>
                  <a:lnTo>
                    <a:pt x="65" y="69"/>
                  </a:lnTo>
                  <a:lnTo>
                    <a:pt x="52" y="69"/>
                  </a:lnTo>
                  <a:lnTo>
                    <a:pt x="52" y="101"/>
                  </a:lnTo>
                  <a:lnTo>
                    <a:pt x="41" y="101"/>
                  </a:lnTo>
                  <a:lnTo>
                    <a:pt x="41" y="28"/>
                  </a:lnTo>
                  <a:close/>
                  <a:moveTo>
                    <a:pt x="66" y="10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3"/>
                  </a:lnTo>
                  <a:lnTo>
                    <a:pt x="15" y="47"/>
                  </a:lnTo>
                  <a:lnTo>
                    <a:pt x="13" y="64"/>
                  </a:lnTo>
                  <a:lnTo>
                    <a:pt x="15" y="81"/>
                  </a:lnTo>
                  <a:lnTo>
                    <a:pt x="23" y="96"/>
                  </a:lnTo>
                  <a:lnTo>
                    <a:pt x="34" y="108"/>
                  </a:lnTo>
                  <a:lnTo>
                    <a:pt x="49" y="115"/>
                  </a:lnTo>
                  <a:lnTo>
                    <a:pt x="66" y="119"/>
                  </a:lnTo>
                  <a:lnTo>
                    <a:pt x="82" y="115"/>
                  </a:lnTo>
                  <a:lnTo>
                    <a:pt x="96" y="108"/>
                  </a:lnTo>
                  <a:lnTo>
                    <a:pt x="107" y="96"/>
                  </a:lnTo>
                  <a:lnTo>
                    <a:pt x="115" y="81"/>
                  </a:lnTo>
                  <a:lnTo>
                    <a:pt x="117" y="64"/>
                  </a:lnTo>
                  <a:lnTo>
                    <a:pt x="115" y="47"/>
                  </a:lnTo>
                  <a:lnTo>
                    <a:pt x="107" y="33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0"/>
                  </a:lnTo>
                  <a:close/>
                  <a:moveTo>
                    <a:pt x="66" y="0"/>
                  </a:moveTo>
                  <a:lnTo>
                    <a:pt x="86" y="3"/>
                  </a:lnTo>
                  <a:lnTo>
                    <a:pt x="103" y="12"/>
                  </a:lnTo>
                  <a:lnTo>
                    <a:pt x="118" y="25"/>
                  </a:lnTo>
                  <a:lnTo>
                    <a:pt x="127" y="44"/>
                  </a:lnTo>
                  <a:lnTo>
                    <a:pt x="131" y="64"/>
                  </a:lnTo>
                  <a:lnTo>
                    <a:pt x="127" y="85"/>
                  </a:lnTo>
                  <a:lnTo>
                    <a:pt x="118" y="103"/>
                  </a:lnTo>
                  <a:lnTo>
                    <a:pt x="103" y="116"/>
                  </a:lnTo>
                  <a:lnTo>
                    <a:pt x="86" y="126"/>
                  </a:lnTo>
                  <a:lnTo>
                    <a:pt x="66" y="129"/>
                  </a:lnTo>
                  <a:lnTo>
                    <a:pt x="45" y="126"/>
                  </a:lnTo>
                  <a:lnTo>
                    <a:pt x="28" y="116"/>
                  </a:lnTo>
                  <a:lnTo>
                    <a:pt x="13" y="103"/>
                  </a:lnTo>
                  <a:lnTo>
                    <a:pt x="4" y="85"/>
                  </a:lnTo>
                  <a:lnTo>
                    <a:pt x="0" y="64"/>
                  </a:lnTo>
                  <a:lnTo>
                    <a:pt x="4" y="44"/>
                  </a:lnTo>
                  <a:lnTo>
                    <a:pt x="13" y="25"/>
                  </a:lnTo>
                  <a:lnTo>
                    <a:pt x="28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 userDrawn="1"/>
          </p:nvSpPr>
          <p:spPr bwMode="auto">
            <a:xfrm>
              <a:off x="7548563" y="5530850"/>
              <a:ext cx="1052513" cy="0"/>
            </a:xfrm>
            <a:prstGeom prst="line">
              <a:avLst/>
            </a:prstGeom>
            <a:noFill/>
            <a:ln w="6350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58494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Imag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25376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ntent - Bl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6459"/>
            <a:ext cx="7891272" cy="3642853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tx1">
                  <a:lumMod val="65000"/>
                  <a:lumOff val="35000"/>
                </a:schemeClr>
              </a:buCl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&amp; Subtitle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Comparis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sz="18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sz="14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 marL="182880" indent="-182880">
              <a:defRPr lang="en-US" sz="2000" b="0" kern="1200" cap="none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5760" indent="-182880">
              <a:defRPr lang="en-US" sz="18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182880">
              <a:defRPr lang="en-US" sz="1400" kern="12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marL="182880" lvl="0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Arial" pitchFamily="34" charset="0"/>
              <a:buChar char="•"/>
            </a:pPr>
            <a:r>
              <a:rPr lang="en-US" dirty="0"/>
              <a:t>Click to add text or click an icon to add other content types.</a:t>
            </a:r>
          </a:p>
          <a:p>
            <a:pPr marL="365760" lvl="1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8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548640" lvl="2" indent="-182880" algn="l" defTabSz="365760" rtl="0" eaLnBrk="1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buFont typeface="Calibri" panose="020F0502020204030204" pitchFamily="34" charset="0"/>
              <a:buChar char="-"/>
            </a:pPr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wo Content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 with Caption - Blue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Title 1"/>
          <p:cNvSpPr txBox="1">
            <a:spLocks/>
          </p:cNvSpPr>
          <p:nvPr userDrawn="1"/>
        </p:nvSpPr>
        <p:spPr>
          <a:xfrm>
            <a:off x="3127248" y="192024"/>
            <a:ext cx="6016752" cy="430887"/>
          </a:xfrm>
          <a:prstGeom prst="rect">
            <a:avLst/>
          </a:prstGeom>
        </p:spPr>
        <p:txBody>
          <a:bodyPr vert="horz" wrap="square" lIns="182880" tIns="45720" rIns="182880" bIns="45720" rtlCol="0" anchor="b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22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ase Study Only -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515100" y="0"/>
            <a:ext cx="26289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 algn="ctr"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7660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7"/>
            <a:ext cx="6016752" cy="4215653"/>
          </a:xfr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Main Customer Success Layout Blue Background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6510268" y="0"/>
            <a:ext cx="2633732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345"/>
            <a:ext cx="6510270" cy="3977640"/>
          </a:xfrm>
        </p:spPr>
        <p:txBody>
          <a:bodyPr wrap="square" lIns="365760" rIns="274320" anchor="t">
            <a:normAutofit/>
          </a:bodyPr>
          <a:lstStyle>
            <a:lvl1pPr>
              <a:buClr>
                <a:schemeClr val="accent2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2pPr>
            <a:lvl3pPr>
              <a:buClr>
                <a:schemeClr val="bg1">
                  <a:lumMod val="75000"/>
                </a:schemeClr>
              </a:buClr>
              <a:defRPr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1869230"/>
          </a:xfrm>
        </p:spPr>
        <p:txBody>
          <a:bodyPr wrap="square" anchor="t">
            <a:sp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sp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258532"/>
          </a:xfrm>
        </p:spPr>
        <p:txBody>
          <a:bodyPr wrap="square" anchor="t">
            <a:sp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7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3440649" y="4714956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Section Header - Dark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2998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8649C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52" y="0"/>
            <a:ext cx="2111297" cy="110168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3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76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495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/ 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latin typeface="+mn-lt"/>
              </a:defRPr>
            </a:lvl2pPr>
            <a:lvl3pPr>
              <a:buClr>
                <a:srgbClr val="19BBB7"/>
              </a:buClr>
              <a:defRPr baseline="0"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054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60"/>
            <a:ext cx="6016752" cy="4507140"/>
          </a:xfrm>
        </p:spPr>
        <p:txBody>
          <a:bodyPr vert="horz" lIns="274320" tIns="45720" rIns="457200" bIns="91440" rtlCol="0" anchor="t" anchorCtr="0">
            <a:normAutofit/>
          </a:bodyPr>
          <a:lstStyle>
            <a:lvl1pPr>
              <a:defRPr lang="en-US" dirty="0" smtClean="0">
                <a:solidFill>
                  <a:schemeClr val="tx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50547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3" name="Group 42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4" name="Group 43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8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6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-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843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159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ya - Title, Subtitle &amp; Conten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1458049" y="640080"/>
            <a:ext cx="7068312" cy="274320"/>
          </a:xfrm>
        </p:spPr>
        <p:txBody>
          <a:bodyPr wrap="square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rgbClr val="19BBB7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sz="1200" baseline="0">
                <a:latin typeface="+mj-lt"/>
              </a:defRPr>
            </a:lvl4pPr>
            <a:lvl5pPr>
              <a:buClr>
                <a:srgbClr val="19BBB7"/>
              </a:buCl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4633882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rgbClr val="19BBB7"/>
              </a:buCl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rgbClr val="19BBB7"/>
              </a:buClr>
              <a:defRPr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rgbClr val="19BBB7"/>
              </a:buClr>
              <a:defRPr baseline="0">
                <a:latin typeface="+mj-lt"/>
              </a:defRPr>
            </a:lvl4pPr>
            <a:lvl5pPr>
              <a:buClr>
                <a:srgbClr val="19BBB7"/>
              </a:buCl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46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014984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489933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6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ya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 userDrawn="1"/>
        </p:nvSpPr>
        <p:spPr>
          <a:xfrm>
            <a:off x="6507280" y="37609"/>
            <a:ext cx="263672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1018333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1575122"/>
            <a:ext cx="2448000" cy="2068474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  <p:sp>
        <p:nvSpPr>
          <p:cNvPr id="4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7966654" y="140452"/>
            <a:ext cx="914400" cy="636169"/>
            <a:chOff x="3100388" y="1555751"/>
            <a:chExt cx="2932113" cy="2039938"/>
          </a:xfrm>
          <a:solidFill>
            <a:schemeClr val="bg1"/>
          </a:solidFill>
        </p:grpSpPr>
        <p:grpSp>
          <p:nvGrpSpPr>
            <p:cNvPr id="45" name="Group 44"/>
            <p:cNvGrpSpPr/>
            <p:nvPr userDrawn="1"/>
          </p:nvGrpSpPr>
          <p:grpSpPr>
            <a:xfrm>
              <a:off x="3100388" y="2832101"/>
              <a:ext cx="2932113" cy="763588"/>
              <a:chOff x="3100388" y="2832101"/>
              <a:chExt cx="2932113" cy="763588"/>
            </a:xfrm>
            <a:grpFill/>
          </p:grpSpPr>
          <p:sp>
            <p:nvSpPr>
              <p:cNvPr id="49" name="Freeform 19"/>
              <p:cNvSpPr>
                <a:spLocks/>
              </p:cNvSpPr>
              <p:nvPr userDrawn="1"/>
            </p:nvSpPr>
            <p:spPr bwMode="auto">
              <a:xfrm>
                <a:off x="3100388" y="2832101"/>
                <a:ext cx="339725" cy="588963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0"/>
              <p:cNvSpPr>
                <a:spLocks noEditPoints="1"/>
              </p:cNvSpPr>
              <p:nvPr userDrawn="1"/>
            </p:nvSpPr>
            <p:spPr bwMode="auto">
              <a:xfrm>
                <a:off x="3492501" y="2847976"/>
                <a:ext cx="506413" cy="557213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"/>
              <p:cNvSpPr>
                <a:spLocks/>
              </p:cNvSpPr>
              <p:nvPr userDrawn="1"/>
            </p:nvSpPr>
            <p:spPr bwMode="auto">
              <a:xfrm>
                <a:off x="4048126" y="2832101"/>
                <a:ext cx="339725" cy="588963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2"/>
              <p:cNvSpPr>
                <a:spLocks noEditPoints="1"/>
              </p:cNvSpPr>
              <p:nvPr userDrawn="1"/>
            </p:nvSpPr>
            <p:spPr bwMode="auto">
              <a:xfrm>
                <a:off x="4421188" y="2836863"/>
                <a:ext cx="66675" cy="6508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3"/>
              <p:cNvSpPr>
                <a:spLocks/>
              </p:cNvSpPr>
              <p:nvPr userDrawn="1"/>
            </p:nvSpPr>
            <p:spPr bwMode="auto">
              <a:xfrm>
                <a:off x="4649788" y="2847976"/>
                <a:ext cx="460375" cy="557213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4"/>
              <p:cNvSpPr>
                <a:spLocks noEditPoints="1"/>
              </p:cNvSpPr>
              <p:nvPr userDrawn="1"/>
            </p:nvSpPr>
            <p:spPr bwMode="auto">
              <a:xfrm>
                <a:off x="5157788" y="2862263"/>
                <a:ext cx="47625" cy="54292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5"/>
              <p:cNvSpPr>
                <a:spLocks/>
              </p:cNvSpPr>
              <p:nvPr userDrawn="1"/>
            </p:nvSpPr>
            <p:spPr bwMode="auto">
              <a:xfrm>
                <a:off x="5289551" y="3041651"/>
                <a:ext cx="317500" cy="554038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/>
              <p:cNvSpPr>
                <a:spLocks noEditPoints="1"/>
              </p:cNvSpPr>
              <p:nvPr userDrawn="1"/>
            </p:nvSpPr>
            <p:spPr bwMode="auto">
              <a:xfrm>
                <a:off x="5649913" y="3028951"/>
                <a:ext cx="293688" cy="387350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/>
              <p:cNvSpPr>
                <a:spLocks noEditPoints="1"/>
              </p:cNvSpPr>
              <p:nvPr userDrawn="1"/>
            </p:nvSpPr>
            <p:spPr bwMode="auto">
              <a:xfrm>
                <a:off x="5938838" y="3028951"/>
                <a:ext cx="93663" cy="47625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6" name="Group 45"/>
            <p:cNvGrpSpPr/>
            <p:nvPr userDrawn="1"/>
          </p:nvGrpSpPr>
          <p:grpSpPr>
            <a:xfrm>
              <a:off x="3857626" y="1555751"/>
              <a:ext cx="1419225" cy="930275"/>
              <a:chOff x="3857626" y="1555751"/>
              <a:chExt cx="1419225" cy="930275"/>
            </a:xfrm>
            <a:grpFill/>
          </p:grpSpPr>
          <p:sp>
            <p:nvSpPr>
              <p:cNvPr id="47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63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ya Teal Section">
    <p:bg>
      <p:bgPr>
        <a:gradFill>
          <a:gsLst>
            <a:gs pos="0">
              <a:srgbClr val="19BBB7"/>
            </a:gs>
            <a:gs pos="100000">
              <a:srgbClr val="00727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00894"/>
            <a:ext cx="9144000" cy="584775"/>
          </a:xfrm>
        </p:spPr>
        <p:txBody>
          <a:bodyPr anchor="b" anchorCtr="0">
            <a:spAutoFit/>
          </a:bodyPr>
          <a:lstStyle>
            <a:lvl1pPr algn="ctr"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383824"/>
            <a:ext cx="9144000" cy="353943"/>
          </a:xfrm>
        </p:spPr>
        <p:txBody>
          <a:bodyPr anchor="t">
            <a:spAutoFit/>
          </a:bodyPr>
          <a:lstStyle>
            <a:lvl1pPr marL="0" indent="-182880" algn="ctr">
              <a:lnSpc>
                <a:spcPct val="85000"/>
              </a:lnSpc>
              <a:spcBef>
                <a:spcPts val="800"/>
              </a:spcBef>
              <a:buFont typeface="Arial" pitchFamily="34" charset="0"/>
              <a:buNone/>
              <a:defRPr sz="2000" b="0" i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rgbClr val="00C3D2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4"/>
          <p:cNvGrpSpPr>
            <a:grpSpLocks noChangeAspect="1"/>
          </p:cNvGrpSpPr>
          <p:nvPr userDrawn="1"/>
        </p:nvGrpSpPr>
        <p:grpSpPr bwMode="auto">
          <a:xfrm>
            <a:off x="3703320" y="365760"/>
            <a:ext cx="1683695" cy="356616"/>
            <a:chOff x="1416" y="456"/>
            <a:chExt cx="2880" cy="610"/>
          </a:xfrm>
          <a:solidFill>
            <a:schemeClr val="bg1"/>
          </a:solidFill>
        </p:grpSpPr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2451" y="578"/>
              <a:ext cx="1845" cy="488"/>
            </a:xfrm>
            <a:custGeom>
              <a:avLst/>
              <a:gdLst>
                <a:gd name="T0" fmla="*/ 3043 w 3068"/>
                <a:gd name="T1" fmla="*/ 214 h 801"/>
                <a:gd name="T2" fmla="*/ 3025 w 3068"/>
                <a:gd name="T3" fmla="*/ 221 h 801"/>
                <a:gd name="T4" fmla="*/ 3021 w 3068"/>
                <a:gd name="T5" fmla="*/ 203 h 801"/>
                <a:gd name="T6" fmla="*/ 3047 w 3068"/>
                <a:gd name="T7" fmla="*/ 214 h 801"/>
                <a:gd name="T8" fmla="*/ 3044 w 3068"/>
                <a:gd name="T9" fmla="*/ 242 h 801"/>
                <a:gd name="T10" fmla="*/ 3025 w 3068"/>
                <a:gd name="T11" fmla="*/ 242 h 801"/>
                <a:gd name="T12" fmla="*/ 3021 w 3068"/>
                <a:gd name="T13" fmla="*/ 203 h 801"/>
                <a:gd name="T14" fmla="*/ 3064 w 3068"/>
                <a:gd name="T15" fmla="*/ 223 h 801"/>
                <a:gd name="T16" fmla="*/ 3033 w 3068"/>
                <a:gd name="T17" fmla="*/ 254 h 801"/>
                <a:gd name="T18" fmla="*/ 3033 w 3068"/>
                <a:gd name="T19" fmla="*/ 188 h 801"/>
                <a:gd name="T20" fmla="*/ 2998 w 3068"/>
                <a:gd name="T21" fmla="*/ 223 h 801"/>
                <a:gd name="T22" fmla="*/ 2952 w 3068"/>
                <a:gd name="T23" fmla="*/ 420 h 801"/>
                <a:gd name="T24" fmla="*/ 2905 w 3068"/>
                <a:gd name="T25" fmla="*/ 398 h 801"/>
                <a:gd name="T26" fmla="*/ 2952 w 3068"/>
                <a:gd name="T27" fmla="*/ 420 h 801"/>
                <a:gd name="T28" fmla="*/ 2679 w 3068"/>
                <a:gd name="T29" fmla="*/ 501 h 801"/>
                <a:gd name="T30" fmla="*/ 2952 w 3068"/>
                <a:gd name="T31" fmla="*/ 349 h 801"/>
                <a:gd name="T32" fmla="*/ 2703 w 3068"/>
                <a:gd name="T33" fmla="*/ 258 h 801"/>
                <a:gd name="T34" fmla="*/ 2980 w 3068"/>
                <a:gd name="T35" fmla="*/ 516 h 801"/>
                <a:gd name="T36" fmla="*/ 2953 w 3068"/>
                <a:gd name="T37" fmla="*/ 520 h 801"/>
                <a:gd name="T38" fmla="*/ 2679 w 3068"/>
                <a:gd name="T39" fmla="*/ 501 h 801"/>
                <a:gd name="T40" fmla="*/ 2305 w 3068"/>
                <a:gd name="T41" fmla="*/ 796 h 801"/>
                <a:gd name="T42" fmla="*/ 2421 w 3068"/>
                <a:gd name="T43" fmla="*/ 702 h 801"/>
                <a:gd name="T44" fmla="*/ 2334 w 3068"/>
                <a:gd name="T45" fmla="*/ 220 h 801"/>
                <a:gd name="T46" fmla="*/ 2635 w 3068"/>
                <a:gd name="T47" fmla="*/ 220 h 801"/>
                <a:gd name="T48" fmla="*/ 2305 w 3068"/>
                <a:gd name="T49" fmla="*/ 796 h 801"/>
                <a:gd name="T50" fmla="*/ 2172 w 3068"/>
                <a:gd name="T51" fmla="*/ 220 h 801"/>
                <a:gd name="T52" fmla="*/ 2172 w 3068"/>
                <a:gd name="T53" fmla="*/ 602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1 w 3068"/>
                <a:gd name="T63" fmla="*/ 602 h 801"/>
                <a:gd name="T64" fmla="*/ 1869 w 3068"/>
                <a:gd name="T65" fmla="*/ 566 h 801"/>
                <a:gd name="T66" fmla="*/ 1422 w 3068"/>
                <a:gd name="T67" fmla="*/ 39 h 801"/>
                <a:gd name="T68" fmla="*/ 1415 w 3068"/>
                <a:gd name="T69" fmla="*/ 24 h 801"/>
                <a:gd name="T70" fmla="*/ 1422 w 3068"/>
                <a:gd name="T71" fmla="*/ 39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5 h 801"/>
                <a:gd name="T88" fmla="*/ 1423 w 3068"/>
                <a:gd name="T89" fmla="*/ 5 h 801"/>
                <a:gd name="T90" fmla="*/ 1187 w 3068"/>
                <a:gd name="T91" fmla="*/ 28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1 h 801"/>
                <a:gd name="T102" fmla="*/ 526 w 3068"/>
                <a:gd name="T103" fmla="*/ 411 h 801"/>
                <a:gd name="T104" fmla="*/ 412 w 3068"/>
                <a:gd name="T105" fmla="*/ 602 h 801"/>
                <a:gd name="T106" fmla="*/ 945 w 3068"/>
                <a:gd name="T107" fmla="*/ 602 h 801"/>
                <a:gd name="T108" fmla="*/ 514 w 3068"/>
                <a:gd name="T109" fmla="*/ 438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9 h 801"/>
                <a:gd name="T118" fmla="*/ 346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1"/>
                  </a:moveTo>
                  <a:lnTo>
                    <a:pt x="3032" y="221"/>
                  </a:lnTo>
                  <a:cubicBezTo>
                    <a:pt x="3038" y="221"/>
                    <a:pt x="3043" y="220"/>
                    <a:pt x="3043" y="214"/>
                  </a:cubicBezTo>
                  <a:cubicBezTo>
                    <a:pt x="3043" y="208"/>
                    <a:pt x="3038" y="207"/>
                    <a:pt x="3034" y="207"/>
                  </a:cubicBezTo>
                  <a:lnTo>
                    <a:pt x="3025" y="207"/>
                  </a:lnTo>
                  <a:lnTo>
                    <a:pt x="3025" y="221"/>
                  </a:lnTo>
                  <a:lnTo>
                    <a:pt x="3032" y="221"/>
                  </a:lnTo>
                  <a:lnTo>
                    <a:pt x="3032" y="221"/>
                  </a:lnTo>
                  <a:close/>
                  <a:moveTo>
                    <a:pt x="3021" y="203"/>
                  </a:moveTo>
                  <a:lnTo>
                    <a:pt x="3021" y="203"/>
                  </a:lnTo>
                  <a:lnTo>
                    <a:pt x="3034" y="203"/>
                  </a:lnTo>
                  <a:cubicBezTo>
                    <a:pt x="3042" y="203"/>
                    <a:pt x="3047" y="206"/>
                    <a:pt x="3047" y="214"/>
                  </a:cubicBezTo>
                  <a:cubicBezTo>
                    <a:pt x="3047" y="220"/>
                    <a:pt x="3043" y="224"/>
                    <a:pt x="3037" y="224"/>
                  </a:cubicBezTo>
                  <a:lnTo>
                    <a:pt x="3049" y="242"/>
                  </a:lnTo>
                  <a:lnTo>
                    <a:pt x="3044" y="242"/>
                  </a:lnTo>
                  <a:lnTo>
                    <a:pt x="3033" y="225"/>
                  </a:lnTo>
                  <a:lnTo>
                    <a:pt x="3025" y="225"/>
                  </a:lnTo>
                  <a:lnTo>
                    <a:pt x="3025" y="242"/>
                  </a:lnTo>
                  <a:lnTo>
                    <a:pt x="3021" y="242"/>
                  </a:lnTo>
                  <a:lnTo>
                    <a:pt x="3021" y="203"/>
                  </a:lnTo>
                  <a:lnTo>
                    <a:pt x="3021" y="203"/>
                  </a:lnTo>
                  <a:close/>
                  <a:moveTo>
                    <a:pt x="3033" y="254"/>
                  </a:moveTo>
                  <a:lnTo>
                    <a:pt x="3033" y="254"/>
                  </a:lnTo>
                  <a:cubicBezTo>
                    <a:pt x="3051" y="254"/>
                    <a:pt x="3064" y="240"/>
                    <a:pt x="3064" y="223"/>
                  </a:cubicBezTo>
                  <a:cubicBezTo>
                    <a:pt x="3064" y="205"/>
                    <a:pt x="3051" y="192"/>
                    <a:pt x="3033" y="192"/>
                  </a:cubicBezTo>
                  <a:cubicBezTo>
                    <a:pt x="3016" y="192"/>
                    <a:pt x="3002" y="205"/>
                    <a:pt x="3002" y="223"/>
                  </a:cubicBezTo>
                  <a:cubicBezTo>
                    <a:pt x="3002" y="240"/>
                    <a:pt x="3016" y="254"/>
                    <a:pt x="3033" y="254"/>
                  </a:cubicBezTo>
                  <a:lnTo>
                    <a:pt x="3033" y="254"/>
                  </a:lnTo>
                  <a:close/>
                  <a:moveTo>
                    <a:pt x="3033" y="188"/>
                  </a:moveTo>
                  <a:lnTo>
                    <a:pt x="3033" y="188"/>
                  </a:lnTo>
                  <a:cubicBezTo>
                    <a:pt x="3053" y="188"/>
                    <a:pt x="3068" y="203"/>
                    <a:pt x="3068" y="223"/>
                  </a:cubicBezTo>
                  <a:cubicBezTo>
                    <a:pt x="3068" y="242"/>
                    <a:pt x="3053" y="257"/>
                    <a:pt x="3033" y="257"/>
                  </a:cubicBezTo>
                  <a:cubicBezTo>
                    <a:pt x="3014" y="257"/>
                    <a:pt x="2998" y="242"/>
                    <a:pt x="2998" y="223"/>
                  </a:cubicBezTo>
                  <a:cubicBezTo>
                    <a:pt x="2998" y="203"/>
                    <a:pt x="3014" y="188"/>
                    <a:pt x="3033" y="188"/>
                  </a:cubicBezTo>
                  <a:lnTo>
                    <a:pt x="3033" y="188"/>
                  </a:lnTo>
                  <a:close/>
                  <a:moveTo>
                    <a:pt x="2952" y="420"/>
                  </a:moveTo>
                  <a:lnTo>
                    <a:pt x="2952" y="420"/>
                  </a:lnTo>
                  <a:lnTo>
                    <a:pt x="2952" y="398"/>
                  </a:lnTo>
                  <a:lnTo>
                    <a:pt x="2905" y="398"/>
                  </a:lnTo>
                  <a:cubicBezTo>
                    <a:pt x="2819" y="398"/>
                    <a:pt x="2708" y="411"/>
                    <a:pt x="2708" y="500"/>
                  </a:cubicBezTo>
                  <a:cubicBezTo>
                    <a:pt x="2708" y="565"/>
                    <a:pt x="2766" y="588"/>
                    <a:pt x="2813" y="588"/>
                  </a:cubicBezTo>
                  <a:cubicBezTo>
                    <a:pt x="2913" y="588"/>
                    <a:pt x="2952" y="504"/>
                    <a:pt x="2952" y="420"/>
                  </a:cubicBezTo>
                  <a:lnTo>
                    <a:pt x="2952" y="420"/>
                  </a:lnTo>
                  <a:close/>
                  <a:moveTo>
                    <a:pt x="2679" y="501"/>
                  </a:moveTo>
                  <a:lnTo>
                    <a:pt x="2679" y="501"/>
                  </a:lnTo>
                  <a:cubicBezTo>
                    <a:pt x="2679" y="391"/>
                    <a:pt x="2802" y="374"/>
                    <a:pt x="2897" y="374"/>
                  </a:cubicBezTo>
                  <a:lnTo>
                    <a:pt x="2952" y="374"/>
                  </a:lnTo>
                  <a:lnTo>
                    <a:pt x="2952" y="349"/>
                  </a:lnTo>
                  <a:cubicBezTo>
                    <a:pt x="2952" y="270"/>
                    <a:pt x="2906" y="234"/>
                    <a:pt x="2835" y="234"/>
                  </a:cubicBezTo>
                  <a:cubicBezTo>
                    <a:pt x="2789" y="234"/>
                    <a:pt x="2749" y="252"/>
                    <a:pt x="2719" y="279"/>
                  </a:cubicBezTo>
                  <a:lnTo>
                    <a:pt x="2703" y="258"/>
                  </a:lnTo>
                  <a:cubicBezTo>
                    <a:pt x="2736" y="227"/>
                    <a:pt x="2786" y="208"/>
                    <a:pt x="2837" y="208"/>
                  </a:cubicBezTo>
                  <a:cubicBezTo>
                    <a:pt x="2923" y="208"/>
                    <a:pt x="2980" y="253"/>
                    <a:pt x="2980" y="348"/>
                  </a:cubicBezTo>
                  <a:lnTo>
                    <a:pt x="2980" y="516"/>
                  </a:lnTo>
                  <a:cubicBezTo>
                    <a:pt x="2980" y="545"/>
                    <a:pt x="2983" y="581"/>
                    <a:pt x="2987" y="602"/>
                  </a:cubicBezTo>
                  <a:lnTo>
                    <a:pt x="2959" y="602"/>
                  </a:lnTo>
                  <a:cubicBezTo>
                    <a:pt x="2956" y="581"/>
                    <a:pt x="2953" y="541"/>
                    <a:pt x="2953" y="520"/>
                  </a:cubicBezTo>
                  <a:lnTo>
                    <a:pt x="2951" y="520"/>
                  </a:lnTo>
                  <a:cubicBezTo>
                    <a:pt x="2925" y="583"/>
                    <a:pt x="2869" y="612"/>
                    <a:pt x="2808" y="612"/>
                  </a:cubicBezTo>
                  <a:cubicBezTo>
                    <a:pt x="2746" y="612"/>
                    <a:pt x="2679" y="579"/>
                    <a:pt x="2679" y="501"/>
                  </a:cubicBezTo>
                  <a:lnTo>
                    <a:pt x="2679" y="501"/>
                  </a:lnTo>
                  <a:close/>
                  <a:moveTo>
                    <a:pt x="2305" y="796"/>
                  </a:moveTo>
                  <a:lnTo>
                    <a:pt x="2305" y="796"/>
                  </a:lnTo>
                  <a:lnTo>
                    <a:pt x="2310" y="769"/>
                  </a:lnTo>
                  <a:cubicBezTo>
                    <a:pt x="2319" y="772"/>
                    <a:pt x="2332" y="774"/>
                    <a:pt x="2344" y="774"/>
                  </a:cubicBezTo>
                  <a:cubicBezTo>
                    <a:pt x="2387" y="774"/>
                    <a:pt x="2407" y="740"/>
                    <a:pt x="2421" y="702"/>
                  </a:cubicBezTo>
                  <a:lnTo>
                    <a:pt x="2456" y="609"/>
                  </a:lnTo>
                  <a:lnTo>
                    <a:pt x="2301" y="220"/>
                  </a:lnTo>
                  <a:lnTo>
                    <a:pt x="2334" y="220"/>
                  </a:lnTo>
                  <a:lnTo>
                    <a:pt x="2472" y="576"/>
                  </a:lnTo>
                  <a:lnTo>
                    <a:pt x="2602" y="220"/>
                  </a:lnTo>
                  <a:lnTo>
                    <a:pt x="2635" y="220"/>
                  </a:lnTo>
                  <a:lnTo>
                    <a:pt x="2444" y="719"/>
                  </a:lnTo>
                  <a:cubicBezTo>
                    <a:pt x="2425" y="770"/>
                    <a:pt x="2396" y="801"/>
                    <a:pt x="2344" y="801"/>
                  </a:cubicBezTo>
                  <a:cubicBezTo>
                    <a:pt x="2332" y="801"/>
                    <a:pt x="2315" y="799"/>
                    <a:pt x="2305" y="796"/>
                  </a:cubicBezTo>
                  <a:lnTo>
                    <a:pt x="2305" y="796"/>
                  </a:lnTo>
                  <a:close/>
                  <a:moveTo>
                    <a:pt x="2172" y="220"/>
                  </a:moveTo>
                  <a:lnTo>
                    <a:pt x="2172" y="220"/>
                  </a:lnTo>
                  <a:lnTo>
                    <a:pt x="2202" y="220"/>
                  </a:lnTo>
                  <a:lnTo>
                    <a:pt x="2202" y="602"/>
                  </a:lnTo>
                  <a:lnTo>
                    <a:pt x="2172" y="602"/>
                  </a:lnTo>
                  <a:lnTo>
                    <a:pt x="2172" y="220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2" y="76"/>
                    <a:pt x="2162" y="59"/>
                  </a:cubicBezTo>
                  <a:cubicBezTo>
                    <a:pt x="2162" y="44"/>
                    <a:pt x="2174" y="33"/>
                    <a:pt x="2187" y="33"/>
                  </a:cubicBezTo>
                  <a:cubicBezTo>
                    <a:pt x="2200" y="33"/>
                    <a:pt x="2212" y="44"/>
                    <a:pt x="2212" y="59"/>
                  </a:cubicBezTo>
                  <a:cubicBezTo>
                    <a:pt x="2212" y="76"/>
                    <a:pt x="2200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1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90" y="602"/>
                  </a:lnTo>
                  <a:lnTo>
                    <a:pt x="1851" y="602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9"/>
                  </a:moveTo>
                  <a:lnTo>
                    <a:pt x="1422" y="39"/>
                  </a:lnTo>
                  <a:cubicBezTo>
                    <a:pt x="1428" y="39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9"/>
                  </a:lnTo>
                  <a:lnTo>
                    <a:pt x="1422" y="39"/>
                  </a:lnTo>
                  <a:lnTo>
                    <a:pt x="1422" y="39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4"/>
                    <a:pt x="1437" y="31"/>
                  </a:cubicBezTo>
                  <a:cubicBezTo>
                    <a:pt x="1437" y="38"/>
                    <a:pt x="1433" y="41"/>
                    <a:pt x="1427" y="42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3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3"/>
                    <a:pt x="1440" y="9"/>
                    <a:pt x="1423" y="9"/>
                  </a:cubicBezTo>
                  <a:cubicBezTo>
                    <a:pt x="1406" y="9"/>
                    <a:pt x="1392" y="23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3" y="5"/>
                    <a:pt x="1458" y="21"/>
                    <a:pt x="1458" y="40"/>
                  </a:cubicBezTo>
                  <a:cubicBezTo>
                    <a:pt x="1458" y="59"/>
                    <a:pt x="1443" y="75"/>
                    <a:pt x="1423" y="75"/>
                  </a:cubicBezTo>
                  <a:cubicBezTo>
                    <a:pt x="1404" y="75"/>
                    <a:pt x="1388" y="59"/>
                    <a:pt x="1388" y="40"/>
                  </a:cubicBezTo>
                  <a:cubicBezTo>
                    <a:pt x="1388" y="21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8"/>
                    <a:pt x="1187" y="28"/>
                  </a:cubicBezTo>
                  <a:cubicBezTo>
                    <a:pt x="1115" y="28"/>
                    <a:pt x="1037" y="69"/>
                    <a:pt x="1037" y="155"/>
                  </a:cubicBezTo>
                  <a:cubicBezTo>
                    <a:pt x="1037" y="337"/>
                    <a:pt x="1354" y="256"/>
                    <a:pt x="1354" y="457"/>
                  </a:cubicBezTo>
                  <a:cubicBezTo>
                    <a:pt x="1354" y="563"/>
                    <a:pt x="1267" y="617"/>
                    <a:pt x="1172" y="617"/>
                  </a:cubicBezTo>
                  <a:cubicBezTo>
                    <a:pt x="1100" y="617"/>
                    <a:pt x="1037" y="591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9"/>
                  </a:cubicBezTo>
                  <a:cubicBezTo>
                    <a:pt x="1322" y="279"/>
                    <a:pt x="1006" y="359"/>
                    <a:pt x="1006" y="156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4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1"/>
                  </a:moveTo>
                  <a:lnTo>
                    <a:pt x="526" y="411"/>
                  </a:lnTo>
                  <a:lnTo>
                    <a:pt x="832" y="411"/>
                  </a:lnTo>
                  <a:lnTo>
                    <a:pt x="681" y="44"/>
                  </a:lnTo>
                  <a:lnTo>
                    <a:pt x="526" y="411"/>
                  </a:lnTo>
                  <a:lnTo>
                    <a:pt x="526" y="411"/>
                  </a:lnTo>
                  <a:close/>
                  <a:moveTo>
                    <a:pt x="446" y="602"/>
                  </a:moveTo>
                  <a:lnTo>
                    <a:pt x="446" y="602"/>
                  </a:lnTo>
                  <a:lnTo>
                    <a:pt x="412" y="602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2"/>
                  </a:lnTo>
                  <a:lnTo>
                    <a:pt x="911" y="602"/>
                  </a:lnTo>
                  <a:lnTo>
                    <a:pt x="843" y="438"/>
                  </a:lnTo>
                  <a:lnTo>
                    <a:pt x="514" y="438"/>
                  </a:lnTo>
                  <a:lnTo>
                    <a:pt x="446" y="602"/>
                  </a:lnTo>
                  <a:lnTo>
                    <a:pt x="446" y="602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8"/>
                    <a:pt x="191" y="28"/>
                  </a:cubicBezTo>
                  <a:cubicBezTo>
                    <a:pt x="118" y="28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3"/>
                    <a:pt x="270" y="617"/>
                    <a:pt x="175" y="617"/>
                  </a:cubicBezTo>
                  <a:cubicBezTo>
                    <a:pt x="103" y="617"/>
                    <a:pt x="40" y="591"/>
                    <a:pt x="0" y="542"/>
                  </a:cubicBezTo>
                  <a:lnTo>
                    <a:pt x="21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9"/>
                  </a:cubicBezTo>
                  <a:cubicBezTo>
                    <a:pt x="326" y="279"/>
                    <a:pt x="10" y="359"/>
                    <a:pt x="10" y="156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6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1416" y="456"/>
              <a:ext cx="895" cy="595"/>
            </a:xfrm>
            <a:custGeom>
              <a:avLst/>
              <a:gdLst>
                <a:gd name="T0" fmla="*/ 1437 w 1489"/>
                <a:gd name="T1" fmla="*/ 937 h 976"/>
                <a:gd name="T2" fmla="*/ 1446 w 1489"/>
                <a:gd name="T3" fmla="*/ 922 h 976"/>
                <a:gd name="T4" fmla="*/ 1444 w 1489"/>
                <a:gd name="T5" fmla="*/ 937 h 976"/>
                <a:gd name="T6" fmla="*/ 1437 w 1489"/>
                <a:gd name="T7" fmla="*/ 937 h 976"/>
                <a:gd name="T8" fmla="*/ 1432 w 1489"/>
                <a:gd name="T9" fmla="*/ 958 h 976"/>
                <a:gd name="T10" fmla="*/ 1437 w 1489"/>
                <a:gd name="T11" fmla="*/ 941 h 976"/>
                <a:gd name="T12" fmla="*/ 1455 w 1489"/>
                <a:gd name="T13" fmla="*/ 958 h 976"/>
                <a:gd name="T14" fmla="*/ 1449 w 1489"/>
                <a:gd name="T15" fmla="*/ 940 h 976"/>
                <a:gd name="T16" fmla="*/ 1446 w 1489"/>
                <a:gd name="T17" fmla="*/ 918 h 976"/>
                <a:gd name="T18" fmla="*/ 1432 w 1489"/>
                <a:gd name="T19" fmla="*/ 958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8 w 1489"/>
                <a:gd name="T37" fmla="*/ 975 h 976"/>
                <a:gd name="T38" fmla="*/ 286 w 1489"/>
                <a:gd name="T39" fmla="*/ 976 h 976"/>
                <a:gd name="T40" fmla="*/ 239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7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7 w 1489"/>
                <a:gd name="T57" fmla="*/ 900 h 976"/>
                <a:gd name="T58" fmla="*/ 1191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5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7"/>
                  </a:moveTo>
                  <a:lnTo>
                    <a:pt x="1437" y="937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4"/>
                    <a:pt x="1455" y="929"/>
                  </a:cubicBezTo>
                  <a:cubicBezTo>
                    <a:pt x="1455" y="935"/>
                    <a:pt x="1450" y="937"/>
                    <a:pt x="1444" y="937"/>
                  </a:cubicBezTo>
                  <a:lnTo>
                    <a:pt x="1437" y="937"/>
                  </a:lnTo>
                  <a:lnTo>
                    <a:pt x="1437" y="937"/>
                  </a:lnTo>
                  <a:close/>
                  <a:moveTo>
                    <a:pt x="1432" y="958"/>
                  </a:moveTo>
                  <a:lnTo>
                    <a:pt x="1432" y="958"/>
                  </a:lnTo>
                  <a:lnTo>
                    <a:pt x="1437" y="958"/>
                  </a:lnTo>
                  <a:lnTo>
                    <a:pt x="1437" y="941"/>
                  </a:lnTo>
                  <a:lnTo>
                    <a:pt x="1444" y="941"/>
                  </a:lnTo>
                  <a:lnTo>
                    <a:pt x="1455" y="958"/>
                  </a:lnTo>
                  <a:lnTo>
                    <a:pt x="1461" y="958"/>
                  </a:lnTo>
                  <a:lnTo>
                    <a:pt x="1449" y="940"/>
                  </a:lnTo>
                  <a:cubicBezTo>
                    <a:pt x="1454" y="939"/>
                    <a:pt x="1459" y="936"/>
                    <a:pt x="1459" y="930"/>
                  </a:cubicBezTo>
                  <a:cubicBezTo>
                    <a:pt x="1459" y="922"/>
                    <a:pt x="1453" y="918"/>
                    <a:pt x="1446" y="918"/>
                  </a:cubicBezTo>
                  <a:lnTo>
                    <a:pt x="1432" y="918"/>
                  </a:lnTo>
                  <a:lnTo>
                    <a:pt x="1432" y="958"/>
                  </a:lnTo>
                  <a:lnTo>
                    <a:pt x="1432" y="958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1"/>
                    <a:pt x="1428" y="907"/>
                    <a:pt x="1445" y="907"/>
                  </a:cubicBezTo>
                  <a:cubicBezTo>
                    <a:pt x="1462" y="907"/>
                    <a:pt x="1476" y="921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8"/>
                    <a:pt x="1425" y="973"/>
                    <a:pt x="1445" y="973"/>
                  </a:cubicBezTo>
                  <a:cubicBezTo>
                    <a:pt x="1464" y="973"/>
                    <a:pt x="1480" y="958"/>
                    <a:pt x="1480" y="938"/>
                  </a:cubicBezTo>
                  <a:cubicBezTo>
                    <a:pt x="1480" y="919"/>
                    <a:pt x="1464" y="903"/>
                    <a:pt x="1445" y="903"/>
                  </a:cubicBezTo>
                  <a:cubicBezTo>
                    <a:pt x="1425" y="903"/>
                    <a:pt x="1410" y="919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6"/>
                    <a:pt x="1188" y="975"/>
                  </a:cubicBezTo>
                  <a:lnTo>
                    <a:pt x="300" y="975"/>
                  </a:lnTo>
                  <a:cubicBezTo>
                    <a:pt x="296" y="976"/>
                    <a:pt x="291" y="976"/>
                    <a:pt x="286" y="976"/>
                  </a:cubicBezTo>
                  <a:cubicBezTo>
                    <a:pt x="128" y="976"/>
                    <a:pt x="0" y="848"/>
                    <a:pt x="0" y="690"/>
                  </a:cubicBezTo>
                  <a:cubicBezTo>
                    <a:pt x="0" y="549"/>
                    <a:pt x="104" y="431"/>
                    <a:pt x="239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3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8"/>
                    <a:pt x="909" y="136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70"/>
                    <a:pt x="842" y="168"/>
                    <a:pt x="840" y="167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9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7" y="900"/>
                  </a:cubicBezTo>
                  <a:lnTo>
                    <a:pt x="298" y="900"/>
                  </a:lnTo>
                  <a:lnTo>
                    <a:pt x="1191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3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3" y="318"/>
                    <a:pt x="1161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4" y="292"/>
                    <a:pt x="1104" y="279"/>
                    <a:pt x="1071" y="279"/>
                  </a:cubicBezTo>
                  <a:cubicBezTo>
                    <a:pt x="1071" y="279"/>
                    <a:pt x="1070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8"/>
                  </a:cubicBezTo>
                  <a:lnTo>
                    <a:pt x="766" y="777"/>
                  </a:lnTo>
                  <a:cubicBezTo>
                    <a:pt x="760" y="791"/>
                    <a:pt x="746" y="800"/>
                    <a:pt x="731" y="800"/>
                  </a:cubicBezTo>
                  <a:cubicBezTo>
                    <a:pt x="726" y="800"/>
                    <a:pt x="721" y="798"/>
                    <a:pt x="716" y="796"/>
                  </a:cubicBezTo>
                  <a:cubicBezTo>
                    <a:pt x="705" y="792"/>
                    <a:pt x="698" y="783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4" y="361"/>
                  </a:cubicBezTo>
                  <a:cubicBezTo>
                    <a:pt x="574" y="353"/>
                    <a:pt x="596" y="362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3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2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6"/>
                    <a:pt x="1205" y="254"/>
                  </a:cubicBezTo>
                  <a:cubicBezTo>
                    <a:pt x="1208" y="256"/>
                    <a:pt x="1210" y="258"/>
                    <a:pt x="1211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7"/>
                    <a:pt x="1240" y="291"/>
                    <a:pt x="1249" y="307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8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2612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242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1501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- Title &amp;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tx2"/>
                </a:solidFill>
              </a:defRPr>
            </a:lvl1pPr>
            <a:lvl2pPr>
              <a:buClr>
                <a:srgbClr val="6BBAB6"/>
              </a:buClr>
              <a:defRPr baseline="0"/>
            </a:lvl2pPr>
            <a:lvl3pPr>
              <a:buClr>
                <a:srgbClr val="6BBAB6"/>
              </a:buClr>
              <a:defRPr baseline="0"/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7" y="135169"/>
            <a:ext cx="914366" cy="6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434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6724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7641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200" baseline="0">
                <a:latin typeface="+mj-lt"/>
              </a:defRPr>
            </a:lvl4pPr>
            <a:lvl5pPr>
              <a:defRPr sz="1000" baseline="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wrap="square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3158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&amp;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tx2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62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9040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727285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="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&amp; Sub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 flipH="1">
            <a:off x="626364" y="640080"/>
            <a:ext cx="7891272" cy="274320"/>
          </a:xfrm>
        </p:spPr>
        <p:txBody>
          <a:bodyPr wrap="square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itle Only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 algn="ctr">
              <a:defRPr sz="28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ya Confidential - Title &amp;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560" y="192024"/>
            <a:ext cx="7068312" cy="457200"/>
          </a:xfrm>
        </p:spPr>
        <p:txBody>
          <a:bodyPr anchor="ctr" anchorCtr="0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6364" y="1014984"/>
            <a:ext cx="7891272" cy="3639312"/>
          </a:xfrm>
        </p:spPr>
        <p:txBody>
          <a:bodyPr wrap="square" anchor="t" anchorCtr="0">
            <a:normAutofit/>
          </a:bodyPr>
          <a:lstStyle>
            <a:lvl1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rgbClr val="6BBAB6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rgbClr val="6BBAB6"/>
              </a:buClr>
              <a:defRPr baseline="0"/>
            </a:lvl4pPr>
            <a:lvl5pPr>
              <a:buClr>
                <a:srgbClr val="6BBAB6"/>
              </a:buCl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78497" y="137381"/>
            <a:ext cx="914400" cy="636169"/>
            <a:chOff x="278497" y="137381"/>
            <a:chExt cx="914400" cy="636169"/>
          </a:xfrm>
        </p:grpSpPr>
        <p:grpSp>
          <p:nvGrpSpPr>
            <p:cNvPr id="7" name="Group 6"/>
            <p:cNvGrpSpPr/>
            <p:nvPr userDrawn="1"/>
          </p:nvGrpSpPr>
          <p:grpSpPr>
            <a:xfrm>
              <a:off x="278497" y="535420"/>
              <a:ext cx="914400" cy="238130"/>
              <a:chOff x="278497" y="535420"/>
              <a:chExt cx="914400" cy="238130"/>
            </a:xfrm>
          </p:grpSpPr>
          <p:sp>
            <p:nvSpPr>
              <p:cNvPr id="8" name="Freeform 19"/>
              <p:cNvSpPr>
                <a:spLocks/>
              </p:cNvSpPr>
              <p:nvPr userDrawn="1"/>
            </p:nvSpPr>
            <p:spPr bwMode="auto">
              <a:xfrm>
                <a:off x="278497" y="535420"/>
                <a:ext cx="105946" cy="183672"/>
              </a:xfrm>
              <a:custGeom>
                <a:avLst/>
                <a:gdLst>
                  <a:gd name="T0" fmla="*/ 269 w 428"/>
                  <a:gd name="T1" fmla="*/ 2 h 741"/>
                  <a:gd name="T2" fmla="*/ 337 w 428"/>
                  <a:gd name="T3" fmla="*/ 21 h 741"/>
                  <a:gd name="T4" fmla="*/ 393 w 428"/>
                  <a:gd name="T5" fmla="*/ 57 h 741"/>
                  <a:gd name="T6" fmla="*/ 387 w 428"/>
                  <a:gd name="T7" fmla="*/ 105 h 741"/>
                  <a:gd name="T8" fmla="*/ 346 w 428"/>
                  <a:gd name="T9" fmla="*/ 66 h 741"/>
                  <a:gd name="T10" fmla="*/ 292 w 428"/>
                  <a:gd name="T11" fmla="*/ 42 h 741"/>
                  <a:gd name="T12" fmla="*/ 229 w 428"/>
                  <a:gd name="T13" fmla="*/ 33 h 741"/>
                  <a:gd name="T14" fmla="*/ 176 w 428"/>
                  <a:gd name="T15" fmla="*/ 38 h 741"/>
                  <a:gd name="T16" fmla="*/ 128 w 428"/>
                  <a:gd name="T17" fmla="*/ 57 h 741"/>
                  <a:gd name="T18" fmla="*/ 87 w 428"/>
                  <a:gd name="T19" fmla="*/ 88 h 741"/>
                  <a:gd name="T20" fmla="*/ 58 w 428"/>
                  <a:gd name="T21" fmla="*/ 131 h 741"/>
                  <a:gd name="T22" fmla="*/ 48 w 428"/>
                  <a:gd name="T23" fmla="*/ 186 h 741"/>
                  <a:gd name="T24" fmla="*/ 57 w 428"/>
                  <a:gd name="T25" fmla="*/ 238 h 741"/>
                  <a:gd name="T26" fmla="*/ 82 w 428"/>
                  <a:gd name="T27" fmla="*/ 278 h 741"/>
                  <a:gd name="T28" fmla="*/ 118 w 428"/>
                  <a:gd name="T29" fmla="*/ 307 h 741"/>
                  <a:gd name="T30" fmla="*/ 163 w 428"/>
                  <a:gd name="T31" fmla="*/ 330 h 741"/>
                  <a:gd name="T32" fmla="*/ 212 w 428"/>
                  <a:gd name="T33" fmla="*/ 349 h 741"/>
                  <a:gd name="T34" fmla="*/ 264 w 428"/>
                  <a:gd name="T35" fmla="*/ 368 h 741"/>
                  <a:gd name="T36" fmla="*/ 315 w 428"/>
                  <a:gd name="T37" fmla="*/ 389 h 741"/>
                  <a:gd name="T38" fmla="*/ 358 w 428"/>
                  <a:gd name="T39" fmla="*/ 413 h 741"/>
                  <a:gd name="T40" fmla="*/ 396 w 428"/>
                  <a:gd name="T41" fmla="*/ 446 h 741"/>
                  <a:gd name="T42" fmla="*/ 419 w 428"/>
                  <a:gd name="T43" fmla="*/ 491 h 741"/>
                  <a:gd name="T44" fmla="*/ 428 w 428"/>
                  <a:gd name="T45" fmla="*/ 549 h 741"/>
                  <a:gd name="T46" fmla="*/ 418 w 428"/>
                  <a:gd name="T47" fmla="*/ 612 h 741"/>
                  <a:gd name="T48" fmla="*/ 391 w 428"/>
                  <a:gd name="T49" fmla="*/ 662 h 741"/>
                  <a:gd name="T50" fmla="*/ 351 w 428"/>
                  <a:gd name="T51" fmla="*/ 701 h 741"/>
                  <a:gd name="T52" fmla="*/ 299 w 428"/>
                  <a:gd name="T53" fmla="*/ 727 h 741"/>
                  <a:gd name="T54" fmla="*/ 240 w 428"/>
                  <a:gd name="T55" fmla="*/ 740 h 741"/>
                  <a:gd name="T56" fmla="*/ 169 w 428"/>
                  <a:gd name="T57" fmla="*/ 739 h 741"/>
                  <a:gd name="T58" fmla="*/ 91 w 428"/>
                  <a:gd name="T59" fmla="*/ 719 h 741"/>
                  <a:gd name="T60" fmla="*/ 27 w 428"/>
                  <a:gd name="T61" fmla="*/ 678 h 741"/>
                  <a:gd name="T62" fmla="*/ 25 w 428"/>
                  <a:gd name="T63" fmla="*/ 626 h 741"/>
                  <a:gd name="T64" fmla="*/ 80 w 428"/>
                  <a:gd name="T65" fmla="*/ 670 h 741"/>
                  <a:gd name="T66" fmla="*/ 142 w 428"/>
                  <a:gd name="T67" fmla="*/ 698 h 741"/>
                  <a:gd name="T68" fmla="*/ 210 w 428"/>
                  <a:gd name="T69" fmla="*/ 707 h 741"/>
                  <a:gd name="T70" fmla="*/ 265 w 428"/>
                  <a:gd name="T71" fmla="*/ 701 h 741"/>
                  <a:gd name="T72" fmla="*/ 313 w 428"/>
                  <a:gd name="T73" fmla="*/ 681 h 741"/>
                  <a:gd name="T74" fmla="*/ 354 w 428"/>
                  <a:gd name="T75" fmla="*/ 650 h 741"/>
                  <a:gd name="T76" fmla="*/ 381 w 428"/>
                  <a:gd name="T77" fmla="*/ 606 h 741"/>
                  <a:gd name="T78" fmla="*/ 391 w 428"/>
                  <a:gd name="T79" fmla="*/ 551 h 741"/>
                  <a:gd name="T80" fmla="*/ 382 w 428"/>
                  <a:gd name="T81" fmla="*/ 499 h 741"/>
                  <a:gd name="T82" fmla="*/ 357 w 428"/>
                  <a:gd name="T83" fmla="*/ 460 h 741"/>
                  <a:gd name="T84" fmla="*/ 321 w 428"/>
                  <a:gd name="T85" fmla="*/ 430 h 741"/>
                  <a:gd name="T86" fmla="*/ 276 w 428"/>
                  <a:gd name="T87" fmla="*/ 408 h 741"/>
                  <a:gd name="T88" fmla="*/ 227 w 428"/>
                  <a:gd name="T89" fmla="*/ 389 h 741"/>
                  <a:gd name="T90" fmla="*/ 175 w 428"/>
                  <a:gd name="T91" fmla="*/ 371 h 741"/>
                  <a:gd name="T92" fmla="*/ 126 w 428"/>
                  <a:gd name="T93" fmla="*/ 349 h 741"/>
                  <a:gd name="T94" fmla="*/ 81 w 428"/>
                  <a:gd name="T95" fmla="*/ 324 h 741"/>
                  <a:gd name="T96" fmla="*/ 45 w 428"/>
                  <a:gd name="T97" fmla="*/ 291 h 741"/>
                  <a:gd name="T98" fmla="*/ 20 w 428"/>
                  <a:gd name="T99" fmla="*/ 245 h 741"/>
                  <a:gd name="T100" fmla="*/ 12 w 428"/>
                  <a:gd name="T101" fmla="*/ 187 h 741"/>
                  <a:gd name="T102" fmla="*/ 21 w 428"/>
                  <a:gd name="T103" fmla="*/ 125 h 741"/>
                  <a:gd name="T104" fmla="*/ 49 w 428"/>
                  <a:gd name="T105" fmla="*/ 76 h 741"/>
                  <a:gd name="T106" fmla="*/ 90 w 428"/>
                  <a:gd name="T107" fmla="*/ 39 h 741"/>
                  <a:gd name="T108" fmla="*/ 142 w 428"/>
                  <a:gd name="T109" fmla="*/ 14 h 741"/>
                  <a:gd name="T110" fmla="*/ 200 w 428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8" h="741">
                    <a:moveTo>
                      <a:pt x="230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7" y="21"/>
                    </a:lnTo>
                    <a:lnTo>
                      <a:pt x="366" y="37"/>
                    </a:lnTo>
                    <a:lnTo>
                      <a:pt x="393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7" y="83"/>
                    </a:lnTo>
                    <a:lnTo>
                      <a:pt x="346" y="66"/>
                    </a:lnTo>
                    <a:lnTo>
                      <a:pt x="320" y="52"/>
                    </a:lnTo>
                    <a:lnTo>
                      <a:pt x="292" y="42"/>
                    </a:lnTo>
                    <a:lnTo>
                      <a:pt x="262" y="35"/>
                    </a:lnTo>
                    <a:lnTo>
                      <a:pt x="229" y="33"/>
                    </a:lnTo>
                    <a:lnTo>
                      <a:pt x="202" y="34"/>
                    </a:lnTo>
                    <a:lnTo>
                      <a:pt x="176" y="38"/>
                    </a:lnTo>
                    <a:lnTo>
                      <a:pt x="152" y="46"/>
                    </a:lnTo>
                    <a:lnTo>
                      <a:pt x="128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58" y="131"/>
                    </a:lnTo>
                    <a:lnTo>
                      <a:pt x="52" y="156"/>
                    </a:lnTo>
                    <a:lnTo>
                      <a:pt x="48" y="186"/>
                    </a:lnTo>
                    <a:lnTo>
                      <a:pt x="51" y="214"/>
                    </a:lnTo>
                    <a:lnTo>
                      <a:pt x="57" y="238"/>
                    </a:lnTo>
                    <a:lnTo>
                      <a:pt x="67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39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2" y="349"/>
                    </a:lnTo>
                    <a:lnTo>
                      <a:pt x="238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7" y="400"/>
                    </a:lnTo>
                    <a:lnTo>
                      <a:pt x="358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19" y="491"/>
                    </a:lnTo>
                    <a:lnTo>
                      <a:pt x="426" y="518"/>
                    </a:lnTo>
                    <a:lnTo>
                      <a:pt x="428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0" y="740"/>
                    </a:lnTo>
                    <a:lnTo>
                      <a:pt x="210" y="741"/>
                    </a:lnTo>
                    <a:lnTo>
                      <a:pt x="169" y="739"/>
                    </a:lnTo>
                    <a:lnTo>
                      <a:pt x="128" y="731"/>
                    </a:lnTo>
                    <a:lnTo>
                      <a:pt x="91" y="719"/>
                    </a:lnTo>
                    <a:lnTo>
                      <a:pt x="57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5" y="705"/>
                    </a:lnTo>
                    <a:lnTo>
                      <a:pt x="210" y="707"/>
                    </a:lnTo>
                    <a:lnTo>
                      <a:pt x="238" y="706"/>
                    </a:lnTo>
                    <a:lnTo>
                      <a:pt x="265" y="701"/>
                    </a:lnTo>
                    <a:lnTo>
                      <a:pt x="290" y="693"/>
                    </a:lnTo>
                    <a:lnTo>
                      <a:pt x="313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7" y="460"/>
                    </a:lnTo>
                    <a:lnTo>
                      <a:pt x="340" y="444"/>
                    </a:lnTo>
                    <a:lnTo>
                      <a:pt x="321" y="430"/>
                    </a:lnTo>
                    <a:lnTo>
                      <a:pt x="300" y="419"/>
                    </a:lnTo>
                    <a:lnTo>
                      <a:pt x="276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1" y="380"/>
                    </a:lnTo>
                    <a:lnTo>
                      <a:pt x="175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2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1" y="269"/>
                    </a:lnTo>
                    <a:lnTo>
                      <a:pt x="20" y="245"/>
                    </a:lnTo>
                    <a:lnTo>
                      <a:pt x="15" y="218"/>
                    </a:lnTo>
                    <a:lnTo>
                      <a:pt x="12" y="187"/>
                    </a:lnTo>
                    <a:lnTo>
                      <a:pt x="15" y="154"/>
                    </a:lnTo>
                    <a:lnTo>
                      <a:pt x="21" y="125"/>
                    </a:lnTo>
                    <a:lnTo>
                      <a:pt x="34" y="99"/>
                    </a:lnTo>
                    <a:lnTo>
                      <a:pt x="49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Freeform 20"/>
              <p:cNvSpPr>
                <a:spLocks noEditPoints="1"/>
              </p:cNvSpPr>
              <p:nvPr userDrawn="1"/>
            </p:nvSpPr>
            <p:spPr bwMode="auto">
              <a:xfrm>
                <a:off x="400780" y="540371"/>
                <a:ext cx="157928" cy="173771"/>
              </a:xfrm>
              <a:custGeom>
                <a:avLst/>
                <a:gdLst>
                  <a:gd name="T0" fmla="*/ 323 w 640"/>
                  <a:gd name="T1" fmla="*/ 34 h 703"/>
                  <a:gd name="T2" fmla="*/ 137 w 640"/>
                  <a:gd name="T3" fmla="*/ 474 h 703"/>
                  <a:gd name="T4" fmla="*/ 505 w 640"/>
                  <a:gd name="T5" fmla="*/ 474 h 703"/>
                  <a:gd name="T6" fmla="*/ 323 w 640"/>
                  <a:gd name="T7" fmla="*/ 34 h 703"/>
                  <a:gd name="T8" fmla="*/ 304 w 640"/>
                  <a:gd name="T9" fmla="*/ 0 h 703"/>
                  <a:gd name="T10" fmla="*/ 344 w 640"/>
                  <a:gd name="T11" fmla="*/ 0 h 703"/>
                  <a:gd name="T12" fmla="*/ 640 w 640"/>
                  <a:gd name="T13" fmla="*/ 703 h 703"/>
                  <a:gd name="T14" fmla="*/ 599 w 640"/>
                  <a:gd name="T15" fmla="*/ 703 h 703"/>
                  <a:gd name="T16" fmla="*/ 518 w 640"/>
                  <a:gd name="T17" fmla="*/ 507 h 703"/>
                  <a:gd name="T18" fmla="*/ 124 w 640"/>
                  <a:gd name="T19" fmla="*/ 507 h 703"/>
                  <a:gd name="T20" fmla="*/ 41 w 640"/>
                  <a:gd name="T21" fmla="*/ 703 h 703"/>
                  <a:gd name="T22" fmla="*/ 0 w 640"/>
                  <a:gd name="T23" fmla="*/ 703 h 703"/>
                  <a:gd name="T24" fmla="*/ 304 w 640"/>
                  <a:gd name="T25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0" h="703">
                    <a:moveTo>
                      <a:pt x="323" y="34"/>
                    </a:moveTo>
                    <a:lnTo>
                      <a:pt x="137" y="474"/>
                    </a:lnTo>
                    <a:lnTo>
                      <a:pt x="505" y="474"/>
                    </a:lnTo>
                    <a:lnTo>
                      <a:pt x="323" y="34"/>
                    </a:lnTo>
                    <a:close/>
                    <a:moveTo>
                      <a:pt x="304" y="0"/>
                    </a:moveTo>
                    <a:lnTo>
                      <a:pt x="344" y="0"/>
                    </a:lnTo>
                    <a:lnTo>
                      <a:pt x="640" y="703"/>
                    </a:lnTo>
                    <a:lnTo>
                      <a:pt x="599" y="703"/>
                    </a:lnTo>
                    <a:lnTo>
                      <a:pt x="518" y="507"/>
                    </a:lnTo>
                    <a:lnTo>
                      <a:pt x="124" y="507"/>
                    </a:lnTo>
                    <a:lnTo>
                      <a:pt x="41" y="703"/>
                    </a:lnTo>
                    <a:lnTo>
                      <a:pt x="0" y="703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21"/>
              <p:cNvSpPr>
                <a:spLocks/>
              </p:cNvSpPr>
              <p:nvPr userDrawn="1"/>
            </p:nvSpPr>
            <p:spPr bwMode="auto">
              <a:xfrm>
                <a:off x="574056" y="535420"/>
                <a:ext cx="105946" cy="183672"/>
              </a:xfrm>
              <a:custGeom>
                <a:avLst/>
                <a:gdLst>
                  <a:gd name="T0" fmla="*/ 269 w 429"/>
                  <a:gd name="T1" fmla="*/ 2 h 741"/>
                  <a:gd name="T2" fmla="*/ 338 w 429"/>
                  <a:gd name="T3" fmla="*/ 21 h 741"/>
                  <a:gd name="T4" fmla="*/ 394 w 429"/>
                  <a:gd name="T5" fmla="*/ 57 h 741"/>
                  <a:gd name="T6" fmla="*/ 387 w 429"/>
                  <a:gd name="T7" fmla="*/ 105 h 741"/>
                  <a:gd name="T8" fmla="*/ 347 w 429"/>
                  <a:gd name="T9" fmla="*/ 66 h 741"/>
                  <a:gd name="T10" fmla="*/ 293 w 429"/>
                  <a:gd name="T11" fmla="*/ 42 h 741"/>
                  <a:gd name="T12" fmla="*/ 230 w 429"/>
                  <a:gd name="T13" fmla="*/ 33 h 741"/>
                  <a:gd name="T14" fmla="*/ 177 w 429"/>
                  <a:gd name="T15" fmla="*/ 38 h 741"/>
                  <a:gd name="T16" fmla="*/ 129 w 429"/>
                  <a:gd name="T17" fmla="*/ 57 h 741"/>
                  <a:gd name="T18" fmla="*/ 87 w 429"/>
                  <a:gd name="T19" fmla="*/ 88 h 741"/>
                  <a:gd name="T20" fmla="*/ 60 w 429"/>
                  <a:gd name="T21" fmla="*/ 131 h 741"/>
                  <a:gd name="T22" fmla="*/ 49 w 429"/>
                  <a:gd name="T23" fmla="*/ 186 h 741"/>
                  <a:gd name="T24" fmla="*/ 58 w 429"/>
                  <a:gd name="T25" fmla="*/ 238 h 741"/>
                  <a:gd name="T26" fmla="*/ 82 w 429"/>
                  <a:gd name="T27" fmla="*/ 278 h 741"/>
                  <a:gd name="T28" fmla="*/ 118 w 429"/>
                  <a:gd name="T29" fmla="*/ 307 h 741"/>
                  <a:gd name="T30" fmla="*/ 163 w 429"/>
                  <a:gd name="T31" fmla="*/ 330 h 741"/>
                  <a:gd name="T32" fmla="*/ 213 w 429"/>
                  <a:gd name="T33" fmla="*/ 349 h 741"/>
                  <a:gd name="T34" fmla="*/ 264 w 429"/>
                  <a:gd name="T35" fmla="*/ 368 h 741"/>
                  <a:gd name="T36" fmla="*/ 315 w 429"/>
                  <a:gd name="T37" fmla="*/ 389 h 741"/>
                  <a:gd name="T38" fmla="*/ 359 w 429"/>
                  <a:gd name="T39" fmla="*/ 413 h 741"/>
                  <a:gd name="T40" fmla="*/ 396 w 429"/>
                  <a:gd name="T41" fmla="*/ 446 h 741"/>
                  <a:gd name="T42" fmla="*/ 420 w 429"/>
                  <a:gd name="T43" fmla="*/ 491 h 741"/>
                  <a:gd name="T44" fmla="*/ 429 w 429"/>
                  <a:gd name="T45" fmla="*/ 549 h 741"/>
                  <a:gd name="T46" fmla="*/ 418 w 429"/>
                  <a:gd name="T47" fmla="*/ 612 h 741"/>
                  <a:gd name="T48" fmla="*/ 391 w 429"/>
                  <a:gd name="T49" fmla="*/ 662 h 741"/>
                  <a:gd name="T50" fmla="*/ 351 w 429"/>
                  <a:gd name="T51" fmla="*/ 701 h 741"/>
                  <a:gd name="T52" fmla="*/ 299 w 429"/>
                  <a:gd name="T53" fmla="*/ 727 h 741"/>
                  <a:gd name="T54" fmla="*/ 241 w 429"/>
                  <a:gd name="T55" fmla="*/ 740 h 741"/>
                  <a:gd name="T56" fmla="*/ 169 w 429"/>
                  <a:gd name="T57" fmla="*/ 739 h 741"/>
                  <a:gd name="T58" fmla="*/ 91 w 429"/>
                  <a:gd name="T59" fmla="*/ 719 h 741"/>
                  <a:gd name="T60" fmla="*/ 27 w 429"/>
                  <a:gd name="T61" fmla="*/ 678 h 741"/>
                  <a:gd name="T62" fmla="*/ 25 w 429"/>
                  <a:gd name="T63" fmla="*/ 626 h 741"/>
                  <a:gd name="T64" fmla="*/ 80 w 429"/>
                  <a:gd name="T65" fmla="*/ 670 h 741"/>
                  <a:gd name="T66" fmla="*/ 142 w 429"/>
                  <a:gd name="T67" fmla="*/ 698 h 741"/>
                  <a:gd name="T68" fmla="*/ 211 w 429"/>
                  <a:gd name="T69" fmla="*/ 707 h 741"/>
                  <a:gd name="T70" fmla="*/ 266 w 429"/>
                  <a:gd name="T71" fmla="*/ 701 h 741"/>
                  <a:gd name="T72" fmla="*/ 314 w 429"/>
                  <a:gd name="T73" fmla="*/ 681 h 741"/>
                  <a:gd name="T74" fmla="*/ 354 w 429"/>
                  <a:gd name="T75" fmla="*/ 650 h 741"/>
                  <a:gd name="T76" fmla="*/ 381 w 429"/>
                  <a:gd name="T77" fmla="*/ 606 h 741"/>
                  <a:gd name="T78" fmla="*/ 391 w 429"/>
                  <a:gd name="T79" fmla="*/ 551 h 741"/>
                  <a:gd name="T80" fmla="*/ 382 w 429"/>
                  <a:gd name="T81" fmla="*/ 499 h 741"/>
                  <a:gd name="T82" fmla="*/ 358 w 429"/>
                  <a:gd name="T83" fmla="*/ 460 h 741"/>
                  <a:gd name="T84" fmla="*/ 322 w 429"/>
                  <a:gd name="T85" fmla="*/ 430 h 741"/>
                  <a:gd name="T86" fmla="*/ 277 w 429"/>
                  <a:gd name="T87" fmla="*/ 408 h 741"/>
                  <a:gd name="T88" fmla="*/ 227 w 429"/>
                  <a:gd name="T89" fmla="*/ 389 h 741"/>
                  <a:gd name="T90" fmla="*/ 176 w 429"/>
                  <a:gd name="T91" fmla="*/ 371 h 741"/>
                  <a:gd name="T92" fmla="*/ 126 w 429"/>
                  <a:gd name="T93" fmla="*/ 349 h 741"/>
                  <a:gd name="T94" fmla="*/ 81 w 429"/>
                  <a:gd name="T95" fmla="*/ 324 h 741"/>
                  <a:gd name="T96" fmla="*/ 45 w 429"/>
                  <a:gd name="T97" fmla="*/ 291 h 741"/>
                  <a:gd name="T98" fmla="*/ 21 w 429"/>
                  <a:gd name="T99" fmla="*/ 245 h 741"/>
                  <a:gd name="T100" fmla="*/ 13 w 429"/>
                  <a:gd name="T101" fmla="*/ 187 h 741"/>
                  <a:gd name="T102" fmla="*/ 22 w 429"/>
                  <a:gd name="T103" fmla="*/ 125 h 741"/>
                  <a:gd name="T104" fmla="*/ 50 w 429"/>
                  <a:gd name="T105" fmla="*/ 76 h 741"/>
                  <a:gd name="T106" fmla="*/ 90 w 429"/>
                  <a:gd name="T107" fmla="*/ 39 h 741"/>
                  <a:gd name="T108" fmla="*/ 142 w 429"/>
                  <a:gd name="T109" fmla="*/ 14 h 741"/>
                  <a:gd name="T110" fmla="*/ 200 w 429"/>
                  <a:gd name="T111" fmla="*/ 1 h 7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29" h="741">
                    <a:moveTo>
                      <a:pt x="231" y="0"/>
                    </a:moveTo>
                    <a:lnTo>
                      <a:pt x="269" y="2"/>
                    </a:lnTo>
                    <a:lnTo>
                      <a:pt x="305" y="10"/>
                    </a:lnTo>
                    <a:lnTo>
                      <a:pt x="338" y="21"/>
                    </a:lnTo>
                    <a:lnTo>
                      <a:pt x="367" y="37"/>
                    </a:lnTo>
                    <a:lnTo>
                      <a:pt x="394" y="57"/>
                    </a:lnTo>
                    <a:lnTo>
                      <a:pt x="415" y="80"/>
                    </a:lnTo>
                    <a:lnTo>
                      <a:pt x="387" y="105"/>
                    </a:lnTo>
                    <a:lnTo>
                      <a:pt x="368" y="83"/>
                    </a:lnTo>
                    <a:lnTo>
                      <a:pt x="347" y="66"/>
                    </a:lnTo>
                    <a:lnTo>
                      <a:pt x="321" y="52"/>
                    </a:lnTo>
                    <a:lnTo>
                      <a:pt x="293" y="42"/>
                    </a:lnTo>
                    <a:lnTo>
                      <a:pt x="262" y="35"/>
                    </a:lnTo>
                    <a:lnTo>
                      <a:pt x="230" y="33"/>
                    </a:lnTo>
                    <a:lnTo>
                      <a:pt x="203" y="34"/>
                    </a:lnTo>
                    <a:lnTo>
                      <a:pt x="177" y="38"/>
                    </a:lnTo>
                    <a:lnTo>
                      <a:pt x="152" y="46"/>
                    </a:lnTo>
                    <a:lnTo>
                      <a:pt x="129" y="57"/>
                    </a:lnTo>
                    <a:lnTo>
                      <a:pt x="106" y="71"/>
                    </a:lnTo>
                    <a:lnTo>
                      <a:pt x="87" y="88"/>
                    </a:lnTo>
                    <a:lnTo>
                      <a:pt x="71" y="107"/>
                    </a:lnTo>
                    <a:lnTo>
                      <a:pt x="60" y="131"/>
                    </a:lnTo>
                    <a:lnTo>
                      <a:pt x="52" y="156"/>
                    </a:lnTo>
                    <a:lnTo>
                      <a:pt x="49" y="186"/>
                    </a:lnTo>
                    <a:lnTo>
                      <a:pt x="51" y="214"/>
                    </a:lnTo>
                    <a:lnTo>
                      <a:pt x="58" y="238"/>
                    </a:lnTo>
                    <a:lnTo>
                      <a:pt x="68" y="259"/>
                    </a:lnTo>
                    <a:lnTo>
                      <a:pt x="82" y="278"/>
                    </a:lnTo>
                    <a:lnTo>
                      <a:pt x="99" y="294"/>
                    </a:lnTo>
                    <a:lnTo>
                      <a:pt x="118" y="307"/>
                    </a:lnTo>
                    <a:lnTo>
                      <a:pt x="140" y="320"/>
                    </a:lnTo>
                    <a:lnTo>
                      <a:pt x="163" y="330"/>
                    </a:lnTo>
                    <a:lnTo>
                      <a:pt x="188" y="340"/>
                    </a:lnTo>
                    <a:lnTo>
                      <a:pt x="213" y="349"/>
                    </a:lnTo>
                    <a:lnTo>
                      <a:pt x="239" y="358"/>
                    </a:lnTo>
                    <a:lnTo>
                      <a:pt x="264" y="368"/>
                    </a:lnTo>
                    <a:lnTo>
                      <a:pt x="290" y="377"/>
                    </a:lnTo>
                    <a:lnTo>
                      <a:pt x="315" y="389"/>
                    </a:lnTo>
                    <a:lnTo>
                      <a:pt x="338" y="400"/>
                    </a:lnTo>
                    <a:lnTo>
                      <a:pt x="359" y="413"/>
                    </a:lnTo>
                    <a:lnTo>
                      <a:pt x="379" y="429"/>
                    </a:lnTo>
                    <a:lnTo>
                      <a:pt x="396" y="446"/>
                    </a:lnTo>
                    <a:lnTo>
                      <a:pt x="409" y="467"/>
                    </a:lnTo>
                    <a:lnTo>
                      <a:pt x="420" y="491"/>
                    </a:lnTo>
                    <a:lnTo>
                      <a:pt x="426" y="518"/>
                    </a:lnTo>
                    <a:lnTo>
                      <a:pt x="429" y="549"/>
                    </a:lnTo>
                    <a:lnTo>
                      <a:pt x="426" y="581"/>
                    </a:lnTo>
                    <a:lnTo>
                      <a:pt x="418" y="612"/>
                    </a:lnTo>
                    <a:lnTo>
                      <a:pt x="407" y="639"/>
                    </a:lnTo>
                    <a:lnTo>
                      <a:pt x="391" y="662"/>
                    </a:lnTo>
                    <a:lnTo>
                      <a:pt x="373" y="684"/>
                    </a:lnTo>
                    <a:lnTo>
                      <a:pt x="351" y="701"/>
                    </a:lnTo>
                    <a:lnTo>
                      <a:pt x="326" y="715"/>
                    </a:lnTo>
                    <a:lnTo>
                      <a:pt x="299" y="727"/>
                    </a:lnTo>
                    <a:lnTo>
                      <a:pt x="271" y="734"/>
                    </a:lnTo>
                    <a:lnTo>
                      <a:pt x="241" y="740"/>
                    </a:lnTo>
                    <a:lnTo>
                      <a:pt x="211" y="741"/>
                    </a:lnTo>
                    <a:lnTo>
                      <a:pt x="169" y="739"/>
                    </a:lnTo>
                    <a:lnTo>
                      <a:pt x="129" y="731"/>
                    </a:lnTo>
                    <a:lnTo>
                      <a:pt x="91" y="719"/>
                    </a:lnTo>
                    <a:lnTo>
                      <a:pt x="58" y="701"/>
                    </a:lnTo>
                    <a:lnTo>
                      <a:pt x="27" y="678"/>
                    </a:lnTo>
                    <a:lnTo>
                      <a:pt x="0" y="651"/>
                    </a:lnTo>
                    <a:lnTo>
                      <a:pt x="25" y="626"/>
                    </a:lnTo>
                    <a:lnTo>
                      <a:pt x="51" y="650"/>
                    </a:lnTo>
                    <a:lnTo>
                      <a:pt x="80" y="670"/>
                    </a:lnTo>
                    <a:lnTo>
                      <a:pt x="109" y="687"/>
                    </a:lnTo>
                    <a:lnTo>
                      <a:pt x="142" y="698"/>
                    </a:lnTo>
                    <a:lnTo>
                      <a:pt x="176" y="705"/>
                    </a:lnTo>
                    <a:lnTo>
                      <a:pt x="211" y="707"/>
                    </a:lnTo>
                    <a:lnTo>
                      <a:pt x="239" y="706"/>
                    </a:lnTo>
                    <a:lnTo>
                      <a:pt x="266" y="701"/>
                    </a:lnTo>
                    <a:lnTo>
                      <a:pt x="290" y="693"/>
                    </a:lnTo>
                    <a:lnTo>
                      <a:pt x="314" y="681"/>
                    </a:lnTo>
                    <a:lnTo>
                      <a:pt x="335" y="667"/>
                    </a:lnTo>
                    <a:lnTo>
                      <a:pt x="354" y="650"/>
                    </a:lnTo>
                    <a:lnTo>
                      <a:pt x="370" y="630"/>
                    </a:lnTo>
                    <a:lnTo>
                      <a:pt x="381" y="606"/>
                    </a:lnTo>
                    <a:lnTo>
                      <a:pt x="388" y="580"/>
                    </a:lnTo>
                    <a:lnTo>
                      <a:pt x="391" y="551"/>
                    </a:lnTo>
                    <a:lnTo>
                      <a:pt x="389" y="523"/>
                    </a:lnTo>
                    <a:lnTo>
                      <a:pt x="382" y="499"/>
                    </a:lnTo>
                    <a:lnTo>
                      <a:pt x="372" y="478"/>
                    </a:lnTo>
                    <a:lnTo>
                      <a:pt x="358" y="460"/>
                    </a:lnTo>
                    <a:lnTo>
                      <a:pt x="341" y="444"/>
                    </a:lnTo>
                    <a:lnTo>
                      <a:pt x="322" y="430"/>
                    </a:lnTo>
                    <a:lnTo>
                      <a:pt x="300" y="419"/>
                    </a:lnTo>
                    <a:lnTo>
                      <a:pt x="277" y="408"/>
                    </a:lnTo>
                    <a:lnTo>
                      <a:pt x="253" y="398"/>
                    </a:lnTo>
                    <a:lnTo>
                      <a:pt x="227" y="389"/>
                    </a:lnTo>
                    <a:lnTo>
                      <a:pt x="202" y="380"/>
                    </a:lnTo>
                    <a:lnTo>
                      <a:pt x="176" y="371"/>
                    </a:lnTo>
                    <a:lnTo>
                      <a:pt x="151" y="360"/>
                    </a:lnTo>
                    <a:lnTo>
                      <a:pt x="126" y="349"/>
                    </a:lnTo>
                    <a:lnTo>
                      <a:pt x="103" y="338"/>
                    </a:lnTo>
                    <a:lnTo>
                      <a:pt x="81" y="324"/>
                    </a:lnTo>
                    <a:lnTo>
                      <a:pt x="62" y="309"/>
                    </a:lnTo>
                    <a:lnTo>
                      <a:pt x="45" y="291"/>
                    </a:lnTo>
                    <a:lnTo>
                      <a:pt x="32" y="269"/>
                    </a:lnTo>
                    <a:lnTo>
                      <a:pt x="21" y="245"/>
                    </a:lnTo>
                    <a:lnTo>
                      <a:pt x="15" y="218"/>
                    </a:lnTo>
                    <a:lnTo>
                      <a:pt x="13" y="187"/>
                    </a:lnTo>
                    <a:lnTo>
                      <a:pt x="15" y="154"/>
                    </a:lnTo>
                    <a:lnTo>
                      <a:pt x="22" y="125"/>
                    </a:lnTo>
                    <a:lnTo>
                      <a:pt x="34" y="99"/>
                    </a:lnTo>
                    <a:lnTo>
                      <a:pt x="50" y="76"/>
                    </a:lnTo>
                    <a:lnTo>
                      <a:pt x="69" y="56"/>
                    </a:lnTo>
                    <a:lnTo>
                      <a:pt x="90" y="39"/>
                    </a:lnTo>
                    <a:lnTo>
                      <a:pt x="115" y="25"/>
                    </a:lnTo>
                    <a:lnTo>
                      <a:pt x="142" y="14"/>
                    </a:lnTo>
                    <a:lnTo>
                      <a:pt x="170" y="7"/>
                    </a:lnTo>
                    <a:lnTo>
                      <a:pt x="200" y="1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22"/>
              <p:cNvSpPr>
                <a:spLocks noEditPoints="1"/>
              </p:cNvSpPr>
              <p:nvPr userDrawn="1"/>
            </p:nvSpPr>
            <p:spPr bwMode="auto">
              <a:xfrm>
                <a:off x="690398" y="536905"/>
                <a:ext cx="20793" cy="20298"/>
              </a:xfrm>
              <a:custGeom>
                <a:avLst/>
                <a:gdLst>
                  <a:gd name="T0" fmla="*/ 33 w 84"/>
                  <a:gd name="T1" fmla="*/ 41 h 84"/>
                  <a:gd name="T2" fmla="*/ 44 w 84"/>
                  <a:gd name="T3" fmla="*/ 41 h 84"/>
                  <a:gd name="T4" fmla="*/ 50 w 84"/>
                  <a:gd name="T5" fmla="*/ 39 h 84"/>
                  <a:gd name="T6" fmla="*/ 53 w 84"/>
                  <a:gd name="T7" fmla="*/ 35 h 84"/>
                  <a:gd name="T8" fmla="*/ 53 w 84"/>
                  <a:gd name="T9" fmla="*/ 29 h 84"/>
                  <a:gd name="T10" fmla="*/ 51 w 84"/>
                  <a:gd name="T11" fmla="*/ 25 h 84"/>
                  <a:gd name="T12" fmla="*/ 45 w 84"/>
                  <a:gd name="T13" fmla="*/ 23 h 84"/>
                  <a:gd name="T14" fmla="*/ 33 w 84"/>
                  <a:gd name="T15" fmla="*/ 23 h 84"/>
                  <a:gd name="T16" fmla="*/ 43 w 84"/>
                  <a:gd name="T17" fmla="*/ 19 h 84"/>
                  <a:gd name="T18" fmla="*/ 52 w 84"/>
                  <a:gd name="T19" fmla="*/ 20 h 84"/>
                  <a:gd name="T20" fmla="*/ 57 w 84"/>
                  <a:gd name="T21" fmla="*/ 24 h 84"/>
                  <a:gd name="T22" fmla="*/ 59 w 84"/>
                  <a:gd name="T23" fmla="*/ 32 h 84"/>
                  <a:gd name="T24" fmla="*/ 56 w 84"/>
                  <a:gd name="T25" fmla="*/ 40 h 84"/>
                  <a:gd name="T26" fmla="*/ 51 w 84"/>
                  <a:gd name="T27" fmla="*/ 44 h 84"/>
                  <a:gd name="T28" fmla="*/ 61 w 84"/>
                  <a:gd name="T29" fmla="*/ 66 h 84"/>
                  <a:gd name="T30" fmla="*/ 42 w 84"/>
                  <a:gd name="T31" fmla="*/ 46 h 84"/>
                  <a:gd name="T32" fmla="*/ 33 w 84"/>
                  <a:gd name="T33" fmla="*/ 66 h 84"/>
                  <a:gd name="T34" fmla="*/ 27 w 84"/>
                  <a:gd name="T35" fmla="*/ 19 h 84"/>
                  <a:gd name="T36" fmla="*/ 27 w 84"/>
                  <a:gd name="T37" fmla="*/ 8 h 84"/>
                  <a:gd name="T38" fmla="*/ 8 w 84"/>
                  <a:gd name="T39" fmla="*/ 28 h 84"/>
                  <a:gd name="T40" fmla="*/ 8 w 84"/>
                  <a:gd name="T41" fmla="*/ 57 h 84"/>
                  <a:gd name="T42" fmla="*/ 27 w 84"/>
                  <a:gd name="T43" fmla="*/ 77 h 84"/>
                  <a:gd name="T44" fmla="*/ 56 w 84"/>
                  <a:gd name="T45" fmla="*/ 77 h 84"/>
                  <a:gd name="T46" fmla="*/ 77 w 84"/>
                  <a:gd name="T47" fmla="*/ 57 h 84"/>
                  <a:gd name="T48" fmla="*/ 77 w 84"/>
                  <a:gd name="T49" fmla="*/ 28 h 84"/>
                  <a:gd name="T50" fmla="*/ 56 w 84"/>
                  <a:gd name="T51" fmla="*/ 8 h 84"/>
                  <a:gd name="T52" fmla="*/ 42 w 84"/>
                  <a:gd name="T53" fmla="*/ 0 h 84"/>
                  <a:gd name="T54" fmla="*/ 72 w 84"/>
                  <a:gd name="T55" fmla="*/ 13 h 84"/>
                  <a:gd name="T56" fmla="*/ 84 w 84"/>
                  <a:gd name="T57" fmla="*/ 42 h 84"/>
                  <a:gd name="T58" fmla="*/ 72 w 84"/>
                  <a:gd name="T59" fmla="*/ 73 h 84"/>
                  <a:gd name="T60" fmla="*/ 42 w 84"/>
                  <a:gd name="T61" fmla="*/ 84 h 84"/>
                  <a:gd name="T62" fmla="*/ 17 w 84"/>
                  <a:gd name="T63" fmla="*/ 76 h 84"/>
                  <a:gd name="T64" fmla="*/ 2 w 84"/>
                  <a:gd name="T65" fmla="*/ 56 h 84"/>
                  <a:gd name="T66" fmla="*/ 3 w 84"/>
                  <a:gd name="T67" fmla="*/ 26 h 84"/>
                  <a:gd name="T68" fmla="*/ 26 w 84"/>
                  <a:gd name="T69" fmla="*/ 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84">
                    <a:moveTo>
                      <a:pt x="33" y="23"/>
                    </a:moveTo>
                    <a:lnTo>
                      <a:pt x="33" y="41"/>
                    </a:lnTo>
                    <a:lnTo>
                      <a:pt x="41" y="41"/>
                    </a:lnTo>
                    <a:lnTo>
                      <a:pt x="44" y="41"/>
                    </a:lnTo>
                    <a:lnTo>
                      <a:pt x="47" y="40"/>
                    </a:lnTo>
                    <a:lnTo>
                      <a:pt x="50" y="39"/>
                    </a:lnTo>
                    <a:lnTo>
                      <a:pt x="52" y="38"/>
                    </a:lnTo>
                    <a:lnTo>
                      <a:pt x="53" y="35"/>
                    </a:lnTo>
                    <a:lnTo>
                      <a:pt x="54" y="32"/>
                    </a:lnTo>
                    <a:lnTo>
                      <a:pt x="53" y="29"/>
                    </a:lnTo>
                    <a:lnTo>
                      <a:pt x="52" y="26"/>
                    </a:lnTo>
                    <a:lnTo>
                      <a:pt x="51" y="25"/>
                    </a:lnTo>
                    <a:lnTo>
                      <a:pt x="48" y="24"/>
                    </a:lnTo>
                    <a:lnTo>
                      <a:pt x="45" y="23"/>
                    </a:lnTo>
                    <a:lnTo>
                      <a:pt x="43" y="23"/>
                    </a:lnTo>
                    <a:lnTo>
                      <a:pt x="33" y="23"/>
                    </a:lnTo>
                    <a:close/>
                    <a:moveTo>
                      <a:pt x="27" y="19"/>
                    </a:moveTo>
                    <a:lnTo>
                      <a:pt x="43" y="19"/>
                    </a:lnTo>
                    <a:lnTo>
                      <a:pt x="47" y="20"/>
                    </a:lnTo>
                    <a:lnTo>
                      <a:pt x="52" y="20"/>
                    </a:lnTo>
                    <a:lnTo>
                      <a:pt x="54" y="22"/>
                    </a:lnTo>
                    <a:lnTo>
                      <a:pt x="57" y="24"/>
                    </a:lnTo>
                    <a:lnTo>
                      <a:pt x="59" y="28"/>
                    </a:lnTo>
                    <a:lnTo>
                      <a:pt x="59" y="32"/>
                    </a:lnTo>
                    <a:lnTo>
                      <a:pt x="59" y="37"/>
                    </a:lnTo>
                    <a:lnTo>
                      <a:pt x="56" y="40"/>
                    </a:lnTo>
                    <a:lnTo>
                      <a:pt x="54" y="42"/>
                    </a:lnTo>
                    <a:lnTo>
                      <a:pt x="51" y="44"/>
                    </a:lnTo>
                    <a:lnTo>
                      <a:pt x="47" y="44"/>
                    </a:lnTo>
                    <a:lnTo>
                      <a:pt x="61" y="66"/>
                    </a:lnTo>
                    <a:lnTo>
                      <a:pt x="54" y="66"/>
                    </a:lnTo>
                    <a:lnTo>
                      <a:pt x="42" y="46"/>
                    </a:lnTo>
                    <a:lnTo>
                      <a:pt x="33" y="46"/>
                    </a:lnTo>
                    <a:lnTo>
                      <a:pt x="33" y="66"/>
                    </a:lnTo>
                    <a:lnTo>
                      <a:pt x="27" y="66"/>
                    </a:lnTo>
                    <a:lnTo>
                      <a:pt x="27" y="19"/>
                    </a:lnTo>
                    <a:close/>
                    <a:moveTo>
                      <a:pt x="42" y="5"/>
                    </a:moveTo>
                    <a:lnTo>
                      <a:pt x="27" y="8"/>
                    </a:lnTo>
                    <a:lnTo>
                      <a:pt x="16" y="16"/>
                    </a:lnTo>
                    <a:lnTo>
                      <a:pt x="8" y="28"/>
                    </a:lnTo>
                    <a:lnTo>
                      <a:pt x="5" y="42"/>
                    </a:lnTo>
                    <a:lnTo>
                      <a:pt x="8" y="57"/>
                    </a:lnTo>
                    <a:lnTo>
                      <a:pt x="16" y="69"/>
                    </a:lnTo>
                    <a:lnTo>
                      <a:pt x="27" y="77"/>
                    </a:lnTo>
                    <a:lnTo>
                      <a:pt x="42" y="80"/>
                    </a:lnTo>
                    <a:lnTo>
                      <a:pt x="56" y="77"/>
                    </a:lnTo>
                    <a:lnTo>
                      <a:pt x="69" y="69"/>
                    </a:lnTo>
                    <a:lnTo>
                      <a:pt x="77" y="57"/>
                    </a:lnTo>
                    <a:lnTo>
                      <a:pt x="80" y="42"/>
                    </a:lnTo>
                    <a:lnTo>
                      <a:pt x="77" y="28"/>
                    </a:lnTo>
                    <a:lnTo>
                      <a:pt x="69" y="16"/>
                    </a:lnTo>
                    <a:lnTo>
                      <a:pt x="56" y="8"/>
                    </a:lnTo>
                    <a:lnTo>
                      <a:pt x="42" y="5"/>
                    </a:lnTo>
                    <a:close/>
                    <a:moveTo>
                      <a:pt x="42" y="0"/>
                    </a:moveTo>
                    <a:lnTo>
                      <a:pt x="59" y="4"/>
                    </a:lnTo>
                    <a:lnTo>
                      <a:pt x="72" y="13"/>
                    </a:lnTo>
                    <a:lnTo>
                      <a:pt x="81" y="26"/>
                    </a:lnTo>
                    <a:lnTo>
                      <a:pt x="84" y="42"/>
                    </a:lnTo>
                    <a:lnTo>
                      <a:pt x="81" y="59"/>
                    </a:lnTo>
                    <a:lnTo>
                      <a:pt x="72" y="73"/>
                    </a:lnTo>
                    <a:lnTo>
                      <a:pt x="59" y="82"/>
                    </a:lnTo>
                    <a:lnTo>
                      <a:pt x="42" y="84"/>
                    </a:lnTo>
                    <a:lnTo>
                      <a:pt x="29" y="83"/>
                    </a:lnTo>
                    <a:lnTo>
                      <a:pt x="17" y="76"/>
                    </a:lnTo>
                    <a:lnTo>
                      <a:pt x="8" y="67"/>
                    </a:lnTo>
                    <a:lnTo>
                      <a:pt x="2" y="56"/>
                    </a:lnTo>
                    <a:lnTo>
                      <a:pt x="0" y="42"/>
                    </a:lnTo>
                    <a:lnTo>
                      <a:pt x="3" y="26"/>
                    </a:lnTo>
                    <a:lnTo>
                      <a:pt x="12" y="13"/>
                    </a:lnTo>
                    <a:lnTo>
                      <a:pt x="26" y="4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23"/>
              <p:cNvSpPr>
                <a:spLocks/>
              </p:cNvSpPr>
              <p:nvPr userDrawn="1"/>
            </p:nvSpPr>
            <p:spPr bwMode="auto">
              <a:xfrm>
                <a:off x="761688" y="540371"/>
                <a:ext cx="143571" cy="173771"/>
              </a:xfrm>
              <a:custGeom>
                <a:avLst/>
                <a:gdLst>
                  <a:gd name="T0" fmla="*/ 0 w 580"/>
                  <a:gd name="T1" fmla="*/ 0 h 703"/>
                  <a:gd name="T2" fmla="*/ 40 w 580"/>
                  <a:gd name="T3" fmla="*/ 0 h 703"/>
                  <a:gd name="T4" fmla="*/ 288 w 580"/>
                  <a:gd name="T5" fmla="*/ 660 h 703"/>
                  <a:gd name="T6" fmla="*/ 290 w 580"/>
                  <a:gd name="T7" fmla="*/ 660 h 703"/>
                  <a:gd name="T8" fmla="*/ 540 w 580"/>
                  <a:gd name="T9" fmla="*/ 0 h 703"/>
                  <a:gd name="T10" fmla="*/ 580 w 580"/>
                  <a:gd name="T11" fmla="*/ 0 h 703"/>
                  <a:gd name="T12" fmla="*/ 312 w 580"/>
                  <a:gd name="T13" fmla="*/ 703 h 703"/>
                  <a:gd name="T14" fmla="*/ 265 w 580"/>
                  <a:gd name="T15" fmla="*/ 703 h 703"/>
                  <a:gd name="T16" fmla="*/ 0 w 580"/>
                  <a:gd name="T17" fmla="*/ 0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80" h="703">
                    <a:moveTo>
                      <a:pt x="0" y="0"/>
                    </a:moveTo>
                    <a:lnTo>
                      <a:pt x="40" y="0"/>
                    </a:lnTo>
                    <a:lnTo>
                      <a:pt x="288" y="660"/>
                    </a:lnTo>
                    <a:lnTo>
                      <a:pt x="290" y="660"/>
                    </a:lnTo>
                    <a:lnTo>
                      <a:pt x="540" y="0"/>
                    </a:lnTo>
                    <a:lnTo>
                      <a:pt x="580" y="0"/>
                    </a:lnTo>
                    <a:lnTo>
                      <a:pt x="312" y="703"/>
                    </a:lnTo>
                    <a:lnTo>
                      <a:pt x="265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4"/>
              <p:cNvSpPr>
                <a:spLocks noEditPoints="1"/>
              </p:cNvSpPr>
              <p:nvPr userDrawn="1"/>
            </p:nvSpPr>
            <p:spPr bwMode="auto">
              <a:xfrm>
                <a:off x="920112" y="544826"/>
                <a:ext cx="14852" cy="169315"/>
              </a:xfrm>
              <a:custGeom>
                <a:avLst/>
                <a:gdLst>
                  <a:gd name="T0" fmla="*/ 14 w 61"/>
                  <a:gd name="T1" fmla="*/ 225 h 684"/>
                  <a:gd name="T2" fmla="*/ 48 w 61"/>
                  <a:gd name="T3" fmla="*/ 225 h 684"/>
                  <a:gd name="T4" fmla="*/ 48 w 61"/>
                  <a:gd name="T5" fmla="*/ 684 h 684"/>
                  <a:gd name="T6" fmla="*/ 14 w 61"/>
                  <a:gd name="T7" fmla="*/ 684 h 684"/>
                  <a:gd name="T8" fmla="*/ 14 w 61"/>
                  <a:gd name="T9" fmla="*/ 225 h 684"/>
                  <a:gd name="T10" fmla="*/ 30 w 61"/>
                  <a:gd name="T11" fmla="*/ 0 h 684"/>
                  <a:gd name="T12" fmla="*/ 42 w 61"/>
                  <a:gd name="T13" fmla="*/ 4 h 684"/>
                  <a:gd name="T14" fmla="*/ 52 w 61"/>
                  <a:gd name="T15" fmla="*/ 10 h 684"/>
                  <a:gd name="T16" fmla="*/ 59 w 61"/>
                  <a:gd name="T17" fmla="*/ 20 h 684"/>
                  <a:gd name="T18" fmla="*/ 61 w 61"/>
                  <a:gd name="T19" fmla="*/ 33 h 684"/>
                  <a:gd name="T20" fmla="*/ 59 w 61"/>
                  <a:gd name="T21" fmla="*/ 46 h 684"/>
                  <a:gd name="T22" fmla="*/ 52 w 61"/>
                  <a:gd name="T23" fmla="*/ 56 h 684"/>
                  <a:gd name="T24" fmla="*/ 42 w 61"/>
                  <a:gd name="T25" fmla="*/ 63 h 684"/>
                  <a:gd name="T26" fmla="*/ 30 w 61"/>
                  <a:gd name="T27" fmla="*/ 66 h 684"/>
                  <a:gd name="T28" fmla="*/ 19 w 61"/>
                  <a:gd name="T29" fmla="*/ 63 h 684"/>
                  <a:gd name="T30" fmla="*/ 9 w 61"/>
                  <a:gd name="T31" fmla="*/ 56 h 684"/>
                  <a:gd name="T32" fmla="*/ 2 w 61"/>
                  <a:gd name="T33" fmla="*/ 46 h 684"/>
                  <a:gd name="T34" fmla="*/ 0 w 61"/>
                  <a:gd name="T35" fmla="*/ 33 h 684"/>
                  <a:gd name="T36" fmla="*/ 2 w 61"/>
                  <a:gd name="T37" fmla="*/ 20 h 684"/>
                  <a:gd name="T38" fmla="*/ 9 w 61"/>
                  <a:gd name="T39" fmla="*/ 10 h 684"/>
                  <a:gd name="T40" fmla="*/ 19 w 61"/>
                  <a:gd name="T41" fmla="*/ 4 h 684"/>
                  <a:gd name="T42" fmla="*/ 30 w 61"/>
                  <a:gd name="T43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684">
                    <a:moveTo>
                      <a:pt x="14" y="225"/>
                    </a:moveTo>
                    <a:lnTo>
                      <a:pt x="48" y="225"/>
                    </a:lnTo>
                    <a:lnTo>
                      <a:pt x="48" y="684"/>
                    </a:lnTo>
                    <a:lnTo>
                      <a:pt x="14" y="684"/>
                    </a:lnTo>
                    <a:lnTo>
                      <a:pt x="14" y="225"/>
                    </a:lnTo>
                    <a:close/>
                    <a:moveTo>
                      <a:pt x="30" y="0"/>
                    </a:moveTo>
                    <a:lnTo>
                      <a:pt x="42" y="4"/>
                    </a:lnTo>
                    <a:lnTo>
                      <a:pt x="52" y="10"/>
                    </a:lnTo>
                    <a:lnTo>
                      <a:pt x="59" y="20"/>
                    </a:lnTo>
                    <a:lnTo>
                      <a:pt x="61" y="33"/>
                    </a:lnTo>
                    <a:lnTo>
                      <a:pt x="59" y="46"/>
                    </a:lnTo>
                    <a:lnTo>
                      <a:pt x="52" y="56"/>
                    </a:lnTo>
                    <a:lnTo>
                      <a:pt x="42" y="63"/>
                    </a:lnTo>
                    <a:lnTo>
                      <a:pt x="30" y="66"/>
                    </a:lnTo>
                    <a:lnTo>
                      <a:pt x="19" y="63"/>
                    </a:lnTo>
                    <a:lnTo>
                      <a:pt x="9" y="56"/>
                    </a:lnTo>
                    <a:lnTo>
                      <a:pt x="2" y="46"/>
                    </a:lnTo>
                    <a:lnTo>
                      <a:pt x="0" y="33"/>
                    </a:lnTo>
                    <a:lnTo>
                      <a:pt x="2" y="20"/>
                    </a:lnTo>
                    <a:lnTo>
                      <a:pt x="9" y="10"/>
                    </a:lnTo>
                    <a:lnTo>
                      <a:pt x="19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25"/>
              <p:cNvSpPr>
                <a:spLocks/>
              </p:cNvSpPr>
              <p:nvPr userDrawn="1"/>
            </p:nvSpPr>
            <p:spPr bwMode="auto">
              <a:xfrm>
                <a:off x="961203" y="600770"/>
                <a:ext cx="99015" cy="172780"/>
              </a:xfrm>
              <a:custGeom>
                <a:avLst/>
                <a:gdLst>
                  <a:gd name="T0" fmla="*/ 0 w 400"/>
                  <a:gd name="T1" fmla="*/ 0 h 699"/>
                  <a:gd name="T2" fmla="*/ 39 w 400"/>
                  <a:gd name="T3" fmla="*/ 0 h 699"/>
                  <a:gd name="T4" fmla="*/ 204 w 400"/>
                  <a:gd name="T5" fmla="*/ 429 h 699"/>
                  <a:gd name="T6" fmla="*/ 360 w 400"/>
                  <a:gd name="T7" fmla="*/ 0 h 699"/>
                  <a:gd name="T8" fmla="*/ 400 w 400"/>
                  <a:gd name="T9" fmla="*/ 0 h 699"/>
                  <a:gd name="T10" fmla="*/ 171 w 400"/>
                  <a:gd name="T11" fmla="*/ 601 h 699"/>
                  <a:gd name="T12" fmla="*/ 160 w 400"/>
                  <a:gd name="T13" fmla="*/ 626 h 699"/>
                  <a:gd name="T14" fmla="*/ 148 w 400"/>
                  <a:gd name="T15" fmla="*/ 647 h 699"/>
                  <a:gd name="T16" fmla="*/ 133 w 400"/>
                  <a:gd name="T17" fmla="*/ 665 h 699"/>
                  <a:gd name="T18" fmla="*/ 118 w 400"/>
                  <a:gd name="T19" fmla="*/ 680 h 699"/>
                  <a:gd name="T20" fmla="*/ 97 w 400"/>
                  <a:gd name="T21" fmla="*/ 690 h 699"/>
                  <a:gd name="T22" fmla="*/ 76 w 400"/>
                  <a:gd name="T23" fmla="*/ 697 h 699"/>
                  <a:gd name="T24" fmla="*/ 50 w 400"/>
                  <a:gd name="T25" fmla="*/ 699 h 699"/>
                  <a:gd name="T26" fmla="*/ 34 w 400"/>
                  <a:gd name="T27" fmla="*/ 698 h 699"/>
                  <a:gd name="T28" fmla="*/ 19 w 400"/>
                  <a:gd name="T29" fmla="*/ 697 h 699"/>
                  <a:gd name="T30" fmla="*/ 4 w 400"/>
                  <a:gd name="T31" fmla="*/ 693 h 699"/>
                  <a:gd name="T32" fmla="*/ 10 w 400"/>
                  <a:gd name="T33" fmla="*/ 661 h 699"/>
                  <a:gd name="T34" fmla="*/ 29 w 400"/>
                  <a:gd name="T35" fmla="*/ 665 h 699"/>
                  <a:gd name="T36" fmla="*/ 50 w 400"/>
                  <a:gd name="T37" fmla="*/ 667 h 699"/>
                  <a:gd name="T38" fmla="*/ 71 w 400"/>
                  <a:gd name="T39" fmla="*/ 665 h 699"/>
                  <a:gd name="T40" fmla="*/ 88 w 400"/>
                  <a:gd name="T41" fmla="*/ 658 h 699"/>
                  <a:gd name="T42" fmla="*/ 104 w 400"/>
                  <a:gd name="T43" fmla="*/ 647 h 699"/>
                  <a:gd name="T44" fmla="*/ 116 w 400"/>
                  <a:gd name="T45" fmla="*/ 634 h 699"/>
                  <a:gd name="T46" fmla="*/ 126 w 400"/>
                  <a:gd name="T47" fmla="*/ 618 h 699"/>
                  <a:gd name="T48" fmla="*/ 135 w 400"/>
                  <a:gd name="T49" fmla="*/ 600 h 699"/>
                  <a:gd name="T50" fmla="*/ 143 w 400"/>
                  <a:gd name="T51" fmla="*/ 581 h 699"/>
                  <a:gd name="T52" fmla="*/ 185 w 400"/>
                  <a:gd name="T53" fmla="*/ 468 h 699"/>
                  <a:gd name="T54" fmla="*/ 0 w 400"/>
                  <a:gd name="T55" fmla="*/ 0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00" h="699">
                    <a:moveTo>
                      <a:pt x="0" y="0"/>
                    </a:moveTo>
                    <a:lnTo>
                      <a:pt x="39" y="0"/>
                    </a:lnTo>
                    <a:lnTo>
                      <a:pt x="204" y="429"/>
                    </a:lnTo>
                    <a:lnTo>
                      <a:pt x="360" y="0"/>
                    </a:lnTo>
                    <a:lnTo>
                      <a:pt x="400" y="0"/>
                    </a:lnTo>
                    <a:lnTo>
                      <a:pt x="171" y="601"/>
                    </a:lnTo>
                    <a:lnTo>
                      <a:pt x="160" y="626"/>
                    </a:lnTo>
                    <a:lnTo>
                      <a:pt x="148" y="647"/>
                    </a:lnTo>
                    <a:lnTo>
                      <a:pt x="133" y="665"/>
                    </a:lnTo>
                    <a:lnTo>
                      <a:pt x="118" y="680"/>
                    </a:lnTo>
                    <a:lnTo>
                      <a:pt x="97" y="690"/>
                    </a:lnTo>
                    <a:lnTo>
                      <a:pt x="76" y="697"/>
                    </a:lnTo>
                    <a:lnTo>
                      <a:pt x="50" y="699"/>
                    </a:lnTo>
                    <a:lnTo>
                      <a:pt x="34" y="698"/>
                    </a:lnTo>
                    <a:lnTo>
                      <a:pt x="19" y="697"/>
                    </a:lnTo>
                    <a:lnTo>
                      <a:pt x="4" y="693"/>
                    </a:lnTo>
                    <a:lnTo>
                      <a:pt x="10" y="661"/>
                    </a:lnTo>
                    <a:lnTo>
                      <a:pt x="29" y="665"/>
                    </a:lnTo>
                    <a:lnTo>
                      <a:pt x="50" y="667"/>
                    </a:lnTo>
                    <a:lnTo>
                      <a:pt x="71" y="665"/>
                    </a:lnTo>
                    <a:lnTo>
                      <a:pt x="88" y="658"/>
                    </a:lnTo>
                    <a:lnTo>
                      <a:pt x="104" y="647"/>
                    </a:lnTo>
                    <a:lnTo>
                      <a:pt x="116" y="634"/>
                    </a:lnTo>
                    <a:lnTo>
                      <a:pt x="126" y="618"/>
                    </a:lnTo>
                    <a:lnTo>
                      <a:pt x="135" y="600"/>
                    </a:lnTo>
                    <a:lnTo>
                      <a:pt x="143" y="581"/>
                    </a:lnTo>
                    <a:lnTo>
                      <a:pt x="185" y="4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6"/>
              <p:cNvSpPr>
                <a:spLocks noEditPoints="1"/>
              </p:cNvSpPr>
              <p:nvPr userDrawn="1"/>
            </p:nvSpPr>
            <p:spPr bwMode="auto">
              <a:xfrm>
                <a:off x="1073584" y="596809"/>
                <a:ext cx="91589" cy="120798"/>
              </a:xfrm>
              <a:custGeom>
                <a:avLst/>
                <a:gdLst>
                  <a:gd name="T0" fmla="*/ 248 w 370"/>
                  <a:gd name="T1" fmla="*/ 230 h 487"/>
                  <a:gd name="T2" fmla="*/ 197 w 370"/>
                  <a:gd name="T3" fmla="*/ 232 h 487"/>
                  <a:gd name="T4" fmla="*/ 149 w 370"/>
                  <a:gd name="T5" fmla="*/ 240 h 487"/>
                  <a:gd name="T6" fmla="*/ 105 w 370"/>
                  <a:gd name="T7" fmla="*/ 254 h 487"/>
                  <a:gd name="T8" fmla="*/ 69 w 370"/>
                  <a:gd name="T9" fmla="*/ 276 h 487"/>
                  <a:gd name="T10" fmla="*/ 44 w 370"/>
                  <a:gd name="T11" fmla="*/ 309 h 487"/>
                  <a:gd name="T12" fmla="*/ 35 w 370"/>
                  <a:gd name="T13" fmla="*/ 351 h 487"/>
                  <a:gd name="T14" fmla="*/ 45 w 370"/>
                  <a:gd name="T15" fmla="*/ 396 h 487"/>
                  <a:gd name="T16" fmla="*/ 69 w 370"/>
                  <a:gd name="T17" fmla="*/ 428 h 487"/>
                  <a:gd name="T18" fmla="*/ 104 w 370"/>
                  <a:gd name="T19" fmla="*/ 447 h 487"/>
                  <a:gd name="T20" fmla="*/ 142 w 370"/>
                  <a:gd name="T21" fmla="*/ 456 h 487"/>
                  <a:gd name="T22" fmla="*/ 191 w 370"/>
                  <a:gd name="T23" fmla="*/ 454 h 487"/>
                  <a:gd name="T24" fmla="*/ 243 w 370"/>
                  <a:gd name="T25" fmla="*/ 436 h 487"/>
                  <a:gd name="T26" fmla="*/ 281 w 370"/>
                  <a:gd name="T27" fmla="*/ 404 h 487"/>
                  <a:gd name="T28" fmla="*/ 307 w 370"/>
                  <a:gd name="T29" fmla="*/ 360 h 487"/>
                  <a:gd name="T30" fmla="*/ 323 w 370"/>
                  <a:gd name="T31" fmla="*/ 310 h 487"/>
                  <a:gd name="T32" fmla="*/ 327 w 370"/>
                  <a:gd name="T33" fmla="*/ 256 h 487"/>
                  <a:gd name="T34" fmla="*/ 271 w 370"/>
                  <a:gd name="T35" fmla="*/ 229 h 487"/>
                  <a:gd name="T36" fmla="*/ 219 w 370"/>
                  <a:gd name="T37" fmla="*/ 2 h 487"/>
                  <a:gd name="T38" fmla="*/ 272 w 370"/>
                  <a:gd name="T39" fmla="*/ 14 h 487"/>
                  <a:gd name="T40" fmla="*/ 314 w 370"/>
                  <a:gd name="T41" fmla="*/ 42 h 487"/>
                  <a:gd name="T42" fmla="*/ 344 w 370"/>
                  <a:gd name="T43" fmla="*/ 82 h 487"/>
                  <a:gd name="T44" fmla="*/ 360 w 370"/>
                  <a:gd name="T45" fmla="*/ 136 h 487"/>
                  <a:gd name="T46" fmla="*/ 362 w 370"/>
                  <a:gd name="T47" fmla="*/ 371 h 487"/>
                  <a:gd name="T48" fmla="*/ 364 w 370"/>
                  <a:gd name="T49" fmla="*/ 426 h 487"/>
                  <a:gd name="T50" fmla="*/ 370 w 370"/>
                  <a:gd name="T51" fmla="*/ 473 h 487"/>
                  <a:gd name="T52" fmla="*/ 334 w 370"/>
                  <a:gd name="T53" fmla="*/ 456 h 487"/>
                  <a:gd name="T54" fmla="*/ 331 w 370"/>
                  <a:gd name="T55" fmla="*/ 413 h 487"/>
                  <a:gd name="T56" fmla="*/ 330 w 370"/>
                  <a:gd name="T57" fmla="*/ 375 h 487"/>
                  <a:gd name="T58" fmla="*/ 313 w 370"/>
                  <a:gd name="T59" fmla="*/ 402 h 487"/>
                  <a:gd name="T60" fmla="*/ 278 w 370"/>
                  <a:gd name="T61" fmla="*/ 444 h 487"/>
                  <a:gd name="T62" fmla="*/ 233 w 370"/>
                  <a:gd name="T63" fmla="*/ 472 h 487"/>
                  <a:gd name="T64" fmla="*/ 181 w 370"/>
                  <a:gd name="T65" fmla="*/ 484 h 487"/>
                  <a:gd name="T66" fmla="*/ 133 w 370"/>
                  <a:gd name="T67" fmla="*/ 485 h 487"/>
                  <a:gd name="T68" fmla="*/ 89 w 370"/>
                  <a:gd name="T69" fmla="*/ 475 h 487"/>
                  <a:gd name="T70" fmla="*/ 50 w 370"/>
                  <a:gd name="T71" fmla="*/ 455 h 487"/>
                  <a:gd name="T72" fmla="*/ 19 w 370"/>
                  <a:gd name="T73" fmla="*/ 422 h 487"/>
                  <a:gd name="T74" fmla="*/ 3 w 370"/>
                  <a:gd name="T75" fmla="*/ 378 h 487"/>
                  <a:gd name="T76" fmla="*/ 3 w 370"/>
                  <a:gd name="T77" fmla="*/ 325 h 487"/>
                  <a:gd name="T78" fmla="*/ 18 w 370"/>
                  <a:gd name="T79" fmla="*/ 281 h 487"/>
                  <a:gd name="T80" fmla="*/ 49 w 370"/>
                  <a:gd name="T81" fmla="*/ 249 h 487"/>
                  <a:gd name="T82" fmla="*/ 88 w 370"/>
                  <a:gd name="T83" fmla="*/ 226 h 487"/>
                  <a:gd name="T84" fmla="*/ 135 w 370"/>
                  <a:gd name="T85" fmla="*/ 212 h 487"/>
                  <a:gd name="T86" fmla="*/ 186 w 370"/>
                  <a:gd name="T87" fmla="*/ 204 h 487"/>
                  <a:gd name="T88" fmla="*/ 236 w 370"/>
                  <a:gd name="T89" fmla="*/ 200 h 487"/>
                  <a:gd name="T90" fmla="*/ 327 w 370"/>
                  <a:gd name="T91" fmla="*/ 200 h 487"/>
                  <a:gd name="T92" fmla="*/ 325 w 370"/>
                  <a:gd name="T93" fmla="*/ 141 h 487"/>
                  <a:gd name="T94" fmla="*/ 309 w 370"/>
                  <a:gd name="T95" fmla="*/ 92 h 487"/>
                  <a:gd name="T96" fmla="*/ 280 w 370"/>
                  <a:gd name="T97" fmla="*/ 57 h 487"/>
                  <a:gd name="T98" fmla="*/ 240 w 370"/>
                  <a:gd name="T99" fmla="*/ 38 h 487"/>
                  <a:gd name="T100" fmla="*/ 187 w 370"/>
                  <a:gd name="T101" fmla="*/ 31 h 487"/>
                  <a:gd name="T102" fmla="*/ 125 w 370"/>
                  <a:gd name="T103" fmla="*/ 42 h 487"/>
                  <a:gd name="T104" fmla="*/ 71 w 370"/>
                  <a:gd name="T105" fmla="*/ 67 h 487"/>
                  <a:gd name="T106" fmla="*/ 28 w 370"/>
                  <a:gd name="T107" fmla="*/ 60 h 487"/>
                  <a:gd name="T108" fmla="*/ 86 w 370"/>
                  <a:gd name="T109" fmla="*/ 23 h 487"/>
                  <a:gd name="T110" fmla="*/ 153 w 370"/>
                  <a:gd name="T111" fmla="*/ 3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487">
                    <a:moveTo>
                      <a:pt x="271" y="229"/>
                    </a:moveTo>
                    <a:lnTo>
                      <a:pt x="248" y="230"/>
                    </a:lnTo>
                    <a:lnTo>
                      <a:pt x="223" y="231"/>
                    </a:lnTo>
                    <a:lnTo>
                      <a:pt x="197" y="232"/>
                    </a:lnTo>
                    <a:lnTo>
                      <a:pt x="172" y="235"/>
                    </a:lnTo>
                    <a:lnTo>
                      <a:pt x="149" y="240"/>
                    </a:lnTo>
                    <a:lnTo>
                      <a:pt x="126" y="247"/>
                    </a:lnTo>
                    <a:lnTo>
                      <a:pt x="105" y="254"/>
                    </a:lnTo>
                    <a:lnTo>
                      <a:pt x="86" y="263"/>
                    </a:lnTo>
                    <a:lnTo>
                      <a:pt x="69" y="276"/>
                    </a:lnTo>
                    <a:lnTo>
                      <a:pt x="54" y="291"/>
                    </a:lnTo>
                    <a:lnTo>
                      <a:pt x="44" y="309"/>
                    </a:lnTo>
                    <a:lnTo>
                      <a:pt x="37" y="328"/>
                    </a:lnTo>
                    <a:lnTo>
                      <a:pt x="35" y="351"/>
                    </a:lnTo>
                    <a:lnTo>
                      <a:pt x="39" y="375"/>
                    </a:lnTo>
                    <a:lnTo>
                      <a:pt x="45" y="396"/>
                    </a:lnTo>
                    <a:lnTo>
                      <a:pt x="55" y="413"/>
                    </a:lnTo>
                    <a:lnTo>
                      <a:pt x="69" y="428"/>
                    </a:lnTo>
                    <a:lnTo>
                      <a:pt x="86" y="438"/>
                    </a:lnTo>
                    <a:lnTo>
                      <a:pt x="104" y="447"/>
                    </a:lnTo>
                    <a:lnTo>
                      <a:pt x="123" y="453"/>
                    </a:lnTo>
                    <a:lnTo>
                      <a:pt x="142" y="456"/>
                    </a:lnTo>
                    <a:lnTo>
                      <a:pt x="161" y="456"/>
                    </a:lnTo>
                    <a:lnTo>
                      <a:pt x="191" y="454"/>
                    </a:lnTo>
                    <a:lnTo>
                      <a:pt x="219" y="447"/>
                    </a:lnTo>
                    <a:lnTo>
                      <a:pt x="243" y="436"/>
                    </a:lnTo>
                    <a:lnTo>
                      <a:pt x="264" y="421"/>
                    </a:lnTo>
                    <a:lnTo>
                      <a:pt x="281" y="404"/>
                    </a:lnTo>
                    <a:lnTo>
                      <a:pt x="296" y="383"/>
                    </a:lnTo>
                    <a:lnTo>
                      <a:pt x="307" y="360"/>
                    </a:lnTo>
                    <a:lnTo>
                      <a:pt x="316" y="336"/>
                    </a:lnTo>
                    <a:lnTo>
                      <a:pt x="323" y="310"/>
                    </a:lnTo>
                    <a:lnTo>
                      <a:pt x="326" y="283"/>
                    </a:lnTo>
                    <a:lnTo>
                      <a:pt x="327" y="256"/>
                    </a:lnTo>
                    <a:lnTo>
                      <a:pt x="327" y="229"/>
                    </a:lnTo>
                    <a:lnTo>
                      <a:pt x="271" y="229"/>
                    </a:lnTo>
                    <a:close/>
                    <a:moveTo>
                      <a:pt x="189" y="0"/>
                    </a:moveTo>
                    <a:lnTo>
                      <a:pt x="219" y="2"/>
                    </a:lnTo>
                    <a:lnTo>
                      <a:pt x="246" y="7"/>
                    </a:lnTo>
                    <a:lnTo>
                      <a:pt x="272" y="14"/>
                    </a:lnTo>
                    <a:lnTo>
                      <a:pt x="295" y="27"/>
                    </a:lnTo>
                    <a:lnTo>
                      <a:pt x="314" y="42"/>
                    </a:lnTo>
                    <a:lnTo>
                      <a:pt x="331" y="60"/>
                    </a:lnTo>
                    <a:lnTo>
                      <a:pt x="344" y="82"/>
                    </a:lnTo>
                    <a:lnTo>
                      <a:pt x="353" y="107"/>
                    </a:lnTo>
                    <a:lnTo>
                      <a:pt x="360" y="136"/>
                    </a:lnTo>
                    <a:lnTo>
                      <a:pt x="362" y="169"/>
                    </a:lnTo>
                    <a:lnTo>
                      <a:pt x="362" y="371"/>
                    </a:lnTo>
                    <a:lnTo>
                      <a:pt x="362" y="398"/>
                    </a:lnTo>
                    <a:lnTo>
                      <a:pt x="364" y="426"/>
                    </a:lnTo>
                    <a:lnTo>
                      <a:pt x="367" y="452"/>
                    </a:lnTo>
                    <a:lnTo>
                      <a:pt x="370" y="473"/>
                    </a:lnTo>
                    <a:lnTo>
                      <a:pt x="336" y="473"/>
                    </a:lnTo>
                    <a:lnTo>
                      <a:pt x="334" y="456"/>
                    </a:lnTo>
                    <a:lnTo>
                      <a:pt x="332" y="436"/>
                    </a:lnTo>
                    <a:lnTo>
                      <a:pt x="331" y="413"/>
                    </a:lnTo>
                    <a:lnTo>
                      <a:pt x="330" y="393"/>
                    </a:lnTo>
                    <a:lnTo>
                      <a:pt x="330" y="375"/>
                    </a:lnTo>
                    <a:lnTo>
                      <a:pt x="326" y="375"/>
                    </a:lnTo>
                    <a:lnTo>
                      <a:pt x="313" y="402"/>
                    </a:lnTo>
                    <a:lnTo>
                      <a:pt x="297" y="425"/>
                    </a:lnTo>
                    <a:lnTo>
                      <a:pt x="278" y="444"/>
                    </a:lnTo>
                    <a:lnTo>
                      <a:pt x="257" y="460"/>
                    </a:lnTo>
                    <a:lnTo>
                      <a:pt x="233" y="472"/>
                    </a:lnTo>
                    <a:lnTo>
                      <a:pt x="208" y="480"/>
                    </a:lnTo>
                    <a:lnTo>
                      <a:pt x="181" y="484"/>
                    </a:lnTo>
                    <a:lnTo>
                      <a:pt x="154" y="487"/>
                    </a:lnTo>
                    <a:lnTo>
                      <a:pt x="133" y="485"/>
                    </a:lnTo>
                    <a:lnTo>
                      <a:pt x="110" y="482"/>
                    </a:lnTo>
                    <a:lnTo>
                      <a:pt x="89" y="475"/>
                    </a:lnTo>
                    <a:lnTo>
                      <a:pt x="69" y="466"/>
                    </a:lnTo>
                    <a:lnTo>
                      <a:pt x="50" y="455"/>
                    </a:lnTo>
                    <a:lnTo>
                      <a:pt x="33" y="440"/>
                    </a:lnTo>
                    <a:lnTo>
                      <a:pt x="19" y="422"/>
                    </a:lnTo>
                    <a:lnTo>
                      <a:pt x="9" y="402"/>
                    </a:lnTo>
                    <a:lnTo>
                      <a:pt x="3" y="378"/>
                    </a:lnTo>
                    <a:lnTo>
                      <a:pt x="0" y="352"/>
                    </a:lnTo>
                    <a:lnTo>
                      <a:pt x="3" y="325"/>
                    </a:lnTo>
                    <a:lnTo>
                      <a:pt x="8" y="302"/>
                    </a:lnTo>
                    <a:lnTo>
                      <a:pt x="18" y="281"/>
                    </a:lnTo>
                    <a:lnTo>
                      <a:pt x="32" y="265"/>
                    </a:lnTo>
                    <a:lnTo>
                      <a:pt x="49" y="249"/>
                    </a:lnTo>
                    <a:lnTo>
                      <a:pt x="67" y="236"/>
                    </a:lnTo>
                    <a:lnTo>
                      <a:pt x="88" y="226"/>
                    </a:lnTo>
                    <a:lnTo>
                      <a:pt x="110" y="218"/>
                    </a:lnTo>
                    <a:lnTo>
                      <a:pt x="135" y="212"/>
                    </a:lnTo>
                    <a:lnTo>
                      <a:pt x="160" y="207"/>
                    </a:lnTo>
                    <a:lnTo>
                      <a:pt x="186" y="204"/>
                    </a:lnTo>
                    <a:lnTo>
                      <a:pt x="212" y="202"/>
                    </a:lnTo>
                    <a:lnTo>
                      <a:pt x="236" y="200"/>
                    </a:lnTo>
                    <a:lnTo>
                      <a:pt x="262" y="200"/>
                    </a:lnTo>
                    <a:lnTo>
                      <a:pt x="327" y="200"/>
                    </a:lnTo>
                    <a:lnTo>
                      <a:pt x="327" y="170"/>
                    </a:lnTo>
                    <a:lnTo>
                      <a:pt x="325" y="141"/>
                    </a:lnTo>
                    <a:lnTo>
                      <a:pt x="319" y="115"/>
                    </a:lnTo>
                    <a:lnTo>
                      <a:pt x="309" y="92"/>
                    </a:lnTo>
                    <a:lnTo>
                      <a:pt x="297" y="73"/>
                    </a:lnTo>
                    <a:lnTo>
                      <a:pt x="280" y="57"/>
                    </a:lnTo>
                    <a:lnTo>
                      <a:pt x="261" y="46"/>
                    </a:lnTo>
                    <a:lnTo>
                      <a:pt x="240" y="38"/>
                    </a:lnTo>
                    <a:lnTo>
                      <a:pt x="215" y="33"/>
                    </a:lnTo>
                    <a:lnTo>
                      <a:pt x="187" y="31"/>
                    </a:lnTo>
                    <a:lnTo>
                      <a:pt x="155" y="34"/>
                    </a:lnTo>
                    <a:lnTo>
                      <a:pt x="125" y="42"/>
                    </a:lnTo>
                    <a:lnTo>
                      <a:pt x="97" y="53"/>
                    </a:lnTo>
                    <a:lnTo>
                      <a:pt x="71" y="67"/>
                    </a:lnTo>
                    <a:lnTo>
                      <a:pt x="49" y="85"/>
                    </a:lnTo>
                    <a:lnTo>
                      <a:pt x="28" y="60"/>
                    </a:lnTo>
                    <a:lnTo>
                      <a:pt x="55" y="39"/>
                    </a:lnTo>
                    <a:lnTo>
                      <a:pt x="86" y="23"/>
                    </a:lnTo>
                    <a:lnTo>
                      <a:pt x="118" y="11"/>
                    </a:lnTo>
                    <a:lnTo>
                      <a:pt x="153" y="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27"/>
              <p:cNvSpPr>
                <a:spLocks noEditPoints="1"/>
              </p:cNvSpPr>
              <p:nvPr userDrawn="1"/>
            </p:nvSpPr>
            <p:spPr bwMode="auto">
              <a:xfrm>
                <a:off x="1163688" y="596809"/>
                <a:ext cx="29209" cy="14852"/>
              </a:xfrm>
              <a:custGeom>
                <a:avLst/>
                <a:gdLst>
                  <a:gd name="T0" fmla="*/ 58 w 118"/>
                  <a:gd name="T1" fmla="*/ 0 h 61"/>
                  <a:gd name="T2" fmla="*/ 66 w 118"/>
                  <a:gd name="T3" fmla="*/ 0 h 61"/>
                  <a:gd name="T4" fmla="*/ 88 w 118"/>
                  <a:gd name="T5" fmla="*/ 53 h 61"/>
                  <a:gd name="T6" fmla="*/ 110 w 118"/>
                  <a:gd name="T7" fmla="*/ 0 h 61"/>
                  <a:gd name="T8" fmla="*/ 118 w 118"/>
                  <a:gd name="T9" fmla="*/ 0 h 61"/>
                  <a:gd name="T10" fmla="*/ 118 w 118"/>
                  <a:gd name="T11" fmla="*/ 61 h 61"/>
                  <a:gd name="T12" fmla="*/ 113 w 118"/>
                  <a:gd name="T13" fmla="*/ 61 h 61"/>
                  <a:gd name="T14" fmla="*/ 113 w 118"/>
                  <a:gd name="T15" fmla="*/ 5 h 61"/>
                  <a:gd name="T16" fmla="*/ 113 w 118"/>
                  <a:gd name="T17" fmla="*/ 5 h 61"/>
                  <a:gd name="T18" fmla="*/ 89 w 118"/>
                  <a:gd name="T19" fmla="*/ 61 h 61"/>
                  <a:gd name="T20" fmla="*/ 86 w 118"/>
                  <a:gd name="T21" fmla="*/ 61 h 61"/>
                  <a:gd name="T22" fmla="*/ 64 w 118"/>
                  <a:gd name="T23" fmla="*/ 5 h 61"/>
                  <a:gd name="T24" fmla="*/ 64 w 118"/>
                  <a:gd name="T25" fmla="*/ 5 h 61"/>
                  <a:gd name="T26" fmla="*/ 64 w 118"/>
                  <a:gd name="T27" fmla="*/ 61 h 61"/>
                  <a:gd name="T28" fmla="*/ 58 w 118"/>
                  <a:gd name="T29" fmla="*/ 61 h 61"/>
                  <a:gd name="T30" fmla="*/ 58 w 118"/>
                  <a:gd name="T31" fmla="*/ 0 h 61"/>
                  <a:gd name="T32" fmla="*/ 0 w 118"/>
                  <a:gd name="T33" fmla="*/ 0 h 61"/>
                  <a:gd name="T34" fmla="*/ 44 w 118"/>
                  <a:gd name="T35" fmla="*/ 0 h 61"/>
                  <a:gd name="T36" fmla="*/ 44 w 118"/>
                  <a:gd name="T37" fmla="*/ 4 h 61"/>
                  <a:gd name="T38" fmla="*/ 24 w 118"/>
                  <a:gd name="T39" fmla="*/ 4 h 61"/>
                  <a:gd name="T40" fmla="*/ 24 w 118"/>
                  <a:gd name="T41" fmla="*/ 61 h 61"/>
                  <a:gd name="T42" fmla="*/ 20 w 118"/>
                  <a:gd name="T43" fmla="*/ 61 h 61"/>
                  <a:gd name="T44" fmla="*/ 20 w 118"/>
                  <a:gd name="T45" fmla="*/ 4 h 61"/>
                  <a:gd name="T46" fmla="*/ 0 w 118"/>
                  <a:gd name="T47" fmla="*/ 4 h 61"/>
                  <a:gd name="T48" fmla="*/ 0 w 118"/>
                  <a:gd name="T4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8" h="61">
                    <a:moveTo>
                      <a:pt x="58" y="0"/>
                    </a:moveTo>
                    <a:lnTo>
                      <a:pt x="66" y="0"/>
                    </a:lnTo>
                    <a:lnTo>
                      <a:pt x="88" y="53"/>
                    </a:lnTo>
                    <a:lnTo>
                      <a:pt x="110" y="0"/>
                    </a:lnTo>
                    <a:lnTo>
                      <a:pt x="118" y="0"/>
                    </a:lnTo>
                    <a:lnTo>
                      <a:pt x="118" y="61"/>
                    </a:lnTo>
                    <a:lnTo>
                      <a:pt x="113" y="61"/>
                    </a:lnTo>
                    <a:lnTo>
                      <a:pt x="113" y="5"/>
                    </a:lnTo>
                    <a:lnTo>
                      <a:pt x="113" y="5"/>
                    </a:lnTo>
                    <a:lnTo>
                      <a:pt x="89" y="61"/>
                    </a:lnTo>
                    <a:lnTo>
                      <a:pt x="86" y="61"/>
                    </a:lnTo>
                    <a:lnTo>
                      <a:pt x="64" y="5"/>
                    </a:lnTo>
                    <a:lnTo>
                      <a:pt x="64" y="5"/>
                    </a:lnTo>
                    <a:lnTo>
                      <a:pt x="64" y="61"/>
                    </a:lnTo>
                    <a:lnTo>
                      <a:pt x="58" y="61"/>
                    </a:lnTo>
                    <a:lnTo>
                      <a:pt x="58" y="0"/>
                    </a:lnTo>
                    <a:close/>
                    <a:moveTo>
                      <a:pt x="0" y="0"/>
                    </a:moveTo>
                    <a:lnTo>
                      <a:pt x="44" y="0"/>
                    </a:lnTo>
                    <a:lnTo>
                      <a:pt x="44" y="4"/>
                    </a:lnTo>
                    <a:lnTo>
                      <a:pt x="24" y="4"/>
                    </a:lnTo>
                    <a:lnTo>
                      <a:pt x="24" y="61"/>
                    </a:lnTo>
                    <a:lnTo>
                      <a:pt x="20" y="61"/>
                    </a:lnTo>
                    <a:lnTo>
                      <a:pt x="20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 userDrawn="1"/>
          </p:nvGrpSpPr>
          <p:grpSpPr>
            <a:xfrm>
              <a:off x="514647" y="137381"/>
              <a:ext cx="442595" cy="290113"/>
              <a:chOff x="3857626" y="1555751"/>
              <a:chExt cx="1419225" cy="930275"/>
            </a:xfrm>
            <a:solidFill>
              <a:schemeClr val="bg1"/>
            </a:solidFill>
          </p:grpSpPr>
          <p:sp>
            <p:nvSpPr>
              <p:cNvPr id="18" name="Freeform 28"/>
              <p:cNvSpPr>
                <a:spLocks/>
              </p:cNvSpPr>
              <p:nvPr userDrawn="1"/>
            </p:nvSpPr>
            <p:spPr bwMode="auto">
              <a:xfrm>
                <a:off x="3857626" y="1555751"/>
                <a:ext cx="1416050" cy="930275"/>
              </a:xfrm>
              <a:custGeom>
                <a:avLst/>
                <a:gdLst>
                  <a:gd name="T0" fmla="*/ 902 w 1784"/>
                  <a:gd name="T1" fmla="*/ 27 h 1172"/>
                  <a:gd name="T2" fmla="*/ 1076 w 1784"/>
                  <a:gd name="T3" fmla="*/ 141 h 1172"/>
                  <a:gd name="T4" fmla="*/ 1087 w 1784"/>
                  <a:gd name="T5" fmla="*/ 187 h 1172"/>
                  <a:gd name="T6" fmla="*/ 1044 w 1784"/>
                  <a:gd name="T7" fmla="*/ 218 h 1172"/>
                  <a:gd name="T8" fmla="*/ 1009 w 1784"/>
                  <a:gd name="T9" fmla="*/ 202 h 1172"/>
                  <a:gd name="T10" fmla="*/ 889 w 1784"/>
                  <a:gd name="T11" fmla="*/ 120 h 1172"/>
                  <a:gd name="T12" fmla="*/ 695 w 1784"/>
                  <a:gd name="T13" fmla="*/ 94 h 1172"/>
                  <a:gd name="T14" fmla="*/ 520 w 1784"/>
                  <a:gd name="T15" fmla="*/ 168 h 1172"/>
                  <a:gd name="T16" fmla="*/ 406 w 1784"/>
                  <a:gd name="T17" fmla="*/ 317 h 1172"/>
                  <a:gd name="T18" fmla="*/ 378 w 1784"/>
                  <a:gd name="T19" fmla="*/ 491 h 1172"/>
                  <a:gd name="T20" fmla="*/ 298 w 1784"/>
                  <a:gd name="T21" fmla="*/ 580 h 1172"/>
                  <a:gd name="T22" fmla="*/ 163 w 1784"/>
                  <a:gd name="T23" fmla="*/ 651 h 1172"/>
                  <a:gd name="T24" fmla="*/ 93 w 1784"/>
                  <a:gd name="T25" fmla="*/ 788 h 1172"/>
                  <a:gd name="T26" fmla="*/ 118 w 1784"/>
                  <a:gd name="T27" fmla="*/ 944 h 1172"/>
                  <a:gd name="T28" fmla="*/ 227 w 1784"/>
                  <a:gd name="T29" fmla="*/ 1052 h 1172"/>
                  <a:gd name="T30" fmla="*/ 356 w 1784"/>
                  <a:gd name="T31" fmla="*/ 1081 h 1172"/>
                  <a:gd name="T32" fmla="*/ 1482 w 1784"/>
                  <a:gd name="T33" fmla="*/ 1077 h 1172"/>
                  <a:gd name="T34" fmla="*/ 1619 w 1784"/>
                  <a:gd name="T35" fmla="*/ 1006 h 1172"/>
                  <a:gd name="T36" fmla="*/ 1690 w 1784"/>
                  <a:gd name="T37" fmla="*/ 869 h 1172"/>
                  <a:gd name="T38" fmla="*/ 1670 w 1784"/>
                  <a:gd name="T39" fmla="*/ 720 h 1172"/>
                  <a:gd name="T40" fmla="*/ 1575 w 1784"/>
                  <a:gd name="T41" fmla="*/ 614 h 1172"/>
                  <a:gd name="T42" fmla="*/ 1421 w 1784"/>
                  <a:gd name="T43" fmla="*/ 571 h 1172"/>
                  <a:gd name="T44" fmla="*/ 1434 w 1784"/>
                  <a:gd name="T45" fmla="*/ 458 h 1172"/>
                  <a:gd name="T46" fmla="*/ 1393 w 1784"/>
                  <a:gd name="T47" fmla="*/ 380 h 1172"/>
                  <a:gd name="T48" fmla="*/ 1339 w 1784"/>
                  <a:gd name="T49" fmla="*/ 345 h 1172"/>
                  <a:gd name="T50" fmla="*/ 1256 w 1784"/>
                  <a:gd name="T51" fmla="*/ 336 h 1172"/>
                  <a:gd name="T52" fmla="*/ 1182 w 1784"/>
                  <a:gd name="T53" fmla="*/ 370 h 1172"/>
                  <a:gd name="T54" fmla="*/ 1154 w 1784"/>
                  <a:gd name="T55" fmla="*/ 402 h 1172"/>
                  <a:gd name="T56" fmla="*/ 1144 w 1784"/>
                  <a:gd name="T57" fmla="*/ 420 h 1172"/>
                  <a:gd name="T58" fmla="*/ 900 w 1784"/>
                  <a:gd name="T59" fmla="*/ 953 h 1172"/>
                  <a:gd name="T60" fmla="*/ 857 w 1784"/>
                  <a:gd name="T61" fmla="*/ 957 h 1172"/>
                  <a:gd name="T62" fmla="*/ 640 w 1784"/>
                  <a:gd name="T63" fmla="*/ 494 h 1172"/>
                  <a:gd name="T64" fmla="*/ 652 w 1784"/>
                  <a:gd name="T65" fmla="*/ 442 h 1172"/>
                  <a:gd name="T66" fmla="*/ 704 w 1784"/>
                  <a:gd name="T67" fmla="*/ 436 h 1172"/>
                  <a:gd name="T68" fmla="*/ 1057 w 1784"/>
                  <a:gd name="T69" fmla="*/ 389 h 1172"/>
                  <a:gd name="T70" fmla="*/ 1122 w 1784"/>
                  <a:gd name="T71" fmla="*/ 303 h 1172"/>
                  <a:gd name="T72" fmla="*/ 1253 w 1784"/>
                  <a:gd name="T73" fmla="*/ 246 h 1172"/>
                  <a:gd name="T74" fmla="*/ 1262 w 1784"/>
                  <a:gd name="T75" fmla="*/ 245 h 1172"/>
                  <a:gd name="T76" fmla="*/ 1282 w 1784"/>
                  <a:gd name="T77" fmla="*/ 243 h 1172"/>
                  <a:gd name="T78" fmla="*/ 1342 w 1784"/>
                  <a:gd name="T79" fmla="*/ 250 h 1172"/>
                  <a:gd name="T80" fmla="*/ 1452 w 1784"/>
                  <a:gd name="T81" fmla="*/ 311 h 1172"/>
                  <a:gd name="T82" fmla="*/ 1496 w 1784"/>
                  <a:gd name="T83" fmla="*/ 367 h 1172"/>
                  <a:gd name="T84" fmla="*/ 1527 w 1784"/>
                  <a:gd name="T85" fmla="*/ 487 h 1172"/>
                  <a:gd name="T86" fmla="*/ 1648 w 1784"/>
                  <a:gd name="T87" fmla="*/ 554 h 1172"/>
                  <a:gd name="T88" fmla="*/ 1756 w 1784"/>
                  <a:gd name="T89" fmla="*/ 694 h 1172"/>
                  <a:gd name="T90" fmla="*/ 1781 w 1784"/>
                  <a:gd name="T91" fmla="*/ 874 h 1172"/>
                  <a:gd name="T92" fmla="*/ 1712 w 1784"/>
                  <a:gd name="T93" fmla="*/ 1038 h 1172"/>
                  <a:gd name="T94" fmla="*/ 1574 w 1784"/>
                  <a:gd name="T95" fmla="*/ 1145 h 1172"/>
                  <a:gd name="T96" fmla="*/ 1424 w 1784"/>
                  <a:gd name="T97" fmla="*/ 1172 h 1172"/>
                  <a:gd name="T98" fmla="*/ 252 w 1784"/>
                  <a:gd name="T99" fmla="*/ 1159 h 1172"/>
                  <a:gd name="T100" fmla="*/ 100 w 1784"/>
                  <a:gd name="T101" fmla="*/ 1072 h 1172"/>
                  <a:gd name="T102" fmla="*/ 12 w 1784"/>
                  <a:gd name="T103" fmla="*/ 919 h 1172"/>
                  <a:gd name="T104" fmla="*/ 11 w 1784"/>
                  <a:gd name="T105" fmla="*/ 739 h 1172"/>
                  <a:gd name="T106" fmla="*/ 97 w 1784"/>
                  <a:gd name="T107" fmla="*/ 589 h 1172"/>
                  <a:gd name="T108" fmla="*/ 243 w 1784"/>
                  <a:gd name="T109" fmla="*/ 499 h 1172"/>
                  <a:gd name="T110" fmla="*/ 298 w 1784"/>
                  <a:gd name="T111" fmla="*/ 355 h 1172"/>
                  <a:gd name="T112" fmla="*/ 386 w 1784"/>
                  <a:gd name="T113" fmla="*/ 173 h 1172"/>
                  <a:gd name="T114" fmla="*/ 544 w 1784"/>
                  <a:gd name="T115" fmla="*/ 46 h 1172"/>
                  <a:gd name="T116" fmla="*/ 746 w 1784"/>
                  <a:gd name="T117" fmla="*/ 0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84" h="1172">
                    <a:moveTo>
                      <a:pt x="746" y="0"/>
                    </a:moveTo>
                    <a:lnTo>
                      <a:pt x="800" y="2"/>
                    </a:lnTo>
                    <a:lnTo>
                      <a:pt x="852" y="13"/>
                    </a:lnTo>
                    <a:lnTo>
                      <a:pt x="902" y="27"/>
                    </a:lnTo>
                    <a:lnTo>
                      <a:pt x="951" y="49"/>
                    </a:lnTo>
                    <a:lnTo>
                      <a:pt x="997" y="74"/>
                    </a:lnTo>
                    <a:lnTo>
                      <a:pt x="1038" y="105"/>
                    </a:lnTo>
                    <a:lnTo>
                      <a:pt x="1076" y="141"/>
                    </a:lnTo>
                    <a:lnTo>
                      <a:pt x="1080" y="144"/>
                    </a:lnTo>
                    <a:lnTo>
                      <a:pt x="1087" y="158"/>
                    </a:lnTo>
                    <a:lnTo>
                      <a:pt x="1089" y="173"/>
                    </a:lnTo>
                    <a:lnTo>
                      <a:pt x="1087" y="187"/>
                    </a:lnTo>
                    <a:lnTo>
                      <a:pt x="1081" y="200"/>
                    </a:lnTo>
                    <a:lnTo>
                      <a:pt x="1071" y="209"/>
                    </a:lnTo>
                    <a:lnTo>
                      <a:pt x="1058" y="215"/>
                    </a:lnTo>
                    <a:lnTo>
                      <a:pt x="1044" y="218"/>
                    </a:lnTo>
                    <a:lnTo>
                      <a:pt x="1033" y="216"/>
                    </a:lnTo>
                    <a:lnTo>
                      <a:pt x="1021" y="212"/>
                    </a:lnTo>
                    <a:lnTo>
                      <a:pt x="1012" y="204"/>
                    </a:lnTo>
                    <a:lnTo>
                      <a:pt x="1009" y="202"/>
                    </a:lnTo>
                    <a:lnTo>
                      <a:pt x="1007" y="200"/>
                    </a:lnTo>
                    <a:lnTo>
                      <a:pt x="971" y="168"/>
                    </a:lnTo>
                    <a:lnTo>
                      <a:pt x="931" y="141"/>
                    </a:lnTo>
                    <a:lnTo>
                      <a:pt x="889" y="120"/>
                    </a:lnTo>
                    <a:lnTo>
                      <a:pt x="843" y="104"/>
                    </a:lnTo>
                    <a:lnTo>
                      <a:pt x="796" y="94"/>
                    </a:lnTo>
                    <a:lnTo>
                      <a:pt x="746" y="90"/>
                    </a:lnTo>
                    <a:lnTo>
                      <a:pt x="695" y="94"/>
                    </a:lnTo>
                    <a:lnTo>
                      <a:pt x="647" y="104"/>
                    </a:lnTo>
                    <a:lnTo>
                      <a:pt x="602" y="120"/>
                    </a:lnTo>
                    <a:lnTo>
                      <a:pt x="560" y="141"/>
                    </a:lnTo>
                    <a:lnTo>
                      <a:pt x="520" y="168"/>
                    </a:lnTo>
                    <a:lnTo>
                      <a:pt x="484" y="200"/>
                    </a:lnTo>
                    <a:lnTo>
                      <a:pt x="453" y="234"/>
                    </a:lnTo>
                    <a:lnTo>
                      <a:pt x="427" y="274"/>
                    </a:lnTo>
                    <a:lnTo>
                      <a:pt x="406" y="317"/>
                    </a:lnTo>
                    <a:lnTo>
                      <a:pt x="390" y="363"/>
                    </a:lnTo>
                    <a:lnTo>
                      <a:pt x="380" y="410"/>
                    </a:lnTo>
                    <a:lnTo>
                      <a:pt x="376" y="461"/>
                    </a:lnTo>
                    <a:lnTo>
                      <a:pt x="378" y="491"/>
                    </a:lnTo>
                    <a:lnTo>
                      <a:pt x="381" y="523"/>
                    </a:lnTo>
                    <a:lnTo>
                      <a:pt x="390" y="575"/>
                    </a:lnTo>
                    <a:lnTo>
                      <a:pt x="337" y="576"/>
                    </a:lnTo>
                    <a:lnTo>
                      <a:pt x="298" y="580"/>
                    </a:lnTo>
                    <a:lnTo>
                      <a:pt x="260" y="590"/>
                    </a:lnTo>
                    <a:lnTo>
                      <a:pt x="224" y="605"/>
                    </a:lnTo>
                    <a:lnTo>
                      <a:pt x="192" y="627"/>
                    </a:lnTo>
                    <a:lnTo>
                      <a:pt x="163" y="651"/>
                    </a:lnTo>
                    <a:lnTo>
                      <a:pt x="138" y="681"/>
                    </a:lnTo>
                    <a:lnTo>
                      <a:pt x="118" y="714"/>
                    </a:lnTo>
                    <a:lnTo>
                      <a:pt x="103" y="749"/>
                    </a:lnTo>
                    <a:lnTo>
                      <a:pt x="93" y="788"/>
                    </a:lnTo>
                    <a:lnTo>
                      <a:pt x="90" y="828"/>
                    </a:lnTo>
                    <a:lnTo>
                      <a:pt x="93" y="869"/>
                    </a:lnTo>
                    <a:lnTo>
                      <a:pt x="103" y="908"/>
                    </a:lnTo>
                    <a:lnTo>
                      <a:pt x="118" y="944"/>
                    </a:lnTo>
                    <a:lnTo>
                      <a:pt x="139" y="977"/>
                    </a:lnTo>
                    <a:lnTo>
                      <a:pt x="164" y="1006"/>
                    </a:lnTo>
                    <a:lnTo>
                      <a:pt x="193" y="1032"/>
                    </a:lnTo>
                    <a:lnTo>
                      <a:pt x="227" y="1052"/>
                    </a:lnTo>
                    <a:lnTo>
                      <a:pt x="263" y="1068"/>
                    </a:lnTo>
                    <a:lnTo>
                      <a:pt x="301" y="1077"/>
                    </a:lnTo>
                    <a:lnTo>
                      <a:pt x="343" y="1081"/>
                    </a:lnTo>
                    <a:lnTo>
                      <a:pt x="356" y="1081"/>
                    </a:lnTo>
                    <a:lnTo>
                      <a:pt x="357" y="1081"/>
                    </a:lnTo>
                    <a:lnTo>
                      <a:pt x="1428" y="1081"/>
                    </a:lnTo>
                    <a:lnTo>
                      <a:pt x="1442" y="1081"/>
                    </a:lnTo>
                    <a:lnTo>
                      <a:pt x="1482" y="1077"/>
                    </a:lnTo>
                    <a:lnTo>
                      <a:pt x="1521" y="1068"/>
                    </a:lnTo>
                    <a:lnTo>
                      <a:pt x="1557" y="1052"/>
                    </a:lnTo>
                    <a:lnTo>
                      <a:pt x="1590" y="1032"/>
                    </a:lnTo>
                    <a:lnTo>
                      <a:pt x="1619" y="1006"/>
                    </a:lnTo>
                    <a:lnTo>
                      <a:pt x="1645" y="977"/>
                    </a:lnTo>
                    <a:lnTo>
                      <a:pt x="1665" y="944"/>
                    </a:lnTo>
                    <a:lnTo>
                      <a:pt x="1681" y="908"/>
                    </a:lnTo>
                    <a:lnTo>
                      <a:pt x="1690" y="869"/>
                    </a:lnTo>
                    <a:lnTo>
                      <a:pt x="1693" y="828"/>
                    </a:lnTo>
                    <a:lnTo>
                      <a:pt x="1690" y="791"/>
                    </a:lnTo>
                    <a:lnTo>
                      <a:pt x="1682" y="755"/>
                    </a:lnTo>
                    <a:lnTo>
                      <a:pt x="1670" y="720"/>
                    </a:lnTo>
                    <a:lnTo>
                      <a:pt x="1652" y="690"/>
                    </a:lnTo>
                    <a:lnTo>
                      <a:pt x="1629" y="660"/>
                    </a:lnTo>
                    <a:lnTo>
                      <a:pt x="1605" y="636"/>
                    </a:lnTo>
                    <a:lnTo>
                      <a:pt x="1575" y="614"/>
                    </a:lnTo>
                    <a:lnTo>
                      <a:pt x="1543" y="597"/>
                    </a:lnTo>
                    <a:lnTo>
                      <a:pt x="1508" y="585"/>
                    </a:lnTo>
                    <a:lnTo>
                      <a:pt x="1471" y="578"/>
                    </a:lnTo>
                    <a:lnTo>
                      <a:pt x="1421" y="571"/>
                    </a:lnTo>
                    <a:lnTo>
                      <a:pt x="1433" y="522"/>
                    </a:lnTo>
                    <a:lnTo>
                      <a:pt x="1436" y="504"/>
                    </a:lnTo>
                    <a:lnTo>
                      <a:pt x="1437" y="487"/>
                    </a:lnTo>
                    <a:lnTo>
                      <a:pt x="1434" y="458"/>
                    </a:lnTo>
                    <a:lnTo>
                      <a:pt x="1426" y="431"/>
                    </a:lnTo>
                    <a:lnTo>
                      <a:pt x="1414" y="406"/>
                    </a:lnTo>
                    <a:lnTo>
                      <a:pt x="1397" y="384"/>
                    </a:lnTo>
                    <a:lnTo>
                      <a:pt x="1393" y="380"/>
                    </a:lnTo>
                    <a:lnTo>
                      <a:pt x="1389" y="376"/>
                    </a:lnTo>
                    <a:lnTo>
                      <a:pt x="1387" y="374"/>
                    </a:lnTo>
                    <a:lnTo>
                      <a:pt x="1364" y="358"/>
                    </a:lnTo>
                    <a:lnTo>
                      <a:pt x="1339" y="345"/>
                    </a:lnTo>
                    <a:lnTo>
                      <a:pt x="1312" y="337"/>
                    </a:lnTo>
                    <a:lnTo>
                      <a:pt x="1283" y="335"/>
                    </a:lnTo>
                    <a:lnTo>
                      <a:pt x="1282" y="335"/>
                    </a:lnTo>
                    <a:lnTo>
                      <a:pt x="1256" y="336"/>
                    </a:lnTo>
                    <a:lnTo>
                      <a:pt x="1233" y="340"/>
                    </a:lnTo>
                    <a:lnTo>
                      <a:pt x="1212" y="348"/>
                    </a:lnTo>
                    <a:lnTo>
                      <a:pt x="1196" y="358"/>
                    </a:lnTo>
                    <a:lnTo>
                      <a:pt x="1182" y="370"/>
                    </a:lnTo>
                    <a:lnTo>
                      <a:pt x="1171" y="381"/>
                    </a:lnTo>
                    <a:lnTo>
                      <a:pt x="1163" y="390"/>
                    </a:lnTo>
                    <a:lnTo>
                      <a:pt x="1157" y="398"/>
                    </a:lnTo>
                    <a:lnTo>
                      <a:pt x="1154" y="402"/>
                    </a:lnTo>
                    <a:lnTo>
                      <a:pt x="1152" y="407"/>
                    </a:lnTo>
                    <a:lnTo>
                      <a:pt x="1149" y="410"/>
                    </a:lnTo>
                    <a:lnTo>
                      <a:pt x="1147" y="415"/>
                    </a:lnTo>
                    <a:lnTo>
                      <a:pt x="1144" y="420"/>
                    </a:lnTo>
                    <a:lnTo>
                      <a:pt x="1139" y="429"/>
                    </a:lnTo>
                    <a:lnTo>
                      <a:pt x="918" y="933"/>
                    </a:lnTo>
                    <a:lnTo>
                      <a:pt x="910" y="944"/>
                    </a:lnTo>
                    <a:lnTo>
                      <a:pt x="900" y="953"/>
                    </a:lnTo>
                    <a:lnTo>
                      <a:pt x="889" y="958"/>
                    </a:lnTo>
                    <a:lnTo>
                      <a:pt x="876" y="960"/>
                    </a:lnTo>
                    <a:lnTo>
                      <a:pt x="866" y="959"/>
                    </a:lnTo>
                    <a:lnTo>
                      <a:pt x="857" y="957"/>
                    </a:lnTo>
                    <a:lnTo>
                      <a:pt x="846" y="949"/>
                    </a:lnTo>
                    <a:lnTo>
                      <a:pt x="838" y="939"/>
                    </a:lnTo>
                    <a:lnTo>
                      <a:pt x="833" y="927"/>
                    </a:lnTo>
                    <a:lnTo>
                      <a:pt x="640" y="494"/>
                    </a:lnTo>
                    <a:lnTo>
                      <a:pt x="637" y="479"/>
                    </a:lnTo>
                    <a:lnTo>
                      <a:pt x="638" y="465"/>
                    </a:lnTo>
                    <a:lnTo>
                      <a:pt x="643" y="452"/>
                    </a:lnTo>
                    <a:lnTo>
                      <a:pt x="652" y="442"/>
                    </a:lnTo>
                    <a:lnTo>
                      <a:pt x="664" y="434"/>
                    </a:lnTo>
                    <a:lnTo>
                      <a:pt x="678" y="429"/>
                    </a:lnTo>
                    <a:lnTo>
                      <a:pt x="692" y="431"/>
                    </a:lnTo>
                    <a:lnTo>
                      <a:pt x="704" y="436"/>
                    </a:lnTo>
                    <a:lnTo>
                      <a:pt x="716" y="444"/>
                    </a:lnTo>
                    <a:lnTo>
                      <a:pt x="724" y="456"/>
                    </a:lnTo>
                    <a:lnTo>
                      <a:pt x="876" y="801"/>
                    </a:lnTo>
                    <a:lnTo>
                      <a:pt x="1057" y="389"/>
                    </a:lnTo>
                    <a:lnTo>
                      <a:pt x="1057" y="389"/>
                    </a:lnTo>
                    <a:lnTo>
                      <a:pt x="1075" y="357"/>
                    </a:lnTo>
                    <a:lnTo>
                      <a:pt x="1097" y="329"/>
                    </a:lnTo>
                    <a:lnTo>
                      <a:pt x="1122" y="303"/>
                    </a:lnTo>
                    <a:lnTo>
                      <a:pt x="1151" y="282"/>
                    </a:lnTo>
                    <a:lnTo>
                      <a:pt x="1182" y="265"/>
                    </a:lnTo>
                    <a:lnTo>
                      <a:pt x="1217" y="253"/>
                    </a:lnTo>
                    <a:lnTo>
                      <a:pt x="1253" y="246"/>
                    </a:lnTo>
                    <a:lnTo>
                      <a:pt x="1254" y="246"/>
                    </a:lnTo>
                    <a:lnTo>
                      <a:pt x="1256" y="246"/>
                    </a:lnTo>
                    <a:lnTo>
                      <a:pt x="1258" y="245"/>
                    </a:lnTo>
                    <a:lnTo>
                      <a:pt x="1262" y="245"/>
                    </a:lnTo>
                    <a:lnTo>
                      <a:pt x="1265" y="245"/>
                    </a:lnTo>
                    <a:lnTo>
                      <a:pt x="1267" y="245"/>
                    </a:lnTo>
                    <a:lnTo>
                      <a:pt x="1273" y="245"/>
                    </a:lnTo>
                    <a:lnTo>
                      <a:pt x="1282" y="243"/>
                    </a:lnTo>
                    <a:lnTo>
                      <a:pt x="1290" y="245"/>
                    </a:lnTo>
                    <a:lnTo>
                      <a:pt x="1294" y="245"/>
                    </a:lnTo>
                    <a:lnTo>
                      <a:pt x="1301" y="245"/>
                    </a:lnTo>
                    <a:lnTo>
                      <a:pt x="1342" y="250"/>
                    </a:lnTo>
                    <a:lnTo>
                      <a:pt x="1379" y="263"/>
                    </a:lnTo>
                    <a:lnTo>
                      <a:pt x="1414" y="281"/>
                    </a:lnTo>
                    <a:lnTo>
                      <a:pt x="1445" y="304"/>
                    </a:lnTo>
                    <a:lnTo>
                      <a:pt x="1452" y="311"/>
                    </a:lnTo>
                    <a:lnTo>
                      <a:pt x="1457" y="316"/>
                    </a:lnTo>
                    <a:lnTo>
                      <a:pt x="1479" y="340"/>
                    </a:lnTo>
                    <a:lnTo>
                      <a:pt x="1497" y="367"/>
                    </a:lnTo>
                    <a:lnTo>
                      <a:pt x="1496" y="367"/>
                    </a:lnTo>
                    <a:lnTo>
                      <a:pt x="1509" y="396"/>
                    </a:lnTo>
                    <a:lnTo>
                      <a:pt x="1519" y="425"/>
                    </a:lnTo>
                    <a:lnTo>
                      <a:pt x="1525" y="455"/>
                    </a:lnTo>
                    <a:lnTo>
                      <a:pt x="1527" y="487"/>
                    </a:lnTo>
                    <a:lnTo>
                      <a:pt x="1527" y="496"/>
                    </a:lnTo>
                    <a:lnTo>
                      <a:pt x="1571" y="511"/>
                    </a:lnTo>
                    <a:lnTo>
                      <a:pt x="1611" y="530"/>
                    </a:lnTo>
                    <a:lnTo>
                      <a:pt x="1648" y="554"/>
                    </a:lnTo>
                    <a:lnTo>
                      <a:pt x="1682" y="584"/>
                    </a:lnTo>
                    <a:lnTo>
                      <a:pt x="1711" y="618"/>
                    </a:lnTo>
                    <a:lnTo>
                      <a:pt x="1736" y="654"/>
                    </a:lnTo>
                    <a:lnTo>
                      <a:pt x="1756" y="694"/>
                    </a:lnTo>
                    <a:lnTo>
                      <a:pt x="1772" y="737"/>
                    </a:lnTo>
                    <a:lnTo>
                      <a:pt x="1781" y="782"/>
                    </a:lnTo>
                    <a:lnTo>
                      <a:pt x="1784" y="828"/>
                    </a:lnTo>
                    <a:lnTo>
                      <a:pt x="1781" y="874"/>
                    </a:lnTo>
                    <a:lnTo>
                      <a:pt x="1772" y="919"/>
                    </a:lnTo>
                    <a:lnTo>
                      <a:pt x="1757" y="962"/>
                    </a:lnTo>
                    <a:lnTo>
                      <a:pt x="1737" y="1002"/>
                    </a:lnTo>
                    <a:lnTo>
                      <a:pt x="1712" y="1038"/>
                    </a:lnTo>
                    <a:lnTo>
                      <a:pt x="1683" y="1072"/>
                    </a:lnTo>
                    <a:lnTo>
                      <a:pt x="1651" y="1100"/>
                    </a:lnTo>
                    <a:lnTo>
                      <a:pt x="1615" y="1125"/>
                    </a:lnTo>
                    <a:lnTo>
                      <a:pt x="1574" y="1145"/>
                    </a:lnTo>
                    <a:lnTo>
                      <a:pt x="1533" y="1159"/>
                    </a:lnTo>
                    <a:lnTo>
                      <a:pt x="1488" y="1168"/>
                    </a:lnTo>
                    <a:lnTo>
                      <a:pt x="1442" y="1172"/>
                    </a:lnTo>
                    <a:lnTo>
                      <a:pt x="1424" y="1172"/>
                    </a:lnTo>
                    <a:lnTo>
                      <a:pt x="360" y="1172"/>
                    </a:lnTo>
                    <a:lnTo>
                      <a:pt x="343" y="1172"/>
                    </a:lnTo>
                    <a:lnTo>
                      <a:pt x="295" y="1168"/>
                    </a:lnTo>
                    <a:lnTo>
                      <a:pt x="252" y="1159"/>
                    </a:lnTo>
                    <a:lnTo>
                      <a:pt x="209" y="1145"/>
                    </a:lnTo>
                    <a:lnTo>
                      <a:pt x="170" y="1125"/>
                    </a:lnTo>
                    <a:lnTo>
                      <a:pt x="133" y="1100"/>
                    </a:lnTo>
                    <a:lnTo>
                      <a:pt x="100" y="1072"/>
                    </a:lnTo>
                    <a:lnTo>
                      <a:pt x="71" y="1038"/>
                    </a:lnTo>
                    <a:lnTo>
                      <a:pt x="46" y="1002"/>
                    </a:lnTo>
                    <a:lnTo>
                      <a:pt x="27" y="962"/>
                    </a:lnTo>
                    <a:lnTo>
                      <a:pt x="12" y="919"/>
                    </a:lnTo>
                    <a:lnTo>
                      <a:pt x="3" y="874"/>
                    </a:lnTo>
                    <a:lnTo>
                      <a:pt x="0" y="828"/>
                    </a:lnTo>
                    <a:lnTo>
                      <a:pt x="2" y="783"/>
                    </a:lnTo>
                    <a:lnTo>
                      <a:pt x="11" y="739"/>
                    </a:lnTo>
                    <a:lnTo>
                      <a:pt x="26" y="698"/>
                    </a:lnTo>
                    <a:lnTo>
                      <a:pt x="45" y="658"/>
                    </a:lnTo>
                    <a:lnTo>
                      <a:pt x="69" y="622"/>
                    </a:lnTo>
                    <a:lnTo>
                      <a:pt x="97" y="589"/>
                    </a:lnTo>
                    <a:lnTo>
                      <a:pt x="129" y="560"/>
                    </a:lnTo>
                    <a:lnTo>
                      <a:pt x="164" y="535"/>
                    </a:lnTo>
                    <a:lnTo>
                      <a:pt x="202" y="515"/>
                    </a:lnTo>
                    <a:lnTo>
                      <a:pt x="243" y="499"/>
                    </a:lnTo>
                    <a:lnTo>
                      <a:pt x="286" y="489"/>
                    </a:lnTo>
                    <a:lnTo>
                      <a:pt x="285" y="461"/>
                    </a:lnTo>
                    <a:lnTo>
                      <a:pt x="289" y="407"/>
                    </a:lnTo>
                    <a:lnTo>
                      <a:pt x="298" y="355"/>
                    </a:lnTo>
                    <a:lnTo>
                      <a:pt x="312" y="305"/>
                    </a:lnTo>
                    <a:lnTo>
                      <a:pt x="333" y="258"/>
                    </a:lnTo>
                    <a:lnTo>
                      <a:pt x="357" y="214"/>
                    </a:lnTo>
                    <a:lnTo>
                      <a:pt x="386" y="173"/>
                    </a:lnTo>
                    <a:lnTo>
                      <a:pt x="420" y="135"/>
                    </a:lnTo>
                    <a:lnTo>
                      <a:pt x="458" y="102"/>
                    </a:lnTo>
                    <a:lnTo>
                      <a:pt x="499" y="71"/>
                    </a:lnTo>
                    <a:lnTo>
                      <a:pt x="544" y="46"/>
                    </a:lnTo>
                    <a:lnTo>
                      <a:pt x="591" y="26"/>
                    </a:lnTo>
                    <a:lnTo>
                      <a:pt x="640" y="11"/>
                    </a:lnTo>
                    <a:lnTo>
                      <a:pt x="692" y="2"/>
                    </a:lnTo>
                    <a:lnTo>
                      <a:pt x="7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9"/>
              <p:cNvSpPr>
                <a:spLocks noEditPoints="1"/>
              </p:cNvSpPr>
              <p:nvPr userDrawn="1"/>
            </p:nvSpPr>
            <p:spPr bwMode="auto">
              <a:xfrm>
                <a:off x="5187951" y="2438401"/>
                <a:ext cx="88900" cy="44450"/>
              </a:xfrm>
              <a:custGeom>
                <a:avLst/>
                <a:gdLst>
                  <a:gd name="T0" fmla="*/ 55 w 113"/>
                  <a:gd name="T1" fmla="*/ 0 h 57"/>
                  <a:gd name="T2" fmla="*/ 63 w 113"/>
                  <a:gd name="T3" fmla="*/ 0 h 57"/>
                  <a:gd name="T4" fmla="*/ 83 w 113"/>
                  <a:gd name="T5" fmla="*/ 50 h 57"/>
                  <a:gd name="T6" fmla="*/ 105 w 113"/>
                  <a:gd name="T7" fmla="*/ 0 h 57"/>
                  <a:gd name="T8" fmla="*/ 113 w 113"/>
                  <a:gd name="T9" fmla="*/ 0 h 57"/>
                  <a:gd name="T10" fmla="*/ 113 w 113"/>
                  <a:gd name="T11" fmla="*/ 57 h 57"/>
                  <a:gd name="T12" fmla="*/ 108 w 113"/>
                  <a:gd name="T13" fmla="*/ 57 h 57"/>
                  <a:gd name="T14" fmla="*/ 108 w 113"/>
                  <a:gd name="T15" fmla="*/ 5 h 57"/>
                  <a:gd name="T16" fmla="*/ 107 w 113"/>
                  <a:gd name="T17" fmla="*/ 5 h 57"/>
                  <a:gd name="T18" fmla="*/ 86 w 113"/>
                  <a:gd name="T19" fmla="*/ 57 h 57"/>
                  <a:gd name="T20" fmla="*/ 82 w 113"/>
                  <a:gd name="T21" fmla="*/ 57 h 57"/>
                  <a:gd name="T22" fmla="*/ 61 w 113"/>
                  <a:gd name="T23" fmla="*/ 5 h 57"/>
                  <a:gd name="T24" fmla="*/ 60 w 113"/>
                  <a:gd name="T25" fmla="*/ 5 h 57"/>
                  <a:gd name="T26" fmla="*/ 60 w 113"/>
                  <a:gd name="T27" fmla="*/ 57 h 57"/>
                  <a:gd name="T28" fmla="*/ 55 w 113"/>
                  <a:gd name="T29" fmla="*/ 57 h 57"/>
                  <a:gd name="T30" fmla="*/ 55 w 113"/>
                  <a:gd name="T31" fmla="*/ 0 h 57"/>
                  <a:gd name="T32" fmla="*/ 0 w 113"/>
                  <a:gd name="T33" fmla="*/ 0 h 57"/>
                  <a:gd name="T34" fmla="*/ 42 w 113"/>
                  <a:gd name="T35" fmla="*/ 0 h 57"/>
                  <a:gd name="T36" fmla="*/ 42 w 113"/>
                  <a:gd name="T37" fmla="*/ 5 h 57"/>
                  <a:gd name="T38" fmla="*/ 24 w 113"/>
                  <a:gd name="T39" fmla="*/ 5 h 57"/>
                  <a:gd name="T40" fmla="*/ 24 w 113"/>
                  <a:gd name="T41" fmla="*/ 57 h 57"/>
                  <a:gd name="T42" fmla="*/ 18 w 113"/>
                  <a:gd name="T43" fmla="*/ 57 h 57"/>
                  <a:gd name="T44" fmla="*/ 18 w 113"/>
                  <a:gd name="T45" fmla="*/ 5 h 57"/>
                  <a:gd name="T46" fmla="*/ 0 w 113"/>
                  <a:gd name="T47" fmla="*/ 5 h 57"/>
                  <a:gd name="T48" fmla="*/ 0 w 113"/>
                  <a:gd name="T4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3" h="57">
                    <a:moveTo>
                      <a:pt x="55" y="0"/>
                    </a:moveTo>
                    <a:lnTo>
                      <a:pt x="63" y="0"/>
                    </a:lnTo>
                    <a:lnTo>
                      <a:pt x="83" y="50"/>
                    </a:lnTo>
                    <a:lnTo>
                      <a:pt x="105" y="0"/>
                    </a:lnTo>
                    <a:lnTo>
                      <a:pt x="113" y="0"/>
                    </a:lnTo>
                    <a:lnTo>
                      <a:pt x="113" y="57"/>
                    </a:lnTo>
                    <a:lnTo>
                      <a:pt x="108" y="57"/>
                    </a:lnTo>
                    <a:lnTo>
                      <a:pt x="108" y="5"/>
                    </a:lnTo>
                    <a:lnTo>
                      <a:pt x="107" y="5"/>
                    </a:lnTo>
                    <a:lnTo>
                      <a:pt x="86" y="57"/>
                    </a:lnTo>
                    <a:lnTo>
                      <a:pt x="82" y="57"/>
                    </a:lnTo>
                    <a:lnTo>
                      <a:pt x="61" y="5"/>
                    </a:lnTo>
                    <a:lnTo>
                      <a:pt x="60" y="5"/>
                    </a:lnTo>
                    <a:lnTo>
                      <a:pt x="60" y="57"/>
                    </a:lnTo>
                    <a:lnTo>
                      <a:pt x="55" y="57"/>
                    </a:lnTo>
                    <a:lnTo>
                      <a:pt x="55" y="0"/>
                    </a:lnTo>
                    <a:close/>
                    <a:moveTo>
                      <a:pt x="0" y="0"/>
                    </a:moveTo>
                    <a:lnTo>
                      <a:pt x="42" y="0"/>
                    </a:lnTo>
                    <a:lnTo>
                      <a:pt x="42" y="5"/>
                    </a:lnTo>
                    <a:lnTo>
                      <a:pt x="24" y="5"/>
                    </a:lnTo>
                    <a:lnTo>
                      <a:pt x="24" y="57"/>
                    </a:lnTo>
                    <a:lnTo>
                      <a:pt x="18" y="57"/>
                    </a:lnTo>
                    <a:lnTo>
                      <a:pt x="18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mparis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721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defRPr sz="2000" baseline="0">
                <a:solidFill>
                  <a:schemeClr val="bg1"/>
                </a:solidFill>
              </a:defRPr>
            </a:lvl1pPr>
            <a:lvl2pPr>
              <a:defRPr sz="1800" baseline="0"/>
            </a:lvl2pPr>
            <a:lvl3pPr>
              <a:defRPr sz="1400"/>
            </a:lvl3pPr>
            <a:lvl4pPr>
              <a:defRPr sz="1200"/>
            </a:lvl4pPr>
            <a:lvl5pPr>
              <a:defRPr sz="10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Two Content,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014983"/>
            <a:ext cx="9144000" cy="36393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 anchor="ctr" anchorCtr="0"/>
          <a:lstStyle>
            <a:lvl1pPr>
              <a:defRPr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6364" y="1014984"/>
            <a:ext cx="3883025" cy="3639312"/>
          </a:xfrm>
        </p:spPr>
        <p:txBody>
          <a:bodyPr wrap="square" anchor="t">
            <a:normAutofit/>
          </a:bodyPr>
          <a:lstStyle>
            <a:lvl1pPr>
              <a:buClr>
                <a:schemeClr val="bg1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800"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 baseline="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6247" y="1014984"/>
            <a:ext cx="3886200" cy="3639312"/>
          </a:xfrm>
        </p:spPr>
        <p:txBody>
          <a:bodyPr wrap="square">
            <a:normAutofit/>
          </a:bodyPr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ontent with Caption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600"/>
            <a:ext cx="3127248" cy="369332"/>
          </a:xfrm>
        </p:spPr>
        <p:txBody>
          <a:bodyPr anchor="t" anchorCtr="0">
            <a:spAutoFit/>
          </a:bodyPr>
          <a:lstStyle>
            <a:lvl1pPr defTabSz="182880"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014216"/>
          </a:xfrm>
        </p:spPr>
        <p:txBody>
          <a:bodyPr lIns="274320" tIns="45720" rIns="457200" bIns="45720" anchor="t" anchorCtr="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4407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3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wo Content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626364" y="192024"/>
            <a:ext cx="7891272" cy="457200"/>
          </a:xfrm>
        </p:spPr>
        <p:txBody>
          <a:bodyPr>
            <a:noAutofit/>
          </a:bodyPr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3" hasCustomPrompt="1"/>
          </p:nvPr>
        </p:nvSpPr>
        <p:spPr>
          <a:xfrm>
            <a:off x="626364" y="640080"/>
            <a:ext cx="7891272" cy="274320"/>
          </a:xfrm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7641" y="1014984"/>
            <a:ext cx="3886200" cy="3639312"/>
          </a:xfrm>
        </p:spPr>
        <p:txBody>
          <a:bodyPr wrap="square" anchor="t" anchorCtr="0">
            <a:normAutofit/>
          </a:bodyPr>
          <a:lstStyle>
            <a:lvl1pPr>
              <a:buClr>
                <a:schemeClr val="bg1"/>
              </a:buClr>
              <a:buSzPct val="80000"/>
              <a:defRPr sz="2000" baseline="0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buSzPct val="80000"/>
              <a:defRPr sz="1800" baseline="0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buSzPct val="100000"/>
              <a:defRPr sz="1400" baseline="0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buSzPct val="100000"/>
              <a:defRPr sz="1200" baseline="0">
                <a:solidFill>
                  <a:schemeClr val="bg1"/>
                </a:solidFill>
                <a:latin typeface="+mj-lt"/>
              </a:defRPr>
            </a:lvl4pPr>
            <a:lvl5pPr marL="914400" indent="-182880">
              <a:buClr>
                <a:schemeClr val="bg1"/>
              </a:buClr>
              <a:buSzPct val="100000"/>
              <a:defRPr sz="1000" baseline="0">
                <a:solidFill>
                  <a:schemeClr val="bg1"/>
                </a:solidFill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634121" y="1014984"/>
            <a:ext cx="3886200" cy="3639312"/>
          </a:xfrm>
        </p:spPr>
        <p:txBody>
          <a:bodyPr vert="horz" wrap="square" lIns="91440" tIns="45720" rIns="91440" bIns="45720" rtlCol="0" anchor="t" anchorCtr="0">
            <a:normAutofit/>
          </a:bodyPr>
          <a:lstStyle>
            <a:lvl1pPr>
              <a:buClr>
                <a:schemeClr val="bg1"/>
              </a:buClr>
              <a:defRPr lang="en-US" dirty="0" smtClean="0">
                <a:solidFill>
                  <a:schemeClr val="bg1"/>
                </a:solidFill>
              </a:defRPr>
            </a:lvl1pPr>
            <a:lvl2pPr marL="18288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lang="en-US" sz="2000" dirty="0" smtClean="0">
                <a:solidFill>
                  <a:schemeClr val="bg1"/>
                </a:solidFill>
                <a:latin typeface="+mn-lt"/>
              </a:defRPr>
            </a:lvl2pPr>
            <a:lvl3pPr marL="365760" indent="-18288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Arial" panose="020B0604020202020204" pitchFamily="34" charset="0"/>
              <a:buChar char="•"/>
              <a:defRPr lang="en-US" sz="1800" dirty="0" smtClean="0">
                <a:solidFill>
                  <a:schemeClr val="bg1"/>
                </a:solidFill>
                <a:latin typeface="+mn-lt"/>
              </a:defRPr>
            </a:lvl3pPr>
            <a:lvl4pPr marL="548640" defTabSz="365760">
              <a:lnSpc>
                <a:spcPct val="85000"/>
              </a:lnSpc>
              <a:spcBef>
                <a:spcPts val="800"/>
              </a:spcBef>
              <a:buClr>
                <a:schemeClr val="bg1"/>
              </a:buClr>
              <a:defRPr lang="en-US" sz="1400" dirty="0" smtClean="0">
                <a:solidFill>
                  <a:schemeClr val="bg1"/>
                </a:solidFill>
                <a:latin typeface="+mn-lt"/>
              </a:defRPr>
            </a:lvl4pPr>
            <a:lvl5pPr marL="731520" indent="-182880" defTabSz="365760">
              <a:buClr>
                <a:schemeClr val="bg1"/>
              </a:buClr>
              <a:defRPr lang="en-US" sz="1200" dirty="0">
                <a:solidFill>
                  <a:schemeClr val="bg1"/>
                </a:solidFill>
                <a:latin typeface="+mj-lt"/>
              </a:defRPr>
            </a:lvl5pPr>
            <a:lvl6pPr marL="914400" indent="-182880" defTabSz="365760">
              <a:buClr>
                <a:schemeClr val="bg1"/>
              </a:buClr>
              <a:buSzPct val="100000"/>
              <a:buFont typeface="Calibri" panose="020F0502020204030204" pitchFamily="34" charset="0"/>
              <a:buChar char="-"/>
              <a:defRPr>
                <a:solidFill>
                  <a:schemeClr val="bg1"/>
                </a:solidFill>
                <a:latin typeface="+mj-lt"/>
              </a:defRPr>
            </a:lvl6pPr>
          </a:lstStyle>
          <a:p>
            <a:pPr lvl="1"/>
            <a:r>
              <a:rPr lang="en-US" dirty="0"/>
              <a:t>Click to add text or click an icon to add other content types.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9879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Case Study Only - Blue"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16752" y="12357"/>
            <a:ext cx="312724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016752" cy="430887"/>
          </a:xfrm>
        </p:spPr>
        <p:txBody>
          <a:bodyPr lIns="182880" rIns="182880" anchor="b" anchorCtr="0">
            <a:noAutofit/>
          </a:bodyPr>
          <a:lstStyle>
            <a:lvl1pPr>
              <a:defRPr sz="2200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34142"/>
            <a:ext cx="6016752" cy="274320"/>
          </a:xfr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920338"/>
            <a:ext cx="6016752" cy="3730752"/>
          </a:xfrm>
        </p:spPr>
        <p:txBody>
          <a:bodyPr lIns="365760" rIns="274320" bIns="45720" anchor="t" anchorCtr="0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half" idx="13" hasCustomPrompt="1"/>
          </p:nvPr>
        </p:nvSpPr>
        <p:spPr>
          <a:xfrm flipH="1">
            <a:off x="6016752" y="228600"/>
            <a:ext cx="3127248" cy="369332"/>
          </a:xfrm>
        </p:spPr>
        <p:txBody>
          <a:bodyPr lIns="91440" anchor="t" anchorCtr="0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428232" y="994407"/>
            <a:ext cx="2286000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666653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/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- Blank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Content with Cap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693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192024"/>
            <a:ext cx="6016752" cy="430887"/>
          </a:xfrm>
        </p:spPr>
        <p:txBody>
          <a:bodyPr wrap="square" lIns="274320" rIns="274320" anchor="ctr" anchorCtr="0">
            <a:noAutofit/>
          </a:bodyPr>
          <a:lstStyle>
            <a:lvl1pPr marL="0" indent="0" algn="l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2200" b="0" i="0" cap="none" baseline="0">
                <a:solidFill>
                  <a:schemeClr val="tx2"/>
                </a:solidFill>
                <a:effectLst/>
                <a:latin typeface="+mj-lt"/>
              </a:defRPr>
            </a:lvl1pPr>
            <a:lvl2pPr marL="0" indent="0" algn="r">
              <a:buFontTx/>
              <a:buNone/>
              <a:defRPr sz="1400" b="1">
                <a:solidFill>
                  <a:schemeClr val="bg1"/>
                </a:solidFill>
              </a:defRPr>
            </a:lvl2pPr>
            <a:lvl3pPr marL="182880" indent="0" algn="r">
              <a:buFontTx/>
              <a:buNone/>
              <a:defRPr sz="1400" b="1">
                <a:solidFill>
                  <a:schemeClr val="bg1"/>
                </a:solidFill>
              </a:defRPr>
            </a:lvl3pPr>
            <a:lvl4pPr marL="365760" indent="0" algn="r">
              <a:buFontTx/>
              <a:buNone/>
              <a:defRPr sz="1400" b="1">
                <a:solidFill>
                  <a:schemeClr val="bg1"/>
                </a:solidFill>
              </a:defRPr>
            </a:lvl4pPr>
            <a:lvl5pPr marL="548640" indent="0" algn="r">
              <a:buFontTx/>
              <a:buNone/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127248" y="636359"/>
            <a:ext cx="6016752" cy="4507141"/>
          </a:xfrm>
        </p:spPr>
        <p:txBody>
          <a:bodyPr vert="horz" wrap="square" lIns="274320" tIns="45720" rIns="457200" bIns="91440" rtlCol="0" anchor="t" anchorCtr="0">
            <a:normAutofit/>
          </a:bodyPr>
          <a:lstStyle>
            <a:lvl1pPr>
              <a:defRPr lang="en-US" dirty="0" smtClean="0">
                <a:latin typeface="+mn-lt"/>
              </a:defRPr>
            </a:lvl1pPr>
            <a:lvl2pPr>
              <a:defRPr lang="en-US" dirty="0" smtClean="0">
                <a:latin typeface="+mn-lt"/>
              </a:defRPr>
            </a:lvl2pPr>
            <a:lvl3pPr>
              <a:defRPr lang="en-US" dirty="0" smtClean="0">
                <a:latin typeface="+mn-lt"/>
              </a:defRPr>
            </a:lvl3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95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19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Main Customer Success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Success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85003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4"/>
            <a:ext cx="2450592" cy="502920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1" y="4728518"/>
            <a:ext cx="6510268" cy="184150"/>
          </a:xfrm>
        </p:spPr>
        <p:txBody>
          <a:bodyPr>
            <a:noAutofit/>
          </a:bodyPr>
          <a:lstStyle>
            <a:lvl1pPr marL="0" indent="0" algn="ctr">
              <a:buNone/>
              <a:defRPr sz="1200" baseline="0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add URL to online story</a:t>
            </a:r>
          </a:p>
        </p:txBody>
      </p:sp>
    </p:spTree>
    <p:extLst/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ustomer Validation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92024"/>
            <a:ext cx="6510269" cy="429768"/>
          </a:xfrm>
        </p:spPr>
        <p:txBody>
          <a:bodyPr lIns="182880" rIns="182880"/>
          <a:lstStyle>
            <a:lvl1pPr algn="ctr">
              <a:defRPr sz="2200" baseline="0">
                <a:latin typeface="+mj-lt"/>
              </a:defRPr>
            </a:lvl1pPr>
          </a:lstStyle>
          <a:p>
            <a:r>
              <a:rPr lang="en-US" dirty="0"/>
              <a:t>Customer Validation - Click to Edit Title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510270" y="226814"/>
            <a:ext cx="2633730" cy="369332"/>
          </a:xfrm>
        </p:spPr>
        <p:txBody>
          <a:bodyPr wrap="square" anchor="ctr">
            <a:spAutoFit/>
          </a:bodyPr>
          <a:lstStyle>
            <a:lvl1pPr marL="0" indent="0" algn="ctr" defTabSz="182880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dirty="0"/>
              <a:t>Click to Edit Industry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0" y="643514"/>
            <a:ext cx="6510270" cy="4092469"/>
          </a:xfrm>
        </p:spPr>
        <p:txBody>
          <a:bodyPr wrap="square" lIns="365760" rIns="274320" anchor="t">
            <a:normAutofit/>
          </a:bodyPr>
          <a:lstStyle>
            <a:lvl1pPr>
              <a:defRPr sz="2000" baseline="0">
                <a:latin typeface="+mn-lt"/>
              </a:defRPr>
            </a:lvl1pPr>
            <a:lvl2pPr>
              <a:defRPr sz="1800" baseline="0">
                <a:latin typeface="+mn-lt"/>
              </a:defRPr>
            </a:lvl2pPr>
            <a:lvl3pPr>
              <a:defRPr sz="1600" baseline="0">
                <a:latin typeface="+mn-lt"/>
              </a:defRPr>
            </a:lvl3pPr>
            <a:lvl4pPr>
              <a:defRPr baseline="0">
                <a:latin typeface="+mj-lt"/>
              </a:defRPr>
            </a:lvl4pPr>
            <a:lvl5pPr>
              <a:defRPr baseline="0">
                <a:latin typeface="+mj-lt"/>
              </a:defRPr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2878" y="776288"/>
            <a:ext cx="2448000" cy="2867308"/>
          </a:xfrm>
        </p:spPr>
        <p:txBody>
          <a:bodyPr wrap="square" anchor="t">
            <a:normAutofit/>
          </a:bodyPr>
          <a:lstStyle>
            <a:lvl1pPr marL="0" indent="-182880">
              <a:lnSpc>
                <a:spcPct val="85000"/>
              </a:lnSpc>
              <a:buFont typeface="Arial" pitchFamily="34" charset="0"/>
              <a:buNone/>
              <a:defRPr sz="1600" b="0" cap="none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/>
            </a:lvl2pPr>
            <a:lvl3pPr marL="182880" indent="0">
              <a:buFontTx/>
              <a:buNone/>
              <a:defRPr/>
            </a:lvl3pPr>
            <a:lvl4pPr marL="365760" indent="0">
              <a:buFontTx/>
              <a:buNone/>
              <a:defRPr/>
            </a:lvl4pPr>
            <a:lvl5pPr marL="548640" indent="0">
              <a:buFontTx/>
              <a:buNone/>
              <a:defRPr/>
            </a:lvl5pPr>
          </a:lstStyle>
          <a:p>
            <a:pPr lvl="0"/>
            <a:r>
              <a:rPr lang="en-US" dirty="0"/>
              <a:t>“Add a customer win quote here regarding “Expected Results” and/or how the organization has been using SAS in the past.</a:t>
            </a:r>
          </a:p>
          <a:p>
            <a:pPr lvl="0"/>
            <a:r>
              <a:rPr lang="en-US" dirty="0"/>
              <a:t>If the name and title are unavailable, add the company name only.”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98393" y="3649609"/>
            <a:ext cx="2450592" cy="286232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85000"/>
              </a:lnSpc>
              <a:buNone/>
              <a:defRPr sz="1400" b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Spokesperson’s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598393" y="3941853"/>
            <a:ext cx="2450592" cy="501885"/>
          </a:xfrm>
        </p:spPr>
        <p:txBody>
          <a:bodyPr wrap="square" anchor="t">
            <a:normAutofit/>
          </a:bodyPr>
          <a:lstStyle>
            <a:lvl1pPr marL="182880" indent="0" algn="l">
              <a:lnSpc>
                <a:spcPct val="85000"/>
              </a:lnSpc>
              <a:buNone/>
              <a:defRPr sz="1200">
                <a:solidFill>
                  <a:schemeClr val="bg1">
                    <a:lumMod val="85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Spokesperson’s Job Title</a:t>
            </a: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8"/>
          </p:nvPr>
        </p:nvSpPr>
        <p:spPr>
          <a:xfrm>
            <a:off x="0" y="4912668"/>
            <a:ext cx="914400" cy="230832"/>
          </a:xfrm>
        </p:spPr>
        <p:txBody>
          <a:bodyPr/>
          <a:lstStyle>
            <a:lvl1pPr algn="l">
              <a:defRPr/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507280" y="4735984"/>
            <a:ext cx="1484986" cy="2921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Partner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440649" y="4782265"/>
            <a:ext cx="2276795" cy="230832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accent1"/>
                </a:solidFill>
              </a:rPr>
              <a:t>For One-to-One Customer Use Only</a:t>
            </a:r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8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64" r:id="rId8"/>
    <p:sldLayoutId id="214748396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35" r:id="rId15"/>
    <p:sldLayoutId id="2147483941" r:id="rId16"/>
    <p:sldLayoutId id="2147483963" r:id="rId17"/>
    <p:sldLayoutId id="2147483942" r:id="rId18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121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accent1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spcAft>
          <a:spcPts val="0"/>
        </a:spcAft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2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</p:grpSpPr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solidFill>
              <a:srgbClr val="19BB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solidFill>
              <a:srgbClr val="04304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781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66" r:id="rId6"/>
    <p:sldLayoutId id="2147483950" r:id="rId7"/>
    <p:sldLayoutId id="2147483951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8425797" y="4765184"/>
            <a:ext cx="526892" cy="220528"/>
            <a:chOff x="6145213" y="4384676"/>
            <a:chExt cx="1582738" cy="649287"/>
          </a:xfrm>
          <a:solidFill>
            <a:schemeClr val="tx2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447560" y="192024"/>
            <a:ext cx="706831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114800" y="4754880"/>
            <a:ext cx="914400" cy="2308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 defTabSz="182880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976208B-6111-490B-8CEC-FFB249DB21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Box 4"/>
          <p:cNvSpPr txBox="1"/>
          <p:nvPr userDrawn="1"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grpSp>
        <p:nvGrpSpPr>
          <p:cNvPr id="33" name="Group 9"/>
          <p:cNvGrpSpPr>
            <a:grpSpLocks noChangeAspect="1"/>
          </p:cNvGrpSpPr>
          <p:nvPr userDrawn="1"/>
        </p:nvGrpSpPr>
        <p:grpSpPr bwMode="auto">
          <a:xfrm>
            <a:off x="274320" y="137160"/>
            <a:ext cx="915959" cy="640080"/>
            <a:chOff x="1968" y="1726"/>
            <a:chExt cx="1846" cy="1290"/>
          </a:xfrm>
          <a:solidFill>
            <a:schemeClr val="bg1"/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2446" y="1726"/>
              <a:ext cx="896" cy="588"/>
            </a:xfrm>
            <a:custGeom>
              <a:avLst/>
              <a:gdLst>
                <a:gd name="T0" fmla="*/ 1437 w 1489"/>
                <a:gd name="T1" fmla="*/ 936 h 976"/>
                <a:gd name="T2" fmla="*/ 1446 w 1489"/>
                <a:gd name="T3" fmla="*/ 922 h 976"/>
                <a:gd name="T4" fmla="*/ 1444 w 1489"/>
                <a:gd name="T5" fmla="*/ 936 h 976"/>
                <a:gd name="T6" fmla="*/ 1437 w 1489"/>
                <a:gd name="T7" fmla="*/ 936 h 976"/>
                <a:gd name="T8" fmla="*/ 1433 w 1489"/>
                <a:gd name="T9" fmla="*/ 957 h 976"/>
                <a:gd name="T10" fmla="*/ 1437 w 1489"/>
                <a:gd name="T11" fmla="*/ 940 h 976"/>
                <a:gd name="T12" fmla="*/ 1455 w 1489"/>
                <a:gd name="T13" fmla="*/ 957 h 976"/>
                <a:gd name="T14" fmla="*/ 1449 w 1489"/>
                <a:gd name="T15" fmla="*/ 939 h 976"/>
                <a:gd name="T16" fmla="*/ 1446 w 1489"/>
                <a:gd name="T17" fmla="*/ 918 h 976"/>
                <a:gd name="T18" fmla="*/ 1433 w 1489"/>
                <a:gd name="T19" fmla="*/ 957 h 976"/>
                <a:gd name="T20" fmla="*/ 1414 w 1489"/>
                <a:gd name="T21" fmla="*/ 938 h 976"/>
                <a:gd name="T22" fmla="*/ 1445 w 1489"/>
                <a:gd name="T23" fmla="*/ 907 h 976"/>
                <a:gd name="T24" fmla="*/ 1445 w 1489"/>
                <a:gd name="T25" fmla="*/ 969 h 976"/>
                <a:gd name="T26" fmla="*/ 1414 w 1489"/>
                <a:gd name="T27" fmla="*/ 938 h 976"/>
                <a:gd name="T28" fmla="*/ 1410 w 1489"/>
                <a:gd name="T29" fmla="*/ 938 h 976"/>
                <a:gd name="T30" fmla="*/ 1480 w 1489"/>
                <a:gd name="T31" fmla="*/ 938 h 976"/>
                <a:gd name="T32" fmla="*/ 1410 w 1489"/>
                <a:gd name="T33" fmla="*/ 938 h 976"/>
                <a:gd name="T34" fmla="*/ 1203 w 1489"/>
                <a:gd name="T35" fmla="*/ 976 h 976"/>
                <a:gd name="T36" fmla="*/ 1189 w 1489"/>
                <a:gd name="T37" fmla="*/ 975 h 976"/>
                <a:gd name="T38" fmla="*/ 286 w 1489"/>
                <a:gd name="T39" fmla="*/ 976 h 976"/>
                <a:gd name="T40" fmla="*/ 240 w 1489"/>
                <a:gd name="T41" fmla="*/ 408 h 976"/>
                <a:gd name="T42" fmla="*/ 623 w 1489"/>
                <a:gd name="T43" fmla="*/ 0 h 976"/>
                <a:gd name="T44" fmla="*/ 901 w 1489"/>
                <a:gd name="T45" fmla="*/ 121 h 976"/>
                <a:gd name="T46" fmla="*/ 872 w 1489"/>
                <a:gd name="T47" fmla="*/ 182 h 976"/>
                <a:gd name="T48" fmla="*/ 840 w 1489"/>
                <a:gd name="T49" fmla="*/ 166 h 976"/>
                <a:gd name="T50" fmla="*/ 314 w 1489"/>
                <a:gd name="T51" fmla="*/ 384 h 976"/>
                <a:gd name="T52" fmla="*/ 326 w 1489"/>
                <a:gd name="T53" fmla="*/ 479 h 976"/>
                <a:gd name="T54" fmla="*/ 76 w 1489"/>
                <a:gd name="T55" fmla="*/ 690 h 976"/>
                <a:gd name="T56" fmla="*/ 298 w 1489"/>
                <a:gd name="T57" fmla="*/ 900 h 976"/>
                <a:gd name="T58" fmla="*/ 1192 w 1489"/>
                <a:gd name="T59" fmla="*/ 900 h 976"/>
                <a:gd name="T60" fmla="*/ 1413 w 1489"/>
                <a:gd name="T61" fmla="*/ 690 h 976"/>
                <a:gd name="T62" fmla="*/ 1186 w 1489"/>
                <a:gd name="T63" fmla="*/ 476 h 976"/>
                <a:gd name="T64" fmla="*/ 1199 w 1489"/>
                <a:gd name="T65" fmla="*/ 406 h 976"/>
                <a:gd name="T66" fmla="*/ 1159 w 1489"/>
                <a:gd name="T67" fmla="*/ 314 h 976"/>
                <a:gd name="T68" fmla="*/ 1071 w 1489"/>
                <a:gd name="T69" fmla="*/ 279 h 976"/>
                <a:gd name="T70" fmla="*/ 963 w 1489"/>
                <a:gd name="T71" fmla="*/ 336 h 976"/>
                <a:gd name="T72" fmla="*/ 766 w 1489"/>
                <a:gd name="T73" fmla="*/ 777 h 976"/>
                <a:gd name="T74" fmla="*/ 716 w 1489"/>
                <a:gd name="T75" fmla="*/ 796 h 976"/>
                <a:gd name="T76" fmla="*/ 535 w 1489"/>
                <a:gd name="T77" fmla="*/ 411 h 976"/>
                <a:gd name="T78" fmla="*/ 604 w 1489"/>
                <a:gd name="T79" fmla="*/ 381 h 976"/>
                <a:gd name="T80" fmla="*/ 883 w 1489"/>
                <a:gd name="T81" fmla="*/ 324 h 976"/>
                <a:gd name="T82" fmla="*/ 1046 w 1489"/>
                <a:gd name="T83" fmla="*/ 205 h 976"/>
                <a:gd name="T84" fmla="*/ 1080 w 1489"/>
                <a:gd name="T85" fmla="*/ 204 h 976"/>
                <a:gd name="T86" fmla="*/ 1206 w 1489"/>
                <a:gd name="T87" fmla="*/ 254 h 976"/>
                <a:gd name="T88" fmla="*/ 1216 w 1489"/>
                <a:gd name="T89" fmla="*/ 264 h 976"/>
                <a:gd name="T90" fmla="*/ 1249 w 1489"/>
                <a:gd name="T91" fmla="*/ 307 h 976"/>
                <a:gd name="T92" fmla="*/ 1275 w 1489"/>
                <a:gd name="T93" fmla="*/ 413 h 976"/>
                <a:gd name="T94" fmla="*/ 1203 w 1489"/>
                <a:gd name="T95" fmla="*/ 97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9" h="976">
                  <a:moveTo>
                    <a:pt x="1437" y="936"/>
                  </a:moveTo>
                  <a:lnTo>
                    <a:pt x="1437" y="936"/>
                  </a:lnTo>
                  <a:lnTo>
                    <a:pt x="1437" y="922"/>
                  </a:lnTo>
                  <a:lnTo>
                    <a:pt x="1446" y="922"/>
                  </a:lnTo>
                  <a:cubicBezTo>
                    <a:pt x="1450" y="922"/>
                    <a:pt x="1455" y="923"/>
                    <a:pt x="1455" y="929"/>
                  </a:cubicBezTo>
                  <a:cubicBezTo>
                    <a:pt x="1455" y="935"/>
                    <a:pt x="1450" y="936"/>
                    <a:pt x="1444" y="936"/>
                  </a:cubicBezTo>
                  <a:lnTo>
                    <a:pt x="1437" y="936"/>
                  </a:lnTo>
                  <a:lnTo>
                    <a:pt x="1437" y="936"/>
                  </a:lnTo>
                  <a:close/>
                  <a:moveTo>
                    <a:pt x="1433" y="957"/>
                  </a:moveTo>
                  <a:lnTo>
                    <a:pt x="1433" y="957"/>
                  </a:lnTo>
                  <a:lnTo>
                    <a:pt x="1437" y="957"/>
                  </a:lnTo>
                  <a:lnTo>
                    <a:pt x="1437" y="940"/>
                  </a:lnTo>
                  <a:lnTo>
                    <a:pt x="1444" y="940"/>
                  </a:lnTo>
                  <a:lnTo>
                    <a:pt x="1455" y="957"/>
                  </a:lnTo>
                  <a:lnTo>
                    <a:pt x="1461" y="957"/>
                  </a:lnTo>
                  <a:lnTo>
                    <a:pt x="1449" y="939"/>
                  </a:lnTo>
                  <a:cubicBezTo>
                    <a:pt x="1454" y="939"/>
                    <a:pt x="1459" y="935"/>
                    <a:pt x="1459" y="929"/>
                  </a:cubicBezTo>
                  <a:cubicBezTo>
                    <a:pt x="1459" y="921"/>
                    <a:pt x="1454" y="918"/>
                    <a:pt x="1446" y="918"/>
                  </a:cubicBezTo>
                  <a:lnTo>
                    <a:pt x="1433" y="918"/>
                  </a:lnTo>
                  <a:lnTo>
                    <a:pt x="1433" y="957"/>
                  </a:lnTo>
                  <a:lnTo>
                    <a:pt x="1433" y="957"/>
                  </a:lnTo>
                  <a:close/>
                  <a:moveTo>
                    <a:pt x="1414" y="938"/>
                  </a:moveTo>
                  <a:lnTo>
                    <a:pt x="1414" y="938"/>
                  </a:lnTo>
                  <a:cubicBezTo>
                    <a:pt x="1414" y="920"/>
                    <a:pt x="1428" y="907"/>
                    <a:pt x="1445" y="907"/>
                  </a:cubicBezTo>
                  <a:cubicBezTo>
                    <a:pt x="1462" y="907"/>
                    <a:pt x="1476" y="920"/>
                    <a:pt x="1476" y="938"/>
                  </a:cubicBezTo>
                  <a:cubicBezTo>
                    <a:pt x="1476" y="955"/>
                    <a:pt x="1462" y="969"/>
                    <a:pt x="1445" y="969"/>
                  </a:cubicBezTo>
                  <a:cubicBezTo>
                    <a:pt x="1428" y="969"/>
                    <a:pt x="1414" y="955"/>
                    <a:pt x="1414" y="938"/>
                  </a:cubicBezTo>
                  <a:lnTo>
                    <a:pt x="1414" y="938"/>
                  </a:lnTo>
                  <a:close/>
                  <a:moveTo>
                    <a:pt x="1410" y="938"/>
                  </a:moveTo>
                  <a:lnTo>
                    <a:pt x="1410" y="938"/>
                  </a:lnTo>
                  <a:cubicBezTo>
                    <a:pt x="1410" y="957"/>
                    <a:pt x="1426" y="972"/>
                    <a:pt x="1445" y="972"/>
                  </a:cubicBezTo>
                  <a:cubicBezTo>
                    <a:pt x="1464" y="972"/>
                    <a:pt x="1480" y="957"/>
                    <a:pt x="1480" y="938"/>
                  </a:cubicBezTo>
                  <a:cubicBezTo>
                    <a:pt x="1480" y="918"/>
                    <a:pt x="1464" y="903"/>
                    <a:pt x="1445" y="903"/>
                  </a:cubicBezTo>
                  <a:cubicBezTo>
                    <a:pt x="1426" y="903"/>
                    <a:pt x="1410" y="918"/>
                    <a:pt x="1410" y="938"/>
                  </a:cubicBezTo>
                  <a:lnTo>
                    <a:pt x="1410" y="938"/>
                  </a:lnTo>
                  <a:close/>
                  <a:moveTo>
                    <a:pt x="1203" y="976"/>
                  </a:moveTo>
                  <a:lnTo>
                    <a:pt x="1203" y="976"/>
                  </a:lnTo>
                  <a:cubicBezTo>
                    <a:pt x="1198" y="976"/>
                    <a:pt x="1193" y="975"/>
                    <a:pt x="1189" y="975"/>
                  </a:cubicBezTo>
                  <a:lnTo>
                    <a:pt x="301" y="975"/>
                  </a:lnTo>
                  <a:cubicBezTo>
                    <a:pt x="296" y="975"/>
                    <a:pt x="291" y="976"/>
                    <a:pt x="286" y="976"/>
                  </a:cubicBezTo>
                  <a:cubicBezTo>
                    <a:pt x="129" y="976"/>
                    <a:pt x="0" y="847"/>
                    <a:pt x="0" y="690"/>
                  </a:cubicBezTo>
                  <a:cubicBezTo>
                    <a:pt x="0" y="549"/>
                    <a:pt x="104" y="430"/>
                    <a:pt x="240" y="408"/>
                  </a:cubicBezTo>
                  <a:cubicBezTo>
                    <a:pt x="239" y="400"/>
                    <a:pt x="239" y="392"/>
                    <a:pt x="239" y="384"/>
                  </a:cubicBezTo>
                  <a:cubicBezTo>
                    <a:pt x="239" y="172"/>
                    <a:pt x="411" y="0"/>
                    <a:pt x="623" y="0"/>
                  </a:cubicBezTo>
                  <a:cubicBezTo>
                    <a:pt x="729" y="0"/>
                    <a:pt x="828" y="45"/>
                    <a:pt x="899" y="118"/>
                  </a:cubicBezTo>
                  <a:cubicBezTo>
                    <a:pt x="900" y="119"/>
                    <a:pt x="900" y="120"/>
                    <a:pt x="901" y="121"/>
                  </a:cubicBezTo>
                  <a:cubicBezTo>
                    <a:pt x="906" y="127"/>
                    <a:pt x="909" y="135"/>
                    <a:pt x="909" y="144"/>
                  </a:cubicBezTo>
                  <a:cubicBezTo>
                    <a:pt x="909" y="165"/>
                    <a:pt x="892" y="182"/>
                    <a:pt x="872" y="182"/>
                  </a:cubicBezTo>
                  <a:cubicBezTo>
                    <a:pt x="861" y="182"/>
                    <a:pt x="852" y="178"/>
                    <a:pt x="845" y="171"/>
                  </a:cubicBezTo>
                  <a:cubicBezTo>
                    <a:pt x="843" y="169"/>
                    <a:pt x="842" y="168"/>
                    <a:pt x="840" y="166"/>
                  </a:cubicBezTo>
                  <a:cubicBezTo>
                    <a:pt x="784" y="110"/>
                    <a:pt x="706" y="76"/>
                    <a:pt x="623" y="76"/>
                  </a:cubicBezTo>
                  <a:cubicBezTo>
                    <a:pt x="453" y="76"/>
                    <a:pt x="314" y="214"/>
                    <a:pt x="314" y="384"/>
                  </a:cubicBezTo>
                  <a:cubicBezTo>
                    <a:pt x="314" y="401"/>
                    <a:pt x="316" y="418"/>
                    <a:pt x="319" y="436"/>
                  </a:cubicBezTo>
                  <a:lnTo>
                    <a:pt x="326" y="479"/>
                  </a:lnTo>
                  <a:lnTo>
                    <a:pt x="282" y="480"/>
                  </a:lnTo>
                  <a:cubicBezTo>
                    <a:pt x="168" y="482"/>
                    <a:pt x="76" y="576"/>
                    <a:pt x="76" y="690"/>
                  </a:cubicBezTo>
                  <a:cubicBezTo>
                    <a:pt x="76" y="806"/>
                    <a:pt x="170" y="900"/>
                    <a:pt x="286" y="900"/>
                  </a:cubicBezTo>
                  <a:cubicBezTo>
                    <a:pt x="290" y="900"/>
                    <a:pt x="294" y="900"/>
                    <a:pt x="298" y="900"/>
                  </a:cubicBezTo>
                  <a:lnTo>
                    <a:pt x="299" y="899"/>
                  </a:lnTo>
                  <a:lnTo>
                    <a:pt x="1192" y="900"/>
                  </a:lnTo>
                  <a:cubicBezTo>
                    <a:pt x="1195" y="900"/>
                    <a:pt x="1199" y="900"/>
                    <a:pt x="1203" y="900"/>
                  </a:cubicBezTo>
                  <a:cubicBezTo>
                    <a:pt x="1319" y="900"/>
                    <a:pt x="1413" y="806"/>
                    <a:pt x="1413" y="690"/>
                  </a:cubicBezTo>
                  <a:cubicBezTo>
                    <a:pt x="1413" y="583"/>
                    <a:pt x="1334" y="494"/>
                    <a:pt x="1228" y="481"/>
                  </a:cubicBezTo>
                  <a:lnTo>
                    <a:pt x="1186" y="476"/>
                  </a:lnTo>
                  <a:lnTo>
                    <a:pt x="1196" y="435"/>
                  </a:lnTo>
                  <a:cubicBezTo>
                    <a:pt x="1198" y="425"/>
                    <a:pt x="1199" y="415"/>
                    <a:pt x="1199" y="406"/>
                  </a:cubicBezTo>
                  <a:cubicBezTo>
                    <a:pt x="1199" y="373"/>
                    <a:pt x="1186" y="343"/>
                    <a:pt x="1166" y="320"/>
                  </a:cubicBezTo>
                  <a:cubicBezTo>
                    <a:pt x="1164" y="318"/>
                    <a:pt x="1162" y="316"/>
                    <a:pt x="1159" y="314"/>
                  </a:cubicBezTo>
                  <a:cubicBezTo>
                    <a:pt x="1159" y="313"/>
                    <a:pt x="1158" y="313"/>
                    <a:pt x="1158" y="312"/>
                  </a:cubicBezTo>
                  <a:cubicBezTo>
                    <a:pt x="1135" y="292"/>
                    <a:pt x="1104" y="279"/>
                    <a:pt x="1071" y="279"/>
                  </a:cubicBezTo>
                  <a:cubicBezTo>
                    <a:pt x="1071" y="279"/>
                    <a:pt x="1071" y="279"/>
                    <a:pt x="1070" y="279"/>
                  </a:cubicBezTo>
                  <a:cubicBezTo>
                    <a:pt x="1000" y="275"/>
                    <a:pt x="968" y="329"/>
                    <a:pt x="963" y="336"/>
                  </a:cubicBezTo>
                  <a:cubicBezTo>
                    <a:pt x="959" y="343"/>
                    <a:pt x="958" y="343"/>
                    <a:pt x="951" y="357"/>
                  </a:cubicBezTo>
                  <a:lnTo>
                    <a:pt x="766" y="777"/>
                  </a:lnTo>
                  <a:cubicBezTo>
                    <a:pt x="760" y="791"/>
                    <a:pt x="746" y="799"/>
                    <a:pt x="731" y="799"/>
                  </a:cubicBezTo>
                  <a:cubicBezTo>
                    <a:pt x="726" y="799"/>
                    <a:pt x="721" y="798"/>
                    <a:pt x="716" y="796"/>
                  </a:cubicBezTo>
                  <a:cubicBezTo>
                    <a:pt x="705" y="791"/>
                    <a:pt x="698" y="782"/>
                    <a:pt x="695" y="772"/>
                  </a:cubicBezTo>
                  <a:lnTo>
                    <a:pt x="535" y="411"/>
                  </a:lnTo>
                  <a:cubicBezTo>
                    <a:pt x="527" y="392"/>
                    <a:pt x="535" y="370"/>
                    <a:pt x="555" y="361"/>
                  </a:cubicBezTo>
                  <a:cubicBezTo>
                    <a:pt x="574" y="353"/>
                    <a:pt x="596" y="361"/>
                    <a:pt x="604" y="381"/>
                  </a:cubicBezTo>
                  <a:lnTo>
                    <a:pt x="732" y="667"/>
                  </a:lnTo>
                  <a:lnTo>
                    <a:pt x="883" y="324"/>
                  </a:lnTo>
                  <a:cubicBezTo>
                    <a:pt x="883" y="324"/>
                    <a:pt x="883" y="324"/>
                    <a:pt x="883" y="324"/>
                  </a:cubicBezTo>
                  <a:cubicBezTo>
                    <a:pt x="912" y="260"/>
                    <a:pt x="974" y="214"/>
                    <a:pt x="1046" y="205"/>
                  </a:cubicBezTo>
                  <a:cubicBezTo>
                    <a:pt x="1046" y="205"/>
                    <a:pt x="1054" y="204"/>
                    <a:pt x="1058" y="204"/>
                  </a:cubicBezTo>
                  <a:cubicBezTo>
                    <a:pt x="1063" y="204"/>
                    <a:pt x="1078" y="204"/>
                    <a:pt x="1080" y="204"/>
                  </a:cubicBezTo>
                  <a:cubicBezTo>
                    <a:pt x="1082" y="204"/>
                    <a:pt x="1084" y="204"/>
                    <a:pt x="1086" y="204"/>
                  </a:cubicBezTo>
                  <a:cubicBezTo>
                    <a:pt x="1132" y="207"/>
                    <a:pt x="1173" y="225"/>
                    <a:pt x="1206" y="254"/>
                  </a:cubicBezTo>
                  <a:cubicBezTo>
                    <a:pt x="1208" y="255"/>
                    <a:pt x="1210" y="257"/>
                    <a:pt x="1212" y="259"/>
                  </a:cubicBezTo>
                  <a:cubicBezTo>
                    <a:pt x="1213" y="261"/>
                    <a:pt x="1215" y="262"/>
                    <a:pt x="1216" y="264"/>
                  </a:cubicBezTo>
                  <a:cubicBezTo>
                    <a:pt x="1229" y="276"/>
                    <a:pt x="1240" y="291"/>
                    <a:pt x="1249" y="306"/>
                  </a:cubicBezTo>
                  <a:lnTo>
                    <a:pt x="1249" y="307"/>
                  </a:lnTo>
                  <a:cubicBezTo>
                    <a:pt x="1265" y="336"/>
                    <a:pt x="1275" y="370"/>
                    <a:pt x="1275" y="406"/>
                  </a:cubicBezTo>
                  <a:cubicBezTo>
                    <a:pt x="1275" y="408"/>
                    <a:pt x="1275" y="411"/>
                    <a:pt x="1275" y="413"/>
                  </a:cubicBezTo>
                  <a:cubicBezTo>
                    <a:pt x="1399" y="445"/>
                    <a:pt x="1489" y="558"/>
                    <a:pt x="1489" y="690"/>
                  </a:cubicBezTo>
                  <a:cubicBezTo>
                    <a:pt x="1489" y="847"/>
                    <a:pt x="1361" y="976"/>
                    <a:pt x="1203" y="9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968" y="2534"/>
              <a:ext cx="1846" cy="482"/>
            </a:xfrm>
            <a:custGeom>
              <a:avLst/>
              <a:gdLst>
                <a:gd name="T0" fmla="*/ 3043 w 3068"/>
                <a:gd name="T1" fmla="*/ 213 h 801"/>
                <a:gd name="T2" fmla="*/ 3025 w 3068"/>
                <a:gd name="T3" fmla="*/ 220 h 801"/>
                <a:gd name="T4" fmla="*/ 3021 w 3068"/>
                <a:gd name="T5" fmla="*/ 202 h 801"/>
                <a:gd name="T6" fmla="*/ 3047 w 3068"/>
                <a:gd name="T7" fmla="*/ 213 h 801"/>
                <a:gd name="T8" fmla="*/ 3043 w 3068"/>
                <a:gd name="T9" fmla="*/ 241 h 801"/>
                <a:gd name="T10" fmla="*/ 3025 w 3068"/>
                <a:gd name="T11" fmla="*/ 241 h 801"/>
                <a:gd name="T12" fmla="*/ 3021 w 3068"/>
                <a:gd name="T13" fmla="*/ 202 h 801"/>
                <a:gd name="T14" fmla="*/ 3064 w 3068"/>
                <a:gd name="T15" fmla="*/ 222 h 801"/>
                <a:gd name="T16" fmla="*/ 3033 w 3068"/>
                <a:gd name="T17" fmla="*/ 253 h 801"/>
                <a:gd name="T18" fmla="*/ 3033 w 3068"/>
                <a:gd name="T19" fmla="*/ 187 h 801"/>
                <a:gd name="T20" fmla="*/ 2998 w 3068"/>
                <a:gd name="T21" fmla="*/ 222 h 801"/>
                <a:gd name="T22" fmla="*/ 2951 w 3068"/>
                <a:gd name="T23" fmla="*/ 420 h 801"/>
                <a:gd name="T24" fmla="*/ 2905 w 3068"/>
                <a:gd name="T25" fmla="*/ 398 h 801"/>
                <a:gd name="T26" fmla="*/ 2951 w 3068"/>
                <a:gd name="T27" fmla="*/ 420 h 801"/>
                <a:gd name="T28" fmla="*/ 2678 w 3068"/>
                <a:gd name="T29" fmla="*/ 500 h 801"/>
                <a:gd name="T30" fmla="*/ 2951 w 3068"/>
                <a:gd name="T31" fmla="*/ 349 h 801"/>
                <a:gd name="T32" fmla="*/ 2702 w 3068"/>
                <a:gd name="T33" fmla="*/ 257 h 801"/>
                <a:gd name="T34" fmla="*/ 2980 w 3068"/>
                <a:gd name="T35" fmla="*/ 515 h 801"/>
                <a:gd name="T36" fmla="*/ 2953 w 3068"/>
                <a:gd name="T37" fmla="*/ 519 h 801"/>
                <a:gd name="T38" fmla="*/ 2678 w 3068"/>
                <a:gd name="T39" fmla="*/ 500 h 801"/>
                <a:gd name="T40" fmla="*/ 2304 w 3068"/>
                <a:gd name="T41" fmla="*/ 796 h 801"/>
                <a:gd name="T42" fmla="*/ 2421 w 3068"/>
                <a:gd name="T43" fmla="*/ 702 h 801"/>
                <a:gd name="T44" fmla="*/ 2334 w 3068"/>
                <a:gd name="T45" fmla="*/ 219 h 801"/>
                <a:gd name="T46" fmla="*/ 2634 w 3068"/>
                <a:gd name="T47" fmla="*/ 219 h 801"/>
                <a:gd name="T48" fmla="*/ 2304 w 3068"/>
                <a:gd name="T49" fmla="*/ 796 h 801"/>
                <a:gd name="T50" fmla="*/ 2172 w 3068"/>
                <a:gd name="T51" fmla="*/ 219 h 801"/>
                <a:gd name="T52" fmla="*/ 2172 w 3068"/>
                <a:gd name="T53" fmla="*/ 601 h 801"/>
                <a:gd name="T54" fmla="*/ 2187 w 3068"/>
                <a:gd name="T55" fmla="*/ 86 h 801"/>
                <a:gd name="T56" fmla="*/ 2212 w 3068"/>
                <a:gd name="T57" fmla="*/ 59 h 801"/>
                <a:gd name="T58" fmla="*/ 1869 w 3068"/>
                <a:gd name="T59" fmla="*/ 566 h 801"/>
                <a:gd name="T60" fmla="*/ 2080 w 3068"/>
                <a:gd name="T61" fmla="*/ 16 h 801"/>
                <a:gd name="T62" fmla="*/ 1850 w 3068"/>
                <a:gd name="T63" fmla="*/ 601 h 801"/>
                <a:gd name="T64" fmla="*/ 1869 w 3068"/>
                <a:gd name="T65" fmla="*/ 566 h 801"/>
                <a:gd name="T66" fmla="*/ 1422 w 3068"/>
                <a:gd name="T67" fmla="*/ 38 h 801"/>
                <a:gd name="T68" fmla="*/ 1415 w 3068"/>
                <a:gd name="T69" fmla="*/ 24 h 801"/>
                <a:gd name="T70" fmla="*/ 1422 w 3068"/>
                <a:gd name="T71" fmla="*/ 38 h 801"/>
                <a:gd name="T72" fmla="*/ 1424 w 3068"/>
                <a:gd name="T73" fmla="*/ 20 h 801"/>
                <a:gd name="T74" fmla="*/ 1439 w 3068"/>
                <a:gd name="T75" fmla="*/ 59 h 801"/>
                <a:gd name="T76" fmla="*/ 1415 w 3068"/>
                <a:gd name="T77" fmla="*/ 42 h 801"/>
                <a:gd name="T78" fmla="*/ 1411 w 3068"/>
                <a:gd name="T79" fmla="*/ 20 h 801"/>
                <a:gd name="T80" fmla="*/ 1423 w 3068"/>
                <a:gd name="T81" fmla="*/ 71 h 801"/>
                <a:gd name="T82" fmla="*/ 1392 w 3068"/>
                <a:gd name="T83" fmla="*/ 40 h 801"/>
                <a:gd name="T84" fmla="*/ 1423 w 3068"/>
                <a:gd name="T85" fmla="*/ 5 h 801"/>
                <a:gd name="T86" fmla="*/ 1423 w 3068"/>
                <a:gd name="T87" fmla="*/ 74 h 801"/>
                <a:gd name="T88" fmla="*/ 1423 w 3068"/>
                <a:gd name="T89" fmla="*/ 5 h 801"/>
                <a:gd name="T90" fmla="*/ 1187 w 3068"/>
                <a:gd name="T91" fmla="*/ 27 h 801"/>
                <a:gd name="T92" fmla="*/ 1172 w 3068"/>
                <a:gd name="T93" fmla="*/ 617 h 801"/>
                <a:gd name="T94" fmla="*/ 1172 w 3068"/>
                <a:gd name="T95" fmla="*/ 589 h 801"/>
                <a:gd name="T96" fmla="*/ 1188 w 3068"/>
                <a:gd name="T97" fmla="*/ 0 h 801"/>
                <a:gd name="T98" fmla="*/ 1319 w 3068"/>
                <a:gd name="T99" fmla="*/ 87 h 801"/>
                <a:gd name="T100" fmla="*/ 832 w 3068"/>
                <a:gd name="T101" fmla="*/ 410 h 801"/>
                <a:gd name="T102" fmla="*/ 526 w 3068"/>
                <a:gd name="T103" fmla="*/ 410 h 801"/>
                <a:gd name="T104" fmla="*/ 412 w 3068"/>
                <a:gd name="T105" fmla="*/ 601 h 801"/>
                <a:gd name="T106" fmla="*/ 945 w 3068"/>
                <a:gd name="T107" fmla="*/ 601 h 801"/>
                <a:gd name="T108" fmla="*/ 514 w 3068"/>
                <a:gd name="T109" fmla="*/ 437 h 801"/>
                <a:gd name="T110" fmla="*/ 322 w 3068"/>
                <a:gd name="T111" fmla="*/ 87 h 801"/>
                <a:gd name="T112" fmla="*/ 40 w 3068"/>
                <a:gd name="T113" fmla="*/ 155 h 801"/>
                <a:gd name="T114" fmla="*/ 0 w 3068"/>
                <a:gd name="T115" fmla="*/ 542 h 801"/>
                <a:gd name="T116" fmla="*/ 326 w 3068"/>
                <a:gd name="T117" fmla="*/ 458 h 801"/>
                <a:gd name="T118" fmla="*/ 345 w 3068"/>
                <a:gd name="T119" fmla="*/ 67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68" h="801">
                  <a:moveTo>
                    <a:pt x="3032" y="220"/>
                  </a:moveTo>
                  <a:lnTo>
                    <a:pt x="3032" y="220"/>
                  </a:lnTo>
                  <a:cubicBezTo>
                    <a:pt x="3038" y="220"/>
                    <a:pt x="3043" y="219"/>
                    <a:pt x="3043" y="213"/>
                  </a:cubicBezTo>
                  <a:cubicBezTo>
                    <a:pt x="3043" y="207"/>
                    <a:pt x="3038" y="206"/>
                    <a:pt x="3034" y="206"/>
                  </a:cubicBezTo>
                  <a:lnTo>
                    <a:pt x="3025" y="206"/>
                  </a:lnTo>
                  <a:lnTo>
                    <a:pt x="3025" y="220"/>
                  </a:lnTo>
                  <a:lnTo>
                    <a:pt x="3032" y="220"/>
                  </a:lnTo>
                  <a:lnTo>
                    <a:pt x="3032" y="220"/>
                  </a:lnTo>
                  <a:close/>
                  <a:moveTo>
                    <a:pt x="3021" y="202"/>
                  </a:moveTo>
                  <a:lnTo>
                    <a:pt x="3021" y="202"/>
                  </a:lnTo>
                  <a:lnTo>
                    <a:pt x="3034" y="202"/>
                  </a:lnTo>
                  <a:cubicBezTo>
                    <a:pt x="3042" y="202"/>
                    <a:pt x="3047" y="206"/>
                    <a:pt x="3047" y="213"/>
                  </a:cubicBezTo>
                  <a:cubicBezTo>
                    <a:pt x="3047" y="219"/>
                    <a:pt x="3042" y="223"/>
                    <a:pt x="3037" y="224"/>
                  </a:cubicBezTo>
                  <a:lnTo>
                    <a:pt x="3049" y="241"/>
                  </a:lnTo>
                  <a:lnTo>
                    <a:pt x="3043" y="241"/>
                  </a:lnTo>
                  <a:lnTo>
                    <a:pt x="3033" y="224"/>
                  </a:lnTo>
                  <a:lnTo>
                    <a:pt x="3025" y="224"/>
                  </a:lnTo>
                  <a:lnTo>
                    <a:pt x="3025" y="241"/>
                  </a:lnTo>
                  <a:lnTo>
                    <a:pt x="3021" y="241"/>
                  </a:lnTo>
                  <a:lnTo>
                    <a:pt x="3021" y="202"/>
                  </a:lnTo>
                  <a:lnTo>
                    <a:pt x="3021" y="202"/>
                  </a:lnTo>
                  <a:close/>
                  <a:moveTo>
                    <a:pt x="3033" y="253"/>
                  </a:moveTo>
                  <a:lnTo>
                    <a:pt x="3033" y="253"/>
                  </a:lnTo>
                  <a:cubicBezTo>
                    <a:pt x="3050" y="253"/>
                    <a:pt x="3064" y="239"/>
                    <a:pt x="3064" y="222"/>
                  </a:cubicBezTo>
                  <a:cubicBezTo>
                    <a:pt x="3064" y="205"/>
                    <a:pt x="3050" y="191"/>
                    <a:pt x="3033" y="191"/>
                  </a:cubicBezTo>
                  <a:cubicBezTo>
                    <a:pt x="3016" y="191"/>
                    <a:pt x="3002" y="205"/>
                    <a:pt x="3002" y="222"/>
                  </a:cubicBezTo>
                  <a:cubicBezTo>
                    <a:pt x="3002" y="239"/>
                    <a:pt x="3016" y="253"/>
                    <a:pt x="3033" y="253"/>
                  </a:cubicBezTo>
                  <a:lnTo>
                    <a:pt x="3033" y="253"/>
                  </a:lnTo>
                  <a:close/>
                  <a:moveTo>
                    <a:pt x="3033" y="187"/>
                  </a:moveTo>
                  <a:lnTo>
                    <a:pt x="3033" y="187"/>
                  </a:lnTo>
                  <a:cubicBezTo>
                    <a:pt x="3053" y="187"/>
                    <a:pt x="3068" y="202"/>
                    <a:pt x="3068" y="222"/>
                  </a:cubicBezTo>
                  <a:cubicBezTo>
                    <a:pt x="3068" y="241"/>
                    <a:pt x="3053" y="256"/>
                    <a:pt x="3033" y="256"/>
                  </a:cubicBezTo>
                  <a:cubicBezTo>
                    <a:pt x="3014" y="256"/>
                    <a:pt x="2998" y="241"/>
                    <a:pt x="2998" y="222"/>
                  </a:cubicBezTo>
                  <a:cubicBezTo>
                    <a:pt x="2998" y="202"/>
                    <a:pt x="3014" y="187"/>
                    <a:pt x="3033" y="187"/>
                  </a:cubicBezTo>
                  <a:lnTo>
                    <a:pt x="3033" y="187"/>
                  </a:lnTo>
                  <a:close/>
                  <a:moveTo>
                    <a:pt x="2951" y="420"/>
                  </a:moveTo>
                  <a:lnTo>
                    <a:pt x="2951" y="420"/>
                  </a:lnTo>
                  <a:lnTo>
                    <a:pt x="2951" y="398"/>
                  </a:lnTo>
                  <a:lnTo>
                    <a:pt x="2905" y="398"/>
                  </a:lnTo>
                  <a:cubicBezTo>
                    <a:pt x="2819" y="398"/>
                    <a:pt x="2708" y="410"/>
                    <a:pt x="2708" y="500"/>
                  </a:cubicBezTo>
                  <a:cubicBezTo>
                    <a:pt x="2708" y="565"/>
                    <a:pt x="2766" y="587"/>
                    <a:pt x="2812" y="587"/>
                  </a:cubicBezTo>
                  <a:cubicBezTo>
                    <a:pt x="2913" y="587"/>
                    <a:pt x="2951" y="504"/>
                    <a:pt x="2951" y="420"/>
                  </a:cubicBezTo>
                  <a:lnTo>
                    <a:pt x="2951" y="420"/>
                  </a:lnTo>
                  <a:close/>
                  <a:moveTo>
                    <a:pt x="2678" y="500"/>
                  </a:moveTo>
                  <a:lnTo>
                    <a:pt x="2678" y="500"/>
                  </a:lnTo>
                  <a:cubicBezTo>
                    <a:pt x="2678" y="390"/>
                    <a:pt x="2802" y="374"/>
                    <a:pt x="2897" y="374"/>
                  </a:cubicBezTo>
                  <a:lnTo>
                    <a:pt x="2951" y="374"/>
                  </a:lnTo>
                  <a:lnTo>
                    <a:pt x="2951" y="349"/>
                  </a:lnTo>
                  <a:cubicBezTo>
                    <a:pt x="2951" y="270"/>
                    <a:pt x="2906" y="233"/>
                    <a:pt x="2835" y="233"/>
                  </a:cubicBezTo>
                  <a:cubicBezTo>
                    <a:pt x="2789" y="233"/>
                    <a:pt x="2749" y="251"/>
                    <a:pt x="2719" y="279"/>
                  </a:cubicBezTo>
                  <a:lnTo>
                    <a:pt x="2702" y="257"/>
                  </a:lnTo>
                  <a:cubicBezTo>
                    <a:pt x="2736" y="227"/>
                    <a:pt x="2786" y="208"/>
                    <a:pt x="2836" y="208"/>
                  </a:cubicBezTo>
                  <a:cubicBezTo>
                    <a:pt x="2922" y="208"/>
                    <a:pt x="2980" y="252"/>
                    <a:pt x="2980" y="347"/>
                  </a:cubicBezTo>
                  <a:lnTo>
                    <a:pt x="2980" y="515"/>
                  </a:lnTo>
                  <a:cubicBezTo>
                    <a:pt x="2980" y="544"/>
                    <a:pt x="2983" y="581"/>
                    <a:pt x="2987" y="601"/>
                  </a:cubicBezTo>
                  <a:lnTo>
                    <a:pt x="2959" y="601"/>
                  </a:lnTo>
                  <a:cubicBezTo>
                    <a:pt x="2955" y="581"/>
                    <a:pt x="2953" y="541"/>
                    <a:pt x="2953" y="519"/>
                  </a:cubicBezTo>
                  <a:lnTo>
                    <a:pt x="2950" y="519"/>
                  </a:lnTo>
                  <a:cubicBezTo>
                    <a:pt x="2925" y="583"/>
                    <a:pt x="2869" y="612"/>
                    <a:pt x="2807" y="612"/>
                  </a:cubicBezTo>
                  <a:cubicBezTo>
                    <a:pt x="2746" y="612"/>
                    <a:pt x="2678" y="579"/>
                    <a:pt x="2678" y="500"/>
                  </a:cubicBezTo>
                  <a:lnTo>
                    <a:pt x="2678" y="500"/>
                  </a:lnTo>
                  <a:close/>
                  <a:moveTo>
                    <a:pt x="2304" y="796"/>
                  </a:moveTo>
                  <a:lnTo>
                    <a:pt x="2304" y="796"/>
                  </a:lnTo>
                  <a:lnTo>
                    <a:pt x="2309" y="768"/>
                  </a:lnTo>
                  <a:cubicBezTo>
                    <a:pt x="2319" y="772"/>
                    <a:pt x="2332" y="774"/>
                    <a:pt x="2343" y="774"/>
                  </a:cubicBezTo>
                  <a:cubicBezTo>
                    <a:pt x="2387" y="774"/>
                    <a:pt x="2407" y="739"/>
                    <a:pt x="2421" y="702"/>
                  </a:cubicBezTo>
                  <a:lnTo>
                    <a:pt x="2456" y="609"/>
                  </a:lnTo>
                  <a:lnTo>
                    <a:pt x="2301" y="219"/>
                  </a:lnTo>
                  <a:lnTo>
                    <a:pt x="2334" y="219"/>
                  </a:lnTo>
                  <a:lnTo>
                    <a:pt x="2471" y="576"/>
                  </a:lnTo>
                  <a:lnTo>
                    <a:pt x="2602" y="219"/>
                  </a:lnTo>
                  <a:lnTo>
                    <a:pt x="2634" y="219"/>
                  </a:lnTo>
                  <a:lnTo>
                    <a:pt x="2444" y="719"/>
                  </a:lnTo>
                  <a:cubicBezTo>
                    <a:pt x="2424" y="770"/>
                    <a:pt x="2396" y="801"/>
                    <a:pt x="2343" y="801"/>
                  </a:cubicBezTo>
                  <a:cubicBezTo>
                    <a:pt x="2332" y="801"/>
                    <a:pt x="2315" y="799"/>
                    <a:pt x="2304" y="796"/>
                  </a:cubicBezTo>
                  <a:lnTo>
                    <a:pt x="2304" y="796"/>
                  </a:lnTo>
                  <a:close/>
                  <a:moveTo>
                    <a:pt x="2172" y="219"/>
                  </a:moveTo>
                  <a:lnTo>
                    <a:pt x="2172" y="219"/>
                  </a:lnTo>
                  <a:lnTo>
                    <a:pt x="2202" y="219"/>
                  </a:lnTo>
                  <a:lnTo>
                    <a:pt x="2202" y="601"/>
                  </a:lnTo>
                  <a:lnTo>
                    <a:pt x="2172" y="601"/>
                  </a:lnTo>
                  <a:lnTo>
                    <a:pt x="2172" y="219"/>
                  </a:lnTo>
                  <a:close/>
                  <a:moveTo>
                    <a:pt x="2187" y="86"/>
                  </a:moveTo>
                  <a:lnTo>
                    <a:pt x="2187" y="86"/>
                  </a:lnTo>
                  <a:cubicBezTo>
                    <a:pt x="2174" y="86"/>
                    <a:pt x="2161" y="75"/>
                    <a:pt x="2161" y="59"/>
                  </a:cubicBezTo>
                  <a:cubicBezTo>
                    <a:pt x="2161" y="44"/>
                    <a:pt x="2174" y="32"/>
                    <a:pt x="2187" y="32"/>
                  </a:cubicBezTo>
                  <a:cubicBezTo>
                    <a:pt x="2199" y="32"/>
                    <a:pt x="2212" y="44"/>
                    <a:pt x="2212" y="59"/>
                  </a:cubicBezTo>
                  <a:cubicBezTo>
                    <a:pt x="2212" y="75"/>
                    <a:pt x="2199" y="86"/>
                    <a:pt x="2187" y="86"/>
                  </a:cubicBezTo>
                  <a:lnTo>
                    <a:pt x="2187" y="86"/>
                  </a:lnTo>
                  <a:close/>
                  <a:moveTo>
                    <a:pt x="1869" y="566"/>
                  </a:moveTo>
                  <a:lnTo>
                    <a:pt x="1869" y="566"/>
                  </a:lnTo>
                  <a:lnTo>
                    <a:pt x="1870" y="566"/>
                  </a:lnTo>
                  <a:lnTo>
                    <a:pt x="2080" y="16"/>
                  </a:lnTo>
                  <a:lnTo>
                    <a:pt x="2113" y="16"/>
                  </a:lnTo>
                  <a:lnTo>
                    <a:pt x="1889" y="601"/>
                  </a:lnTo>
                  <a:lnTo>
                    <a:pt x="1850" y="601"/>
                  </a:lnTo>
                  <a:lnTo>
                    <a:pt x="1629" y="16"/>
                  </a:lnTo>
                  <a:lnTo>
                    <a:pt x="1663" y="16"/>
                  </a:lnTo>
                  <a:lnTo>
                    <a:pt x="1869" y="566"/>
                  </a:lnTo>
                  <a:lnTo>
                    <a:pt x="1869" y="566"/>
                  </a:lnTo>
                  <a:close/>
                  <a:moveTo>
                    <a:pt x="1422" y="38"/>
                  </a:moveTo>
                  <a:lnTo>
                    <a:pt x="1422" y="38"/>
                  </a:lnTo>
                  <a:cubicBezTo>
                    <a:pt x="1428" y="38"/>
                    <a:pt x="1433" y="37"/>
                    <a:pt x="1433" y="31"/>
                  </a:cubicBezTo>
                  <a:cubicBezTo>
                    <a:pt x="1433" y="25"/>
                    <a:pt x="1428" y="24"/>
                    <a:pt x="1424" y="24"/>
                  </a:cubicBezTo>
                  <a:lnTo>
                    <a:pt x="1415" y="24"/>
                  </a:lnTo>
                  <a:lnTo>
                    <a:pt x="1415" y="38"/>
                  </a:lnTo>
                  <a:lnTo>
                    <a:pt x="1422" y="38"/>
                  </a:lnTo>
                  <a:lnTo>
                    <a:pt x="1422" y="38"/>
                  </a:lnTo>
                  <a:close/>
                  <a:moveTo>
                    <a:pt x="1411" y="20"/>
                  </a:moveTo>
                  <a:lnTo>
                    <a:pt x="1411" y="20"/>
                  </a:lnTo>
                  <a:lnTo>
                    <a:pt x="1424" y="20"/>
                  </a:lnTo>
                  <a:cubicBezTo>
                    <a:pt x="1432" y="20"/>
                    <a:pt x="1437" y="23"/>
                    <a:pt x="1437" y="31"/>
                  </a:cubicBezTo>
                  <a:cubicBezTo>
                    <a:pt x="1437" y="37"/>
                    <a:pt x="1432" y="41"/>
                    <a:pt x="1427" y="41"/>
                  </a:cubicBezTo>
                  <a:lnTo>
                    <a:pt x="1439" y="59"/>
                  </a:lnTo>
                  <a:lnTo>
                    <a:pt x="1433" y="59"/>
                  </a:lnTo>
                  <a:lnTo>
                    <a:pt x="1422" y="42"/>
                  </a:lnTo>
                  <a:lnTo>
                    <a:pt x="1415" y="42"/>
                  </a:lnTo>
                  <a:lnTo>
                    <a:pt x="1415" y="59"/>
                  </a:lnTo>
                  <a:lnTo>
                    <a:pt x="1411" y="59"/>
                  </a:lnTo>
                  <a:lnTo>
                    <a:pt x="1411" y="20"/>
                  </a:lnTo>
                  <a:lnTo>
                    <a:pt x="1411" y="20"/>
                  </a:lnTo>
                  <a:close/>
                  <a:moveTo>
                    <a:pt x="1423" y="71"/>
                  </a:moveTo>
                  <a:lnTo>
                    <a:pt x="1423" y="71"/>
                  </a:lnTo>
                  <a:cubicBezTo>
                    <a:pt x="1440" y="71"/>
                    <a:pt x="1454" y="57"/>
                    <a:pt x="1454" y="40"/>
                  </a:cubicBezTo>
                  <a:cubicBezTo>
                    <a:pt x="1454" y="22"/>
                    <a:pt x="1440" y="9"/>
                    <a:pt x="1423" y="9"/>
                  </a:cubicBezTo>
                  <a:cubicBezTo>
                    <a:pt x="1406" y="9"/>
                    <a:pt x="1392" y="22"/>
                    <a:pt x="1392" y="40"/>
                  </a:cubicBezTo>
                  <a:cubicBezTo>
                    <a:pt x="1392" y="57"/>
                    <a:pt x="1406" y="71"/>
                    <a:pt x="1423" y="71"/>
                  </a:cubicBezTo>
                  <a:lnTo>
                    <a:pt x="1423" y="71"/>
                  </a:lnTo>
                  <a:close/>
                  <a:moveTo>
                    <a:pt x="1423" y="5"/>
                  </a:moveTo>
                  <a:lnTo>
                    <a:pt x="1423" y="5"/>
                  </a:lnTo>
                  <a:cubicBezTo>
                    <a:pt x="1442" y="5"/>
                    <a:pt x="1458" y="20"/>
                    <a:pt x="1458" y="40"/>
                  </a:cubicBezTo>
                  <a:cubicBezTo>
                    <a:pt x="1458" y="59"/>
                    <a:pt x="1442" y="74"/>
                    <a:pt x="1423" y="74"/>
                  </a:cubicBezTo>
                  <a:cubicBezTo>
                    <a:pt x="1404" y="74"/>
                    <a:pt x="1388" y="59"/>
                    <a:pt x="1388" y="40"/>
                  </a:cubicBezTo>
                  <a:cubicBezTo>
                    <a:pt x="1388" y="20"/>
                    <a:pt x="1404" y="5"/>
                    <a:pt x="1423" y="5"/>
                  </a:cubicBezTo>
                  <a:lnTo>
                    <a:pt x="1423" y="5"/>
                  </a:lnTo>
                  <a:close/>
                  <a:moveTo>
                    <a:pt x="1319" y="87"/>
                  </a:moveTo>
                  <a:lnTo>
                    <a:pt x="1319" y="87"/>
                  </a:lnTo>
                  <a:cubicBezTo>
                    <a:pt x="1291" y="50"/>
                    <a:pt x="1243" y="27"/>
                    <a:pt x="1187" y="27"/>
                  </a:cubicBezTo>
                  <a:cubicBezTo>
                    <a:pt x="1114" y="27"/>
                    <a:pt x="1037" y="69"/>
                    <a:pt x="1037" y="155"/>
                  </a:cubicBezTo>
                  <a:cubicBezTo>
                    <a:pt x="1037" y="337"/>
                    <a:pt x="1353" y="256"/>
                    <a:pt x="1353" y="457"/>
                  </a:cubicBezTo>
                  <a:cubicBezTo>
                    <a:pt x="1353" y="562"/>
                    <a:pt x="1267" y="617"/>
                    <a:pt x="1172" y="617"/>
                  </a:cubicBezTo>
                  <a:cubicBezTo>
                    <a:pt x="1100" y="617"/>
                    <a:pt x="1037" y="590"/>
                    <a:pt x="996" y="542"/>
                  </a:cubicBezTo>
                  <a:lnTo>
                    <a:pt x="1017" y="521"/>
                  </a:lnTo>
                  <a:cubicBezTo>
                    <a:pt x="1059" y="565"/>
                    <a:pt x="1111" y="589"/>
                    <a:pt x="1172" y="589"/>
                  </a:cubicBezTo>
                  <a:cubicBezTo>
                    <a:pt x="1249" y="589"/>
                    <a:pt x="1322" y="543"/>
                    <a:pt x="1322" y="458"/>
                  </a:cubicBezTo>
                  <a:cubicBezTo>
                    <a:pt x="1322" y="279"/>
                    <a:pt x="1006" y="359"/>
                    <a:pt x="1006" y="155"/>
                  </a:cubicBezTo>
                  <a:cubicBezTo>
                    <a:pt x="1006" y="53"/>
                    <a:pt x="1095" y="0"/>
                    <a:pt x="1188" y="0"/>
                  </a:cubicBezTo>
                  <a:cubicBezTo>
                    <a:pt x="1253" y="0"/>
                    <a:pt x="1310" y="26"/>
                    <a:pt x="1342" y="67"/>
                  </a:cubicBezTo>
                  <a:lnTo>
                    <a:pt x="1319" y="87"/>
                  </a:lnTo>
                  <a:lnTo>
                    <a:pt x="1319" y="87"/>
                  </a:lnTo>
                  <a:close/>
                  <a:moveTo>
                    <a:pt x="526" y="410"/>
                  </a:moveTo>
                  <a:lnTo>
                    <a:pt x="526" y="410"/>
                  </a:lnTo>
                  <a:lnTo>
                    <a:pt x="832" y="410"/>
                  </a:lnTo>
                  <a:lnTo>
                    <a:pt x="680" y="44"/>
                  </a:lnTo>
                  <a:lnTo>
                    <a:pt x="526" y="410"/>
                  </a:lnTo>
                  <a:lnTo>
                    <a:pt x="526" y="410"/>
                  </a:lnTo>
                  <a:close/>
                  <a:moveTo>
                    <a:pt x="445" y="601"/>
                  </a:moveTo>
                  <a:lnTo>
                    <a:pt x="445" y="601"/>
                  </a:lnTo>
                  <a:lnTo>
                    <a:pt x="412" y="601"/>
                  </a:lnTo>
                  <a:lnTo>
                    <a:pt x="665" y="16"/>
                  </a:lnTo>
                  <a:lnTo>
                    <a:pt x="699" y="16"/>
                  </a:lnTo>
                  <a:lnTo>
                    <a:pt x="945" y="601"/>
                  </a:lnTo>
                  <a:lnTo>
                    <a:pt x="911" y="601"/>
                  </a:lnTo>
                  <a:lnTo>
                    <a:pt x="843" y="437"/>
                  </a:lnTo>
                  <a:lnTo>
                    <a:pt x="514" y="437"/>
                  </a:lnTo>
                  <a:lnTo>
                    <a:pt x="445" y="601"/>
                  </a:lnTo>
                  <a:lnTo>
                    <a:pt x="445" y="601"/>
                  </a:lnTo>
                  <a:close/>
                  <a:moveTo>
                    <a:pt x="322" y="87"/>
                  </a:moveTo>
                  <a:lnTo>
                    <a:pt x="322" y="87"/>
                  </a:lnTo>
                  <a:cubicBezTo>
                    <a:pt x="294" y="50"/>
                    <a:pt x="246" y="27"/>
                    <a:pt x="191" y="27"/>
                  </a:cubicBezTo>
                  <a:cubicBezTo>
                    <a:pt x="118" y="27"/>
                    <a:pt x="40" y="69"/>
                    <a:pt x="40" y="155"/>
                  </a:cubicBezTo>
                  <a:cubicBezTo>
                    <a:pt x="40" y="337"/>
                    <a:pt x="357" y="256"/>
                    <a:pt x="357" y="457"/>
                  </a:cubicBezTo>
                  <a:cubicBezTo>
                    <a:pt x="357" y="562"/>
                    <a:pt x="270" y="617"/>
                    <a:pt x="175" y="617"/>
                  </a:cubicBezTo>
                  <a:cubicBezTo>
                    <a:pt x="103" y="617"/>
                    <a:pt x="40" y="590"/>
                    <a:pt x="0" y="542"/>
                  </a:cubicBezTo>
                  <a:lnTo>
                    <a:pt x="20" y="521"/>
                  </a:lnTo>
                  <a:cubicBezTo>
                    <a:pt x="63" y="565"/>
                    <a:pt x="115" y="589"/>
                    <a:pt x="175" y="589"/>
                  </a:cubicBezTo>
                  <a:cubicBezTo>
                    <a:pt x="253" y="589"/>
                    <a:pt x="326" y="543"/>
                    <a:pt x="326" y="458"/>
                  </a:cubicBezTo>
                  <a:cubicBezTo>
                    <a:pt x="326" y="279"/>
                    <a:pt x="10" y="359"/>
                    <a:pt x="10" y="155"/>
                  </a:cubicBezTo>
                  <a:cubicBezTo>
                    <a:pt x="10" y="53"/>
                    <a:pt x="98" y="0"/>
                    <a:pt x="192" y="0"/>
                  </a:cubicBezTo>
                  <a:cubicBezTo>
                    <a:pt x="257" y="0"/>
                    <a:pt x="313" y="26"/>
                    <a:pt x="345" y="67"/>
                  </a:cubicBezTo>
                  <a:lnTo>
                    <a:pt x="322" y="8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27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</p:sldLayoutIdLst>
  <p:transition>
    <p:fade/>
  </p:transition>
  <p:hf sldNum="0" hdr="0" ftr="0" dt="0"/>
  <p:txStyles>
    <p:titleStyle>
      <a:lvl1pPr algn="l" defTabSz="182880" rtl="0" eaLnBrk="1" latinLnBrk="0" hangingPunct="1">
        <a:spcBef>
          <a:spcPct val="0"/>
        </a:spcBef>
        <a:buNone/>
        <a:defRPr lang="en-US" sz="2800" kern="1200" cap="none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rgbClr val="19BBB7"/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7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b="0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00517E"/>
            </a:gs>
            <a:gs pos="100000">
              <a:srgbClr val="04304B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654296"/>
            <a:ext cx="9144000" cy="489204"/>
          </a:xfrm>
          <a:prstGeom prst="rect">
            <a:avLst/>
          </a:prstGeom>
          <a:solidFill>
            <a:srgbClr val="DB3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26364" y="192024"/>
            <a:ext cx="7891272" cy="457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64" y="1014984"/>
            <a:ext cx="7891272" cy="36393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add text or click an icon to add other content types.	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819401" y="4736592"/>
            <a:ext cx="3505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1000" b="0" cap="all" spc="0" baseline="0" dirty="0">
                <a:solidFill>
                  <a:schemeClr val="bg1"/>
                </a:solidFill>
                <a:latin typeface="+mn-lt"/>
                <a:cs typeface="Arial" pitchFamily="34" charset="0"/>
              </a:rPr>
              <a:t>CONFIDENTIAL  •  DO NOT DISCLOSE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688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0">
              <a:defRPr sz="900">
                <a:solidFill>
                  <a:schemeClr val="bg1"/>
                </a:solidFill>
              </a:defRPr>
            </a:lvl1pPr>
          </a:lstStyle>
          <a:p>
            <a:fld id="{972517E6-58C8-49B3-A038-306AA97CE4B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0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</p:sldLayoutIdLst>
  <p:transition>
    <p:fade/>
  </p:transition>
  <p:hf sldNum="0" hdr="0" ftr="0" dt="0"/>
  <p:txStyles>
    <p:titleStyle>
      <a:lvl1pPr algn="ctr" defTabSz="182880" rtl="0" eaLnBrk="1" latinLnBrk="0" hangingPunct="1">
        <a:spcBef>
          <a:spcPct val="0"/>
        </a:spcBef>
        <a:buNone/>
        <a:defRPr sz="280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accent1">
            <a:lumMod val="40000"/>
            <a:lumOff val="60000"/>
          </a:schemeClr>
        </a:buClr>
        <a:buSzPct val="80000"/>
        <a:buFont typeface="Arial" pitchFamily="34" charset="0"/>
        <a:buChar char="•"/>
        <a:defRPr sz="2000" b="0" kern="1200" cap="none" baseline="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80000"/>
        <a:buFont typeface="Arial" pitchFamily="34" charset="0"/>
        <a:buChar char="•"/>
        <a:tabLst/>
        <a:defRPr sz="18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182880" algn="l" defTabSz="365760" rtl="0" eaLnBrk="1" latinLnBrk="0" hangingPunct="1">
        <a:lnSpc>
          <a:spcPct val="85000"/>
        </a:lnSpc>
        <a:spcBef>
          <a:spcPts val="800"/>
        </a:spcBef>
        <a:buClr>
          <a:schemeClr val="bg1">
            <a:lumMod val="75000"/>
          </a:schemeClr>
        </a:buClr>
        <a:buSzPct val="100000"/>
        <a:buFont typeface="Calibri" panose="020F0502020204030204" pitchFamily="34" charset="0"/>
        <a:buChar char="-"/>
        <a:defRPr sz="1400" kern="1200" baseline="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7315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2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91440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tx1">
            <a:lumMod val="65000"/>
            <a:lumOff val="35000"/>
          </a:schemeClr>
        </a:buClr>
        <a:buSzPct val="100000"/>
        <a:buFont typeface="Calibri" panose="020F0502020204030204" pitchFamily="34" charset="0"/>
        <a:buChar char="-"/>
        <a:defRPr sz="1000" kern="1200" baseline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109728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1280160" indent="-182880" algn="l" defTabSz="36576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645920" indent="-182880" algn="l" defTabSz="365760" rtl="0" eaLnBrk="1" latinLnBrk="0" hangingPunct="1">
        <a:lnSpc>
          <a:spcPct val="120000"/>
        </a:lnSpc>
        <a:spcBef>
          <a:spcPts val="0"/>
        </a:spcBef>
        <a:buClr>
          <a:schemeClr val="accent1"/>
        </a:buClr>
        <a:buSzPct val="80000"/>
        <a:buFont typeface="Arial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1306606"/>
            <a:ext cx="6611112" cy="1077218"/>
          </a:xfrm>
        </p:spPr>
        <p:txBody>
          <a:bodyPr/>
          <a:lstStyle/>
          <a:p>
            <a:r>
              <a:rPr lang="en-US" dirty="0"/>
              <a:t>SAS® Functions to Drive Source Control with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638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977E-91BD-48FC-B98D-A86410F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Committing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46CA-8B69-4A70-90AA-87BDDE2CC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CBBC5-4B48-421B-91C0-6898AFC6CD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share and version files, you need to commit new and changed files to the local repository. </a:t>
            </a:r>
          </a:p>
          <a:p>
            <a:r>
              <a:rPr lang="en-US" dirty="0"/>
              <a:t>GITFN_IDX_ADD</a:t>
            </a:r>
          </a:p>
          <a:p>
            <a:pPr marL="182880" lvl="1" indent="0">
              <a:buNone/>
            </a:pPr>
            <a:r>
              <a:rPr lang="en-US" dirty="0"/>
              <a:t>Stages 1 to N number of files</a:t>
            </a:r>
          </a:p>
          <a:p>
            <a:r>
              <a:rPr lang="en-US" dirty="0"/>
              <a:t>GITFN_IDX_REMOVE</a:t>
            </a:r>
          </a:p>
          <a:p>
            <a:pPr marL="182880" lvl="1" indent="0">
              <a:buNone/>
            </a:pPr>
            <a:r>
              <a:rPr lang="en-US" dirty="0"/>
              <a:t>Un-stages 1 to N number of files</a:t>
            </a:r>
          </a:p>
          <a:p>
            <a:r>
              <a:rPr lang="en-US" dirty="0"/>
              <a:t>GITFN_COMMIT</a:t>
            </a:r>
          </a:p>
          <a:p>
            <a:pPr marL="182880" lvl="1" indent="0">
              <a:buNone/>
            </a:pPr>
            <a:r>
              <a:rPr lang="en-US" dirty="0"/>
              <a:t>Commits all staged files to the local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3069AA-E492-4C67-AD98-CA29C5573FA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428973"/>
            <a:ext cx="3886200" cy="28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6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3ADA-D275-48CE-8185-F040DECA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and Committing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220CA-08D5-4F72-879E-32D50D568D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9C932F5-70B6-4ECF-84AE-938A993B68E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57325" y="1208881"/>
            <a:ext cx="6229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406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3E92-09CE-4DCD-AD06-F28FA002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Status, History and 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2EF95-EAFB-4BD7-8B1B-189373B5E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E14B9-8818-456F-BA15-E4F7083A51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3 sets of functions to obtain the Repository status, commit history and file differences.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Each set consists of 3 functions:</a:t>
            </a:r>
          </a:p>
          <a:p>
            <a:pPr lvl="1"/>
            <a:r>
              <a:rPr lang="en-US" sz="2000" dirty="0"/>
              <a:t>Function that generates the data and stores it in memory and returns the count of objects generated</a:t>
            </a:r>
          </a:p>
          <a:p>
            <a:pPr lvl="1"/>
            <a:r>
              <a:rPr lang="en-US" sz="2000" dirty="0"/>
              <a:t>Function to access the generated data</a:t>
            </a:r>
          </a:p>
          <a:p>
            <a:pPr lvl="1"/>
            <a:r>
              <a:rPr lang="en-US" sz="2000" dirty="0"/>
              <a:t>Function to free the memory when you’re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849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BE15-10D0-4CA4-A6C1-BF2B5896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F89C-805E-4581-A83C-B5A95C5A6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7032B-A0A6-4378-95A5-4BCD4901A1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repository status tells you what files have been modified and if they are staged for commit.</a:t>
            </a:r>
          </a:p>
          <a:p>
            <a:r>
              <a:rPr lang="en-US" sz="2400" dirty="0"/>
              <a:t>GITFN_STATUS</a:t>
            </a:r>
          </a:p>
          <a:p>
            <a:pPr marL="182880" lvl="1" indent="0">
              <a:buNone/>
            </a:pPr>
            <a:r>
              <a:rPr lang="en-US" sz="2000" dirty="0"/>
              <a:t>Generates the status data and returns the count of objects generated</a:t>
            </a:r>
          </a:p>
          <a:p>
            <a:r>
              <a:rPr lang="en-US" sz="2400" dirty="0"/>
              <a:t>GITFN_STATUS_GET</a:t>
            </a:r>
          </a:p>
          <a:p>
            <a:pPr marL="182880" lvl="1" indent="0">
              <a:buNone/>
            </a:pPr>
            <a:r>
              <a:rPr lang="en-US" sz="2000" dirty="0"/>
              <a:t>Function to access the data</a:t>
            </a:r>
          </a:p>
          <a:p>
            <a:r>
              <a:rPr lang="en-US" sz="2400" dirty="0"/>
              <a:t>GITFN_STATUSFREE</a:t>
            </a:r>
          </a:p>
          <a:p>
            <a:pPr marL="182880" lvl="1" indent="0">
              <a:buNone/>
            </a:pPr>
            <a:r>
              <a:rPr lang="en-US" sz="2000" dirty="0"/>
              <a:t>Clears the data from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7526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F32F-5C92-4F49-8CAA-841B575D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F366-2324-4279-8340-9CC5EDEC7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F82C4F-C053-4A8C-86AF-4B429DE96D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7063" y="1128707"/>
            <a:ext cx="3886200" cy="341154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22B414-D4EF-4B6C-86A8-1F2CD59A562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214938" y="2515394"/>
            <a:ext cx="2724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971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92DF-9CF5-448C-9FA7-00B23672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5665A-F66D-4B3D-8853-56A7ACEB0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B1EB-2385-4F6F-BD3C-0D1A43D505F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repository history contains the list of commits.</a:t>
            </a:r>
          </a:p>
          <a:p>
            <a:r>
              <a:rPr lang="en-US" sz="2400" dirty="0"/>
              <a:t>GITFN_COMMIT_LOG</a:t>
            </a:r>
          </a:p>
          <a:p>
            <a:pPr marL="182880" lvl="1" indent="0">
              <a:buNone/>
            </a:pPr>
            <a:r>
              <a:rPr lang="en-US" sz="2000" dirty="0"/>
              <a:t>Generates the commit history data and returns the count of objects generated</a:t>
            </a:r>
          </a:p>
          <a:p>
            <a:r>
              <a:rPr lang="en-US" sz="2400" dirty="0"/>
              <a:t>GITFN_COMMIT_GET</a:t>
            </a:r>
          </a:p>
          <a:p>
            <a:pPr marL="182880" lvl="1" indent="0">
              <a:buNone/>
            </a:pPr>
            <a:r>
              <a:rPr lang="en-US" sz="2000" dirty="0"/>
              <a:t>Function to access the data</a:t>
            </a:r>
          </a:p>
          <a:p>
            <a:r>
              <a:rPr lang="en-US" sz="2400" dirty="0"/>
              <a:t>GITFN_COMMITFREE</a:t>
            </a:r>
          </a:p>
          <a:p>
            <a:pPr marL="182880" lvl="1" indent="0">
              <a:buNone/>
            </a:pPr>
            <a:r>
              <a:rPr lang="en-US" sz="2000" dirty="0"/>
              <a:t>Clears the data from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16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295-3366-493E-80DD-A95A5A64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B0A2-0F3E-4C01-A689-A161D56CF7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6EFEF-EABA-46C1-81E8-1151EECAA85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833147" y="640081"/>
            <a:ext cx="3240405" cy="3394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848A6-BF2D-4A6D-885B-2180F9C4A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62" y="4034791"/>
            <a:ext cx="8601560" cy="6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955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870-2429-4AF6-9F16-5BF22363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61801-EDFA-45C2-A875-B437CF43E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5CB6E-6A3D-451F-B137-4BEA5A3724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The commit IDs from the repository history will allow you to generate the file difference information between two commits.</a:t>
            </a:r>
          </a:p>
          <a:p>
            <a:r>
              <a:rPr lang="en-US" sz="2400" dirty="0"/>
              <a:t>GITFN_DIFF</a:t>
            </a:r>
          </a:p>
          <a:p>
            <a:pPr marL="182880" lvl="1" indent="0">
              <a:buNone/>
            </a:pPr>
            <a:r>
              <a:rPr lang="en-US" dirty="0"/>
              <a:t>Generates the file diff data and returns the count of objects generated</a:t>
            </a:r>
          </a:p>
          <a:p>
            <a:r>
              <a:rPr lang="en-US" sz="2400" dirty="0"/>
              <a:t>GITFN_DIFF_GET</a:t>
            </a:r>
          </a:p>
          <a:p>
            <a:pPr marL="182880" lvl="1" indent="0">
              <a:buNone/>
            </a:pPr>
            <a:r>
              <a:rPr lang="en-US" dirty="0"/>
              <a:t>Function to access the data</a:t>
            </a:r>
          </a:p>
          <a:p>
            <a:r>
              <a:rPr lang="en-US" sz="2400" dirty="0"/>
              <a:t>GITFN_DIFF_FREE</a:t>
            </a:r>
          </a:p>
          <a:p>
            <a:pPr marL="182880" lvl="1" indent="0">
              <a:buNone/>
            </a:pPr>
            <a:r>
              <a:rPr lang="en-US" dirty="0"/>
              <a:t>Clears the data from memory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9122DDF-34BB-4BFF-8128-8A40A10C82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426813"/>
            <a:ext cx="3886200" cy="2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87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A7B2-D161-4A9F-9575-7104123B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DD8C3-1FAD-4A4C-A9D2-F563C1D258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7E8A15E-66AE-4117-87F6-4263999B078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26363" y="985237"/>
            <a:ext cx="7889875" cy="2526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C75A46-D0AC-4808-B4E8-60486A6E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06" y="3848216"/>
            <a:ext cx="8701790" cy="4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2213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BAD-C768-4E2B-9F57-5737CC8E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70024-E350-44B7-88AB-9467EC3563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04B3-01E7-48E0-A181-C889E18994F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4 branching functions were included in 9.4m6.</a:t>
            </a:r>
          </a:p>
          <a:p>
            <a:r>
              <a:rPr lang="en-US" sz="2400" dirty="0"/>
              <a:t>GITFN_NEW_BRANCH</a:t>
            </a:r>
          </a:p>
          <a:p>
            <a:pPr marL="182880" lvl="1" indent="0">
              <a:buNone/>
            </a:pPr>
            <a:r>
              <a:rPr lang="en-US" sz="2000" dirty="0"/>
              <a:t>Creates a new branch</a:t>
            </a:r>
          </a:p>
          <a:p>
            <a:r>
              <a:rPr lang="en-US" sz="2400" dirty="0"/>
              <a:t>GITFN_DEL_BRANCH</a:t>
            </a:r>
          </a:p>
          <a:p>
            <a:pPr marL="182880" lvl="1" indent="0">
              <a:buNone/>
            </a:pPr>
            <a:r>
              <a:rPr lang="en-US" sz="2000" dirty="0"/>
              <a:t>Deletes a branch</a:t>
            </a:r>
          </a:p>
          <a:p>
            <a:r>
              <a:rPr lang="en-US" sz="2400" dirty="0"/>
              <a:t>GITFN_CO_BRANCH</a:t>
            </a:r>
          </a:p>
          <a:p>
            <a:pPr marL="182880" lvl="1" indent="0">
              <a:buNone/>
            </a:pPr>
            <a:r>
              <a:rPr lang="en-US" sz="2000" dirty="0"/>
              <a:t>Checks out a branch</a:t>
            </a:r>
          </a:p>
          <a:p>
            <a:r>
              <a:rPr lang="en-US" sz="2400" dirty="0"/>
              <a:t>GITFN_MRG_BRANCH</a:t>
            </a:r>
          </a:p>
          <a:p>
            <a:pPr marL="182880" lvl="1" indent="0">
              <a:buNone/>
            </a:pPr>
            <a:r>
              <a:rPr lang="en-US" sz="2000" dirty="0"/>
              <a:t>Merges a branch into the current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08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F7F9-3610-43EA-BD1C-FA5A5AF8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2998"/>
            <a:ext cx="9144000" cy="584775"/>
          </a:xfrm>
        </p:spPr>
        <p:txBody>
          <a:bodyPr/>
          <a:lstStyle/>
          <a:p>
            <a:r>
              <a:rPr lang="en-US" dirty="0"/>
              <a:t>Danny Zimmerman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97FA-9AEB-44A3-BCCE-74875D2DF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505284"/>
          </a:xfrm>
        </p:spPr>
        <p:txBody>
          <a:bodyPr/>
          <a:lstStyle/>
          <a:p>
            <a:r>
              <a:rPr lang="en-US" dirty="0"/>
              <a:t>Danny Zimmerman is a senior software developer on the SAS® Studio team and has worked at SAS since 2011. Danny has been working on SAS Studio since the beginning of the project. Most recently, Danny has been implementing a set of data step functions to execute Git operations to allow SAS Studio to create a Git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924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D319-F9F0-4BFB-B661-EBC5D20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E0873-023B-4A2F-8FCA-C0759379C0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1398687-A77E-46DE-BA6A-5E52E2609CF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10573" y="1016000"/>
            <a:ext cx="5322854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698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8FB-D41A-460B-A886-4276CB53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F016F-B914-4451-B610-ABF01FBC9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FFF8D-5E40-4593-9EE0-D5BC138E80B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364" y="1016459"/>
            <a:ext cx="7891272" cy="36428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Utility functions included with 9.4m6</a:t>
            </a:r>
          </a:p>
          <a:p>
            <a:endParaRPr lang="en-US" dirty="0"/>
          </a:p>
          <a:p>
            <a:r>
              <a:rPr lang="en-US" sz="2400" dirty="0"/>
              <a:t>GITFN_RESET</a:t>
            </a:r>
          </a:p>
          <a:p>
            <a:pPr marL="182880" lvl="1" indent="0">
              <a:buNone/>
            </a:pPr>
            <a:r>
              <a:rPr lang="en-US" sz="2000" dirty="0"/>
              <a:t>Resets the local repository to a target commit.</a:t>
            </a:r>
          </a:p>
          <a:p>
            <a:pPr marL="182880" lvl="1" indent="0">
              <a:buNone/>
            </a:pPr>
            <a:endParaRPr lang="en-US" dirty="0"/>
          </a:p>
          <a:p>
            <a:r>
              <a:rPr lang="en-US" sz="2400" dirty="0"/>
              <a:t>GITFN_RESET_FILE</a:t>
            </a:r>
          </a:p>
          <a:p>
            <a:pPr marL="182880" lvl="1" indent="0">
              <a:buNone/>
            </a:pPr>
            <a:r>
              <a:rPr lang="en-US" sz="2000" dirty="0"/>
              <a:t>Resets a file that is in the staging area.</a:t>
            </a:r>
          </a:p>
          <a:p>
            <a:pPr marL="182880" lvl="1" indent="0">
              <a:buNone/>
            </a:pPr>
            <a:endParaRPr lang="en-US" dirty="0"/>
          </a:p>
          <a:p>
            <a:r>
              <a:rPr lang="en-US" sz="2400" dirty="0"/>
              <a:t>GITFN_DIFF_IDX_F</a:t>
            </a:r>
          </a:p>
          <a:p>
            <a:pPr marL="182880" lvl="1" indent="0">
              <a:buNone/>
            </a:pPr>
            <a:r>
              <a:rPr lang="en-US" sz="2000" dirty="0"/>
              <a:t>Obtains the file differences of a file in the staging area to the last commit.</a:t>
            </a:r>
          </a:p>
          <a:p>
            <a:pPr marL="182880" lvl="1" indent="0">
              <a:buNone/>
            </a:pPr>
            <a:endParaRPr lang="en-US" sz="2000" dirty="0"/>
          </a:p>
          <a:p>
            <a:r>
              <a:rPr lang="en-US" sz="2200" dirty="0"/>
              <a:t>GITFN_DEL_REPO</a:t>
            </a:r>
          </a:p>
          <a:p>
            <a:pPr marL="182880" lvl="1" indent="0">
              <a:buNone/>
            </a:pPr>
            <a:r>
              <a:rPr lang="en-US" sz="2000" dirty="0"/>
              <a:t>Deletes a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1365985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0554-BD74-472B-9A63-1A44182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Functions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CC0C-6B49-46CE-A38E-8C2BC669D3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42CBE-C7AE-4DA2-AEB5-BA25380D273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180249" y="1016000"/>
            <a:ext cx="6783501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1275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1D01-FCF1-4FF8-BBAD-39FF8FA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the functions and SAS Studio?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FD7C-CBF7-4C11-8AA3-FC3C48848C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6CE0-4966-4553-993C-E79DB0EF15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/>
              <a:t>Enhancements and bug fixes for the existing functions and 10 additional functions including fetch, rebase, and stash.</a:t>
            </a:r>
          </a:p>
          <a:p>
            <a:endParaRPr lang="en-US" sz="2400" dirty="0"/>
          </a:p>
          <a:p>
            <a:r>
              <a:rPr lang="en-US" sz="2400" dirty="0"/>
              <a:t>Refactored function names to make them more informative. Each function begins with prefix of GIT_</a:t>
            </a:r>
          </a:p>
          <a:p>
            <a:endParaRPr lang="en-US" sz="2400" dirty="0"/>
          </a:p>
          <a:p>
            <a:r>
              <a:rPr lang="en-US" sz="2400" dirty="0"/>
              <a:t>SAS Studio 5.2 Git Interface built on top of the new and enhanced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11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6A41-DC33-4CFA-A1FE-B8BFDCB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Studio 5.2 Git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300D-F5DE-4126-8283-E231DF99A1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DDAD5D-FAF6-4759-89C4-2A1D7329FAF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01" y="1016000"/>
            <a:ext cx="6710799" cy="3643313"/>
          </a:xfrm>
        </p:spPr>
      </p:pic>
    </p:spTree>
    <p:extLst>
      <p:ext uri="{BB962C8B-B14F-4D97-AF65-F5344CB8AC3E}">
        <p14:creationId xmlns:p14="http://schemas.microsoft.com/office/powerpoint/2010/main" val="59000138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F280EB-27B5-46F8-8DF7-88100A93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142265-2306-41A6-91A9-2BF6DDAB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357592-8490-4A4D-83D5-1DB359E624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Today we talked about:</a:t>
            </a:r>
          </a:p>
          <a:p>
            <a:endParaRPr lang="en-US" sz="1600" dirty="0"/>
          </a:p>
          <a:p>
            <a:r>
              <a:rPr lang="en-US" sz="1600" dirty="0"/>
              <a:t>Git and the value of version control</a:t>
            </a:r>
          </a:p>
          <a:p>
            <a:endParaRPr lang="en-US" sz="1600" dirty="0"/>
          </a:p>
          <a:p>
            <a:r>
              <a:rPr lang="en-US" sz="1600" dirty="0"/>
              <a:t>The implementation of the functions was driven by SAS Studio</a:t>
            </a:r>
          </a:p>
          <a:p>
            <a:endParaRPr lang="en-US" sz="1600" dirty="0"/>
          </a:p>
          <a:p>
            <a:r>
              <a:rPr lang="en-US" sz="1600" dirty="0"/>
              <a:t>Highlighted functions which interact with the remote repository,  stage and commit files, obtain the history and file differences, and branching</a:t>
            </a:r>
          </a:p>
          <a:p>
            <a:endParaRPr lang="en-US" sz="1600" dirty="0"/>
          </a:p>
          <a:p>
            <a:r>
              <a:rPr lang="en-US" sz="1600" dirty="0"/>
              <a:t>Talked about the upcoming releases of SAS Studio and the Git functions</a:t>
            </a:r>
          </a:p>
        </p:txBody>
      </p:sp>
      <p:pic>
        <p:nvPicPr>
          <p:cNvPr id="9" name="Content Placeholder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0A9033-6173-48CA-AFB2-37BAA75CB8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3" y="1146144"/>
            <a:ext cx="3886200" cy="33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182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2039-2869-41AE-81B9-B4D3FC46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Studio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4EB69-C241-43A4-A2F9-4618D2BDF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35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BD0-B081-4331-83D4-67D04C6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C8B0B-D808-4E22-A3E1-8C5BA6368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383824"/>
            <a:ext cx="9144000" cy="1346266"/>
          </a:xfrm>
        </p:spPr>
        <p:txBody>
          <a:bodyPr/>
          <a:lstStyle/>
          <a:p>
            <a:r>
              <a:rPr lang="en-US" dirty="0"/>
              <a:t>Contact Information</a:t>
            </a:r>
            <a:br>
              <a:rPr lang="en-US" dirty="0"/>
            </a:br>
            <a:r>
              <a:rPr lang="en-US" dirty="0"/>
              <a:t>Danny.Zimmerman@sas.com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99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934-C2D0-4867-B628-738A8772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4F3A4-7DFE-400F-ACAF-B7A9987F9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84973-6BF9-4098-920F-0CFA0B772E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Git?</a:t>
            </a:r>
          </a:p>
          <a:p>
            <a:r>
              <a:rPr lang="en-US" dirty="0"/>
              <a:t>Why were the functions developed?</a:t>
            </a:r>
          </a:p>
          <a:p>
            <a:r>
              <a:rPr lang="en-US" dirty="0"/>
              <a:t>Interacting with the remote repository</a:t>
            </a:r>
          </a:p>
          <a:p>
            <a:r>
              <a:rPr lang="en-US" dirty="0"/>
              <a:t>Staging and Committing Files</a:t>
            </a:r>
          </a:p>
          <a:p>
            <a:r>
              <a:rPr lang="en-US" dirty="0"/>
              <a:t>Repository Status, History and File Differences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Utility Functions</a:t>
            </a:r>
          </a:p>
          <a:p>
            <a:r>
              <a:rPr lang="en-US" dirty="0"/>
              <a:t>What’s next for the functions and SAS Studio?</a:t>
            </a:r>
          </a:p>
          <a:p>
            <a:r>
              <a:rPr lang="en-US" dirty="0"/>
              <a:t>SAS Studio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43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0589-7DD4-4827-9DD4-E79B62AE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E8FF7-477B-4BE3-B818-D10C686CC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CF2DB-FC16-4244-B5DC-D07EB7C285F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Git is an ‘</a:t>
            </a:r>
            <a:r>
              <a:rPr lang="en-US" sz="2400" b="1" dirty="0"/>
              <a:t>open source distributed version control system</a:t>
            </a:r>
            <a:r>
              <a:rPr lang="en-US" sz="2400" dirty="0"/>
              <a:t>’.</a:t>
            </a:r>
          </a:p>
          <a:p>
            <a:pPr marL="0" indent="0">
              <a:buNone/>
            </a:pPr>
            <a:r>
              <a:rPr lang="en-US" sz="2400" dirty="0"/>
              <a:t>Git consists of two types of repositories:</a:t>
            </a:r>
          </a:p>
          <a:p>
            <a:pPr lvl="1"/>
            <a:r>
              <a:rPr lang="en-US" sz="2000" dirty="0"/>
              <a:t>Local repository on your computer for your direct use.</a:t>
            </a:r>
          </a:p>
          <a:p>
            <a:pPr lvl="1"/>
            <a:r>
              <a:rPr lang="en-US" sz="2000" dirty="0"/>
              <a:t>Remote repository hosted on a server or a service such as GitHub.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BBAA24-0608-4C09-AF56-E14685888DA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633913" y="1148746"/>
            <a:ext cx="3886200" cy="33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5781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9704-4C13-4578-A330-2ED5F89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were the SAS Git functions developed?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60EB4-067A-4C58-8209-67B56BC94C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3C7C-B3FC-4877-AA9F-359C93B883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Version Control adds tremendous value </a:t>
            </a:r>
          </a:p>
          <a:p>
            <a:endParaRPr lang="en-US" sz="2800" dirty="0"/>
          </a:p>
          <a:p>
            <a:r>
              <a:rPr lang="en-US" sz="2800" dirty="0"/>
              <a:t>User requests for version control in SAS Studio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Overcome SAS Studio hosted solution obstacle</a:t>
            </a:r>
          </a:p>
          <a:p>
            <a:pPr marL="0" indent="0">
              <a:buNone/>
            </a:pPr>
            <a:endParaRPr lang="en-US" dirty="0"/>
          </a:p>
          <a:p>
            <a:pPr marL="18288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33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2610-3336-440D-84D7-76877A35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Provided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E39E-B2F4-467B-A1FE-1CEA548F5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DF05D-63F1-47A7-9BB4-9CC85F783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41" y="1014984"/>
            <a:ext cx="5286598" cy="3639312"/>
          </a:xfrm>
        </p:spPr>
        <p:txBody>
          <a:bodyPr/>
          <a:lstStyle/>
          <a:p>
            <a:r>
              <a:rPr lang="en-US" sz="2400" dirty="0"/>
              <a:t>Our solution was to build Git support into the SAS platform</a:t>
            </a:r>
          </a:p>
          <a:p>
            <a:endParaRPr lang="en-US" sz="2400" dirty="0"/>
          </a:p>
          <a:p>
            <a:r>
              <a:rPr lang="en-US" sz="2400" dirty="0"/>
              <a:t>Load a 3rd party Git library (Libgit2) into SAS and created a Git API</a:t>
            </a:r>
          </a:p>
          <a:p>
            <a:endParaRPr lang="en-US" sz="2400" dirty="0"/>
          </a:p>
          <a:p>
            <a:r>
              <a:rPr lang="en-US" sz="2400" dirty="0"/>
              <a:t>24 Git functions released with 9.4m6</a:t>
            </a:r>
          </a:p>
          <a:p>
            <a:endParaRPr lang="en-US" sz="2400" dirty="0"/>
          </a:p>
          <a:p>
            <a:r>
              <a:rPr lang="en-US" sz="2400" dirty="0"/>
              <a:t>Each function has the prefix of GITFN_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D5713-1B25-4E83-BE18-A0E1F62BE04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5997575" y="1236267"/>
            <a:ext cx="2522538" cy="31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23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464F-B3F1-414D-B1F7-77B688AA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B620-BEE3-41AF-A1FA-43F4B9E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5015B-EAA1-4089-A5A4-8EC23F6B9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7713" y="1014825"/>
            <a:ext cx="3886200" cy="36393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9.4m6 release includes 3 Git functions to interact with the Remote repository:</a:t>
            </a:r>
          </a:p>
          <a:p>
            <a:r>
              <a:rPr lang="en-US" dirty="0"/>
              <a:t>GITFN_CLONE</a:t>
            </a:r>
          </a:p>
          <a:p>
            <a:pPr marL="182880" lvl="1" indent="0">
              <a:buNone/>
            </a:pPr>
            <a:r>
              <a:rPr lang="en-US" dirty="0"/>
              <a:t>Copies the remote repository to your computer and creates a local repository</a:t>
            </a:r>
          </a:p>
          <a:p>
            <a:r>
              <a:rPr lang="en-US" dirty="0"/>
              <a:t>GITFN_PULL</a:t>
            </a:r>
          </a:p>
          <a:p>
            <a:pPr marL="182880" lvl="1" indent="0">
              <a:buNone/>
            </a:pPr>
            <a:r>
              <a:rPr lang="en-US" dirty="0"/>
              <a:t>Fetches any changes from the remote repository and merges them into your local repository</a:t>
            </a:r>
          </a:p>
          <a:p>
            <a:r>
              <a:rPr lang="en-US" dirty="0"/>
              <a:t>GITFN_PUSH</a:t>
            </a:r>
          </a:p>
          <a:p>
            <a:pPr marL="182880" lvl="1" indent="0">
              <a:buNone/>
            </a:pPr>
            <a:r>
              <a:rPr lang="en-US" dirty="0"/>
              <a:t>Pushes the changes you’ve committed to the local repository to the remote repository</a:t>
            </a:r>
          </a:p>
          <a:p>
            <a:r>
              <a:rPr lang="en-US" dirty="0"/>
              <a:t>Each function supports HTTPS and SSH network protocols.</a:t>
            </a:r>
          </a:p>
          <a:p>
            <a:endParaRPr lang="en-US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7C1FF79-59F7-4ACB-83E8-71D197D11AE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5" y="1426813"/>
            <a:ext cx="3763555" cy="2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34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7E72-A262-4A2F-B71D-89D5A3D5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D947-A136-4819-9D03-A723D8C8B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626364" y="640080"/>
            <a:ext cx="7891272" cy="727326"/>
          </a:xfrm>
        </p:spPr>
        <p:txBody>
          <a:bodyPr/>
          <a:lstStyle/>
          <a:p>
            <a:r>
              <a:rPr lang="en-US" dirty="0"/>
              <a:t>HTTPS Code Examples</a:t>
            </a:r>
          </a:p>
          <a:p>
            <a:endParaRPr lang="en-US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EFA32BC-689C-4418-921A-EAA0C3BF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8" y="1575594"/>
            <a:ext cx="58007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62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FC9-DA30-4547-A9EB-56A9D0D7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the Remote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F000-C46C-4D39-AAFD-B5568151A9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flipH="1">
            <a:off x="626364" y="640080"/>
            <a:ext cx="7891272" cy="676992"/>
          </a:xfrm>
        </p:spPr>
        <p:txBody>
          <a:bodyPr/>
          <a:lstStyle/>
          <a:p>
            <a:r>
              <a:rPr lang="en-US" dirty="0"/>
              <a:t>SSH Examples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6CD69E-7EAD-47E5-B2AA-AC5B3BE3D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52" y="1016000"/>
            <a:ext cx="4002297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561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AS Master,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FFA566C9-D4FB-D64B-9137-837611523DD4}"/>
    </a:ext>
  </a:extLst>
</a:theme>
</file>

<file path=ppt/theme/theme2.xml><?xml version="1.0" encoding="utf-8"?>
<a:theme xmlns:a="http://schemas.openxmlformats.org/drawingml/2006/main" name="SAS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AA045A88-3190-B348-B653-3851E888E997}"/>
    </a:ext>
  </a:extLst>
</a:theme>
</file>

<file path=ppt/theme/theme3.xml><?xml version="1.0" encoding="utf-8"?>
<a:theme xmlns:a="http://schemas.openxmlformats.org/drawingml/2006/main" name="SAS Viya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77E655EF-E6C4-7447-B06A-102074CEF917}"/>
    </a:ext>
  </a:extLst>
</a:theme>
</file>

<file path=ppt/theme/theme4.xml><?xml version="1.0" encoding="utf-8"?>
<a:theme xmlns:a="http://schemas.openxmlformats.org/drawingml/2006/main" name="Viya Master - Blu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C76C9DD6-4155-2448-8C12-D5F3FC7D4600}"/>
    </a:ext>
  </a:extLst>
</a:theme>
</file>

<file path=ppt/theme/theme5.xml><?xml version="1.0" encoding="utf-8"?>
<a:theme xmlns:a="http://schemas.openxmlformats.org/drawingml/2006/main" name="Confidential Master - Whit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1DC2788A-BA16-B74F-BB0A-500A0DC9DCDA}"/>
    </a:ext>
  </a:extLst>
</a:theme>
</file>

<file path=ppt/theme/theme6.xml><?xml version="1.0" encoding="utf-8"?>
<a:theme xmlns:a="http://schemas.openxmlformats.org/drawingml/2006/main" name="Confidential - Blue Master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Font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S-External-16x9" id="{A55BF615-7CE4-1045-9CDE-3EF107BE83AB}" vid="{D76E88E4-AFB3-4140-83E0-978D43C4954F}"/>
    </a:ext>
  </a:extLst>
</a:theme>
</file>

<file path=ppt/theme/theme7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SAS-Palette">
      <a:dk1>
        <a:srgbClr val="000000"/>
      </a:dk1>
      <a:lt1>
        <a:srgbClr val="FFFFFF"/>
      </a:lt1>
      <a:dk2>
        <a:srgbClr val="04304B"/>
      </a:dk2>
      <a:lt2>
        <a:srgbClr val="C0E3F6"/>
      </a:lt2>
      <a:accent1>
        <a:srgbClr val="0074BE"/>
      </a:accent1>
      <a:accent2>
        <a:srgbClr val="61BAE9"/>
      </a:accent2>
      <a:accent3>
        <a:srgbClr val="04304B"/>
      </a:accent3>
      <a:accent4>
        <a:srgbClr val="00B08D"/>
      </a:accent4>
      <a:accent5>
        <a:srgbClr val="90B328"/>
      </a:accent5>
      <a:accent6>
        <a:srgbClr val="F58220"/>
      </a:accent6>
      <a:hlink>
        <a:srgbClr val="0074BE"/>
      </a:hlink>
      <a:folHlink>
        <a:srgbClr val="8E2F8A"/>
      </a:folHlink>
    </a:clrScheme>
    <a:fontScheme name="SAS-Presentation-Fonts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27859d8f-6750-407e-aa47-fba89d8acaed" xsi:nil="true"/>
    <Extension xmlns="27859d8f-6750-407e-aa47-fba89d8acaed">POTX</Extension>
    <_x0032_013 xmlns="27859d8f-6750-407e-aa47-fba89d8acaed" xsi:nil="true"/>
    <Ratio xmlns="27859d8f-6750-407e-aa47-fba89d8acaed">16x9</Ratio>
    <Order0 xmlns="27859d8f-6750-407e-aa47-fba89d8acaed" xsi:nil="true"/>
    <Year xmlns="27859d8f-6750-407e-aa47-fba89d8acaed">2017</Year>
    <Template_x0020_Type xmlns="27859d8f-6750-407e-aa47-fba89d8acaed">Standard</Template_x0020_Type>
    <Office_x0020_Version xmlns="27859d8f-6750-407e-aa47-fba89d8acaed" xsi:nil="true"/>
    <Updated xmlns="27859d8f-6750-407e-aa47-fba89d8acaed" xsi:nil="true"/>
    <Status xmlns="27859d8f-6750-407e-aa47-fba89d8acaed">Final</Status>
    <Audience xmlns="27859d8f-6750-407e-aa47-fba89d8acaed">Customer Ready / External</Audience>
    <Target_x0020_Audience xmlns="27859d8f-6750-407e-aa47-fba89d8acaed" xsi:nil="true"/>
    <Copyright xmlns="27859d8f-6750-407e-aa47-fba89d8acaed">n/a</Copyright>
    <Use xmlns="27859d8f-6750-407e-aa47-fba89d8acaed">Template</Use>
    <Owner xmlns="27859d8f-6750-407e-aa47-fba89d8aca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BAB130CD55FC4E81C56B543F99CD21" ma:contentTypeVersion="16" ma:contentTypeDescription="Create a new document." ma:contentTypeScope="" ma:versionID="0d1f5562a9d1a8e4049c7e3ed74b3f8d">
  <xsd:schema xmlns:xsd="http://www.w3.org/2001/XMLSchema" xmlns:xs="http://www.w3.org/2001/XMLSchema" xmlns:p="http://schemas.microsoft.com/office/2006/metadata/properties" xmlns:ns2="27859d8f-6750-407e-aa47-fba89d8acaed" targetNamespace="http://schemas.microsoft.com/office/2006/metadata/properties" ma:root="true" ma:fieldsID="91267138a936e10244e5298669e4180a" ns2:_="">
    <xsd:import namespace="27859d8f-6750-407e-aa47-fba89d8acaed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0" minOccurs="0"/>
                <xsd:element ref="ns2:Status" minOccurs="0"/>
                <xsd:element ref="ns2:Template_x0020_Type" minOccurs="0"/>
                <xsd:element ref="ns2:Office_x0020_Version" minOccurs="0"/>
                <xsd:element ref="ns2:Extension" minOccurs="0"/>
                <xsd:element ref="ns2:Ratio" minOccurs="0"/>
                <xsd:element ref="ns2:Use" minOccurs="0"/>
                <xsd:element ref="ns2:Updated" minOccurs="0"/>
                <xsd:element ref="ns2:Order0" minOccurs="0"/>
                <xsd:element ref="ns2:Audience" minOccurs="0"/>
                <xsd:element ref="ns2:_x0032_013" minOccurs="0"/>
                <xsd:element ref="ns2:Copyright" minOccurs="0"/>
                <xsd:element ref="ns2:Year" minOccurs="0"/>
                <xsd:element ref="ns2:Target_x0020_Audi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59d8f-6750-407e-aa47-fba89d8acaed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Owner" ma:internalName="Owner">
      <xsd:simpleType>
        <xsd:restriction base="dms:Text">
          <xsd:maxLength value="255"/>
        </xsd:restriction>
      </xsd:simpleType>
    </xsd:element>
    <xsd:element name="Description0" ma:index="9" nillable="true" ma:displayName="Description" ma:internalName="Description0">
      <xsd:simpleType>
        <xsd:restriction base="dms:Note">
          <xsd:maxLength value="255"/>
        </xsd:restriction>
      </xsd:simpleType>
    </xsd:element>
    <xsd:element name="Status" ma:index="10" nillable="true" ma:displayName="Status" ma:format="Dropdown" ma:internalName="Status">
      <xsd:simpleType>
        <xsd:restriction base="dms:Choice">
          <xsd:enumeration value="Rough"/>
          <xsd:enumeration value="Draft"/>
          <xsd:enumeration value="In Review"/>
          <xsd:enumeration value="Final"/>
        </xsd:restriction>
      </xsd:simpleType>
    </xsd:element>
    <xsd:element name="Template_x0020_Type" ma:index="11" nillable="true" ma:displayName="Template Type" ma:format="Dropdown" ma:internalName="Template_x0020_Type">
      <xsd:simpleType>
        <xsd:restriction base="dms:Choice">
          <xsd:enumeration value="Standard"/>
          <xsd:enumeration value="Specialty"/>
          <xsd:enumeration value="SAS Federal Sub-Brand"/>
          <xsd:enumeration value="SAS Best Practices Sub-Brand"/>
          <xsd:enumeration value="SAS Partner"/>
          <xsd:enumeration value="2016 Standard"/>
          <xsd:enumeration value="2015 Standard"/>
          <xsd:enumeration value="2014 Standard"/>
          <xsd:enumeration value="2013 Standard"/>
          <xsd:enumeration value="2012 Standard"/>
          <xsd:enumeration value="Standard"/>
          <xsd:enumeration value="Optional"/>
          <xsd:enumeration value="Other"/>
        </xsd:restriction>
      </xsd:simpleType>
    </xsd:element>
    <xsd:element name="Office_x0020_Version" ma:index="12" nillable="true" ma:displayName="Office Version" ma:format="Dropdown" ma:internalName="Office_x0020_Version">
      <xsd:simpleType>
        <xsd:restriction base="dms:Choice">
          <xsd:enumeration value="2010"/>
          <xsd:enumeration value="2007"/>
          <xsd:enumeration value="2003"/>
        </xsd:restriction>
      </xsd:simpleType>
    </xsd:element>
    <xsd:element name="Extension" ma:index="13" nillable="true" ma:displayName="Extension" ma:format="Dropdown" ma:internalName="Extension">
      <xsd:simpleType>
        <xsd:restriction base="dms:Choice">
          <xsd:enumeration value="PPT"/>
          <xsd:enumeration value="POT"/>
          <xsd:enumeration value="PPTX"/>
          <xsd:enumeration value="POTX"/>
        </xsd:restriction>
      </xsd:simpleType>
    </xsd:element>
    <xsd:element name="Ratio" ma:index="14" nillable="true" ma:displayName="Ratio" ma:format="Dropdown" ma:internalName="Ratio">
      <xsd:simpleType>
        <xsd:restriction base="dms:Choice">
          <xsd:enumeration value="4x3"/>
          <xsd:enumeration value="16x9"/>
        </xsd:restriction>
      </xsd:simpleType>
    </xsd:element>
    <xsd:element name="Use" ma:index="15" nillable="true" ma:displayName="Use" ma:format="Dropdown" ma:internalName="Use">
      <xsd:simpleType>
        <xsd:restriction base="dms:Choice">
          <xsd:enumeration value="n/a"/>
          <xsd:enumeration value="About SAS"/>
          <xsd:enumeration value="BA Message"/>
          <xsd:enumeration value="Graphics Library"/>
          <xsd:enumeration value="Template"/>
          <xsd:enumeration value="User Guide"/>
        </xsd:restriction>
      </xsd:simpleType>
    </xsd:element>
    <xsd:element name="Updated" ma:index="16" nillable="true" ma:displayName="Updated" ma:format="DateOnly" ma:internalName="Updated">
      <xsd:simpleType>
        <xsd:restriction base="dms:DateTime"/>
      </xsd:simpleType>
    </xsd:element>
    <xsd:element name="Order0" ma:index="17" nillable="true" ma:displayName="Order" ma:description="For About SAS and BA Message slides, the order for them to appear in the view on the page." ma:internalName="Order0">
      <xsd:simpleType>
        <xsd:restriction base="dms:Number"/>
      </xsd:simpleType>
    </xsd:element>
    <xsd:element name="Audience" ma:index="18" nillable="true" ma:displayName="Audience" ma:internalName="Audience">
      <xsd:simpleType>
        <xsd:restriction base="dms:Text">
          <xsd:maxLength value="255"/>
        </xsd:restriction>
      </xsd:simpleType>
    </xsd:element>
    <xsd:element name="_x0032_013" ma:index="19" nillable="true" ma:displayName="2013" ma:format="Dropdown" ma:internalName="_x0032_013">
      <xsd:simpleType>
        <xsd:restriction base="dms:Choice">
          <xsd:enumeration value="Yes"/>
          <xsd:enumeration value="No"/>
          <xsd:enumeration value="n/a"/>
        </xsd:restriction>
      </xsd:simpleType>
    </xsd:element>
    <xsd:element name="Copyright" ma:index="20" nillable="true" ma:displayName="Copyright" ma:format="Dropdown" ma:internalName="Copyright">
      <xsd:simpleType>
        <xsd:restriction base="dms:Choice">
          <xsd:enumeration value="n/a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Year" ma:index="21" nillable="true" ma:displayName="Year" ma:default="2017" ma:format="Dropdown" ma:internalName="Year">
      <xsd:simpleType>
        <xsd:restriction base="dms:Choice">
          <xsd:enumeration value="2017"/>
          <xsd:enumeration value="2016"/>
          <xsd:enumeration value="2015"/>
          <xsd:enumeration value="2014"/>
          <xsd:enumeration value="2013"/>
          <xsd:enumeration value="2012"/>
        </xsd:restriction>
      </xsd:simpleType>
    </xsd:element>
    <xsd:element name="Target_x0020_Audience" ma:index="22" nillable="true" ma:displayName="Target Audience" ma:description="Use for templates targeted to a specific presenter" ma:format="Dropdown" ma:internalName="Target_x0020_Audience">
      <xsd:simpleType>
        <xsd:union memberTypes="dms:Text">
          <xsd:simpleType>
            <xsd:restriction base="dms:Choice">
              <xsd:enumeration value="Beacon Accounts Only"/>
              <xsd:enumeration value="Customer Success"/>
              <xsd:enumeration value="SAS Best Practices"/>
              <xsd:enumeration value="Parnters"/>
              <xsd:enumeration value="VSTI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BE8351-0CBC-418B-A366-CF8331160122}">
  <ds:schemaRefs>
    <ds:schemaRef ds:uri="http://purl.org/dc/elements/1.1/"/>
    <ds:schemaRef ds:uri="http://schemas.microsoft.com/office/2006/metadata/properties"/>
    <ds:schemaRef ds:uri="http://purl.org/dc/terms/"/>
    <ds:schemaRef ds:uri="27859d8f-6750-407e-aa47-fba89d8acaed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39FFAD7-AEAC-4092-B3A0-4E6224950B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42774E-3E67-415F-A28D-4422B3E8B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859d8f-6750-407e-aa47-fba89d8a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SAS-External-16x9</Template>
  <TotalTime>0</TotalTime>
  <Words>858</Words>
  <Application>Microsoft Office PowerPoint</Application>
  <PresentationFormat>On-screen Show (16:9)</PresentationFormat>
  <Paragraphs>136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SAS Master, White</vt:lpstr>
      <vt:lpstr>SAS - Blue Master</vt:lpstr>
      <vt:lpstr>SAS Viya Master - white</vt:lpstr>
      <vt:lpstr>Viya Master - Blue</vt:lpstr>
      <vt:lpstr>Confidential Master - White</vt:lpstr>
      <vt:lpstr>Confidential - Blue Master</vt:lpstr>
      <vt:lpstr>SAS® Functions to Drive Source Control with Git</vt:lpstr>
      <vt:lpstr>Danny Zimmerman</vt:lpstr>
      <vt:lpstr>Today’s Agenda</vt:lpstr>
      <vt:lpstr>What is Git?</vt:lpstr>
      <vt:lpstr>Why were the SAS Git functions developed?</vt:lpstr>
      <vt:lpstr>Solutions Provided</vt:lpstr>
      <vt:lpstr>Interacting with the Remote Repository</vt:lpstr>
      <vt:lpstr>Interacting with the Remote Repository</vt:lpstr>
      <vt:lpstr>Interacting with the Remote Repository</vt:lpstr>
      <vt:lpstr>Staging and Committing Files</vt:lpstr>
      <vt:lpstr>Staging and Committing Files</vt:lpstr>
      <vt:lpstr>Repository Status, History and File Differences</vt:lpstr>
      <vt:lpstr>Repository Status</vt:lpstr>
      <vt:lpstr>Repository Status</vt:lpstr>
      <vt:lpstr>Repository History</vt:lpstr>
      <vt:lpstr>Repository History</vt:lpstr>
      <vt:lpstr>File Differences</vt:lpstr>
      <vt:lpstr>File Differences</vt:lpstr>
      <vt:lpstr>Branching</vt:lpstr>
      <vt:lpstr>Branching</vt:lpstr>
      <vt:lpstr>Utility Functions</vt:lpstr>
      <vt:lpstr>Utility Functions Examples</vt:lpstr>
      <vt:lpstr>What’s next for the functions and SAS Studio?</vt:lpstr>
      <vt:lpstr>SAS Studio 5.2 Git Interface</vt:lpstr>
      <vt:lpstr>Conclusion</vt:lpstr>
      <vt:lpstr>SAS Studio Demo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2019-10-31T15:09:05Z</dcterms:created>
  <dcterms:modified xsi:type="dcterms:W3CDTF">2019-11-08T00:42:56Z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0x01010000BAB130CD55FC4E81C56B543F99CD21</vt:lpwstr>
  </property>
</Properties>
</file>