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EFBB"/>
    <a:srgbClr val="D67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CAF1-34C2-4D38-AF14-12DEED345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89929-08F8-4321-95C4-4FAC58544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3303B-986E-4760-8B32-4B06BABD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B25-836D-4FD2-BCDF-2E47845406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E8190-9F3B-4AE7-AE20-3C122088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AF1AB-6B85-4AD7-B29A-7EBBAFF9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9F10-A90F-40B8-8D87-D5C2C8FC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1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AD06-0AB9-429C-9268-FF69DEB9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A47EA-B2DC-4AEC-AD01-4AEA98E77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17B5-C141-491E-BB5A-3EFCCF90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B25-836D-4FD2-BCDF-2E47845406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92185-60A9-43D8-BBEC-E70110E3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BB65-D887-4A49-97FB-01F6717A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9F10-A90F-40B8-8D87-D5C2C8FC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8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7AC17-3549-4943-8963-A6C1CA999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F9697-5ECC-4D0D-9AD1-83E0E674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B190E-FE53-418D-95A1-794FA702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B25-836D-4FD2-BCDF-2E47845406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1EAE8-A099-4597-9C9C-87879D0E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02D26-08B4-403F-946B-D16944A4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9F10-A90F-40B8-8D87-D5C2C8FC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3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0B7F-E521-45B0-B2BE-AA89717A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9483C-8735-4708-A039-743F35690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9D412-E236-472C-A3CC-98C43B6D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B25-836D-4FD2-BCDF-2E47845406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F0D47-F985-4551-85FE-039209F5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76A59-C0C1-40B1-8564-6B28C016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9F10-A90F-40B8-8D87-D5C2C8FC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8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EC92-ABB7-44B9-8310-7D78372B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D1924-4F69-4DE5-9BE4-E251D609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65E4C-ACFC-42EE-A784-9F4DCFB8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B25-836D-4FD2-BCDF-2E47845406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E80A-28B5-49C9-9208-7F0FF700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AB539-C2AE-4216-A85A-D3A60E72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9F10-A90F-40B8-8D87-D5C2C8FC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5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E655-38C4-4E32-B084-1DBD40C4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1D455-7F33-447A-B1AE-DFF82726C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13D55-008D-4FED-9B8E-1803184BA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14AA7-890D-4DE9-BE09-81FC0902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B25-836D-4FD2-BCDF-2E47845406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A2623-9BBB-4C0B-B785-82DFB607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61414-C603-4E5D-BF82-A5059E14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9F10-A90F-40B8-8D87-D5C2C8FC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9E25-1591-4256-949E-8494D5D2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926F6-28D6-42F6-B01B-7832DD125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6CC52-A522-408A-A5B8-A68A7BD54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F241A-BF1B-44F6-B335-F55481CCD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0A7A0-FFC6-493C-A78B-803398DEC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24B28-85B8-47CF-B50B-7A53E262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B25-836D-4FD2-BCDF-2E47845406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6E40D-C456-47AA-9CD9-D8791DB3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52324-BD8D-4001-B030-4022745F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9F10-A90F-40B8-8D87-D5C2C8FC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1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347E-8781-4D29-9126-42495DCC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437A1-BA2D-422B-B28A-C5A7894F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B25-836D-4FD2-BCDF-2E47845406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C6952-F428-4111-B628-FEC5CA5C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8D860-E5CE-4AD4-A4B1-1B2BBBFF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9F10-A90F-40B8-8D87-D5C2C8FC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4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A0663-E853-4390-9A7C-B1BBEA60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B25-836D-4FD2-BCDF-2E47845406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40D86-1021-47A8-9037-12B89FE1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EB4A6-CBBF-4D81-B05B-E6386E20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9F10-A90F-40B8-8D87-D5C2C8FC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B2C7-3151-4000-8F33-85F544848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BAC58-454B-4B2B-9CB6-4EBB46127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934EC-6619-498E-8665-5C5D195CE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05ADA-A35D-404D-A7F5-5B9FA63B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B25-836D-4FD2-BCDF-2E47845406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C3DF0-5C96-45BD-852A-1D0104D7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00F8A-F5C2-4403-84A2-BEE22EB6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9F10-A90F-40B8-8D87-D5C2C8FC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0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D0FC-E390-47B5-99A4-86DC8210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C6A635-81D2-41D1-8609-82A25C978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8A56A-6178-4CE6-B940-F7EF4725E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23EE-9A20-4F25-8F5C-CB52CEC2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B25-836D-4FD2-BCDF-2E47845406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8EC32-19CB-4253-919C-9EE8DCFE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B220F-D1CD-4EC0-BE3C-4396B5D0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9F10-A90F-40B8-8D87-D5C2C8FC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804FF-7A60-4B91-A9AB-D0099D61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252FB-427B-47D8-81FB-248E92118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8F22A-434D-4620-BB50-BD64A8499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7BB25-836D-4FD2-BCDF-2E47845406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AA45D-206A-497A-8A7A-AB440A2BE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BDDF9-A285-4AD3-A828-B36E14643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79F10-A90F-40B8-8D87-D5C2C8FC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8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74009C2C-4054-430C-B35F-29663FA6EED7}"/>
              </a:ext>
            </a:extLst>
          </p:cNvPr>
          <p:cNvSpPr/>
          <p:nvPr/>
        </p:nvSpPr>
        <p:spPr>
          <a:xfrm>
            <a:off x="2173357" y="954157"/>
            <a:ext cx="4253947" cy="2835965"/>
          </a:xfrm>
          <a:prstGeom prst="fram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BD4BD71A-6A15-44D9-AE1C-C65C89F431BD}"/>
              </a:ext>
            </a:extLst>
          </p:cNvPr>
          <p:cNvSpPr/>
          <p:nvPr/>
        </p:nvSpPr>
        <p:spPr>
          <a:xfrm>
            <a:off x="2802836" y="1106556"/>
            <a:ext cx="4253947" cy="2835965"/>
          </a:xfrm>
          <a:prstGeom prst="frame">
            <a:avLst/>
          </a:prstGeom>
          <a:solidFill>
            <a:srgbClr val="0070C0"/>
          </a:solidFill>
          <a:ln w="7620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07CFCEFD-D8D9-4F64-9A8E-635DD5D78947}"/>
              </a:ext>
            </a:extLst>
          </p:cNvPr>
          <p:cNvSpPr/>
          <p:nvPr/>
        </p:nvSpPr>
        <p:spPr>
          <a:xfrm>
            <a:off x="3074504" y="1664803"/>
            <a:ext cx="3021495" cy="1719470"/>
          </a:xfrm>
          <a:prstGeom prst="plus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000" b="1" dirty="0">
                <a:ln/>
                <a:solidFill>
                  <a:srgbClr val="002060"/>
                </a:solidFill>
                <a:latin typeface="Adobe Garamond Pro Bold" panose="02020702060506020403" pitchFamily="18" charset="0"/>
              </a:rPr>
              <a:t>T</a:t>
            </a:r>
            <a:r>
              <a:rPr lang="en-US" sz="3600" b="1" dirty="0">
                <a:ln/>
                <a:solidFill>
                  <a:srgbClr val="002060"/>
                </a:solidFill>
                <a:latin typeface="Adobe Garamond Pro Bold" panose="02020702060506020403" pitchFamily="18" charset="0"/>
              </a:rPr>
              <a:t>ASK PLANNER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921C08-8CD9-40B1-960C-EBA6FAB313DF}"/>
              </a:ext>
            </a:extLst>
          </p:cNvPr>
          <p:cNvSpPr/>
          <p:nvPr/>
        </p:nvSpPr>
        <p:spPr>
          <a:xfrm>
            <a:off x="2531165" y="1325217"/>
            <a:ext cx="212034" cy="2103783"/>
          </a:xfrm>
          <a:prstGeom prst="rect">
            <a:avLst/>
          </a:prstGeom>
          <a:solidFill>
            <a:srgbClr val="81EFBB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A33AC0-917D-4F79-A6B5-A46B78DDDBC8}"/>
              </a:ext>
            </a:extLst>
          </p:cNvPr>
          <p:cNvSpPr/>
          <p:nvPr/>
        </p:nvSpPr>
        <p:spPr>
          <a:xfrm>
            <a:off x="3101008" y="1470991"/>
            <a:ext cx="410818" cy="596348"/>
          </a:xfrm>
          <a:prstGeom prst="rect">
            <a:avLst/>
          </a:prstGeom>
          <a:solidFill>
            <a:srgbClr val="81EFBB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8795A3-3DA3-41F4-8307-B43F0D42578F}"/>
              </a:ext>
            </a:extLst>
          </p:cNvPr>
          <p:cNvSpPr/>
          <p:nvPr/>
        </p:nvSpPr>
        <p:spPr>
          <a:xfrm>
            <a:off x="3511826" y="1470991"/>
            <a:ext cx="2584173" cy="193812"/>
          </a:xfrm>
          <a:prstGeom prst="rect">
            <a:avLst/>
          </a:prstGeom>
          <a:solidFill>
            <a:srgbClr val="81EFBB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FA8CC9-BD0C-4882-B65F-AE8F1B89C3CF}"/>
              </a:ext>
            </a:extLst>
          </p:cNvPr>
          <p:cNvSpPr/>
          <p:nvPr/>
        </p:nvSpPr>
        <p:spPr>
          <a:xfrm>
            <a:off x="5685181" y="1664803"/>
            <a:ext cx="410818" cy="402536"/>
          </a:xfrm>
          <a:prstGeom prst="rect">
            <a:avLst/>
          </a:prstGeom>
          <a:solidFill>
            <a:srgbClr val="81EFBB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12AAA-F0D6-444B-B2FD-6A09DF01E374}"/>
              </a:ext>
            </a:extLst>
          </p:cNvPr>
          <p:cNvSpPr/>
          <p:nvPr/>
        </p:nvSpPr>
        <p:spPr>
          <a:xfrm>
            <a:off x="6427304" y="1470991"/>
            <a:ext cx="271668" cy="2120348"/>
          </a:xfrm>
          <a:prstGeom prst="rect">
            <a:avLst/>
          </a:prstGeom>
          <a:solidFill>
            <a:srgbClr val="81EFBB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3FAD8-C1D7-41B9-AC27-0AF26CF9EC52}"/>
              </a:ext>
            </a:extLst>
          </p:cNvPr>
          <p:cNvSpPr/>
          <p:nvPr/>
        </p:nvSpPr>
        <p:spPr>
          <a:xfrm>
            <a:off x="3101008" y="2968487"/>
            <a:ext cx="410818" cy="460513"/>
          </a:xfrm>
          <a:prstGeom prst="rect">
            <a:avLst/>
          </a:prstGeom>
          <a:solidFill>
            <a:srgbClr val="81EFBB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51A01E-92A9-42AF-8DEB-C262A4F1CE8B}"/>
              </a:ext>
            </a:extLst>
          </p:cNvPr>
          <p:cNvSpPr/>
          <p:nvPr/>
        </p:nvSpPr>
        <p:spPr>
          <a:xfrm>
            <a:off x="5685181" y="2968487"/>
            <a:ext cx="384312" cy="460513"/>
          </a:xfrm>
          <a:prstGeom prst="rect">
            <a:avLst/>
          </a:prstGeom>
          <a:solidFill>
            <a:srgbClr val="81EFBB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0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Garamond Pro Bold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pinakimathan2023@gmail.com</dc:creator>
  <cp:lastModifiedBy>pinakimathan2023@gmail.com</cp:lastModifiedBy>
  <cp:revision>2</cp:revision>
  <dcterms:created xsi:type="dcterms:W3CDTF">2024-01-29T18:41:53Z</dcterms:created>
  <dcterms:modified xsi:type="dcterms:W3CDTF">2024-01-29T18:47:12Z</dcterms:modified>
</cp:coreProperties>
</file>