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53E9A-41D4-AF7D-BBE2-3DF6A2080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59ED63-A324-79E9-482E-BAC43D1A8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8A14D-6041-E464-5786-2797270F4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4583-42FF-4886-9E9E-ED1AB84D3635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FB625-9E5D-5B11-9D81-5A09CB8F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97476-E704-37D8-7B46-5573616AB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4655-EB6F-4F05-B986-F3ABE5715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FC5BA-BF29-B011-0B55-9815D141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84BBF-48FD-91E7-2733-04AC2B6E9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57735-FEF3-DCAD-2CD3-388EA239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4583-42FF-4886-9E9E-ED1AB84D3635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68DB5-AAC2-46B2-5700-F43EC287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E71C0-B34F-6F1A-1A0B-49C9D649F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4655-EB6F-4F05-B986-F3ABE5715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696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DADE1C-111F-8C7B-C0B9-B3B95A094B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07BE90-FBD7-5A1D-B02E-CE618F9D9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F8BFB-5E23-E8F9-D8D7-F723392F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4583-42FF-4886-9E9E-ED1AB84D3635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BE0A2-2894-F49C-593F-7B1C89511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0568A-55B8-51E2-A7DD-DFD5CDBE1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4655-EB6F-4F05-B986-F3ABE5715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808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C25A3-CF94-FD91-F6BE-A963A97B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FEAE4-949D-61F0-470D-92BFB93BD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66FFD-2FFD-C5F5-CB45-96D68F42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4583-42FF-4886-9E9E-ED1AB84D3635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ED1F0-1B63-A377-A5AB-2D1D4219F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ACF91-038C-5A8C-06EC-FF3664B4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4655-EB6F-4F05-B986-F3ABE5715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39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EE2B-2AF5-C041-4F02-E64EAF5B5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078E1-760A-2D08-715A-812F111D6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953EB-D5D3-E8CF-66E5-55EC510A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4583-42FF-4886-9E9E-ED1AB84D3635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1A095-24C5-444D-6342-E94F4D1D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1861D-B5DF-2AC8-2066-A3039232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4655-EB6F-4F05-B986-F3ABE5715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902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D6012-B085-6C8D-105F-53C5AFB10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CA51B-1386-89C5-3DC8-B33DD4E14A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9DA6A-390B-622F-CC81-3E4B5ED77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1A304-38D3-A9E6-E044-CE728186B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4583-42FF-4886-9E9E-ED1AB84D3635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EF435-9350-EF92-CAD4-074A821CA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297D2-7826-F8A0-473C-D76D7FE7B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4655-EB6F-4F05-B986-F3ABE5715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031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275E4-33E2-FD67-5A78-65F8FCEF7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CF202-32EB-D4C7-C5B0-6A71AF5F5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1C79D-CB5F-6306-2E10-D93C91ED4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71D9D1-614A-2865-4FAC-2755DA523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340AF2-3FAB-3621-3A29-3A87A5DF7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677ABB-720E-427B-A3DF-0A4FDDCD7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4583-42FF-4886-9E9E-ED1AB84D3635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6B14A2-A5BB-C6F6-988A-8B15DED9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4CE7C7-B407-11B1-AFD2-44B0BA53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4655-EB6F-4F05-B986-F3ABE5715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81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CF9CB-B26E-C7A0-C270-C8AC6734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F1F83E-75F9-F362-072A-9468B8285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4583-42FF-4886-9E9E-ED1AB84D3635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A9818B-B566-CFCC-2ADE-4A2CCF2CE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AD363-09B5-315A-1A85-3BDC46011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4655-EB6F-4F05-B986-F3ABE5715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01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331450-970A-A4A4-1B6F-9AFA350C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4583-42FF-4886-9E9E-ED1AB84D3635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CABFE6-DF59-E7BA-DCC4-E0B07909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B73DF-A94F-8257-CD0E-D92EDB887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4655-EB6F-4F05-B986-F3ABE5715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64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F5C8C-D56F-5157-014D-0B87B56F0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E7276-0C45-7D51-A142-9DEE6C8AC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6BE44A-6DD1-5347-F17F-A279C9452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40A09-4E97-50B1-3C84-AEFE622B5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4583-42FF-4886-9E9E-ED1AB84D3635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04179-72FD-F573-30AE-1B78829F2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C1CF1-740C-5DA4-F8B4-F93917D5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4655-EB6F-4F05-B986-F3ABE5715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33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9EC17-C296-C9EC-D7D8-7B9083CF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B47B9C-FA56-4B60-8395-EB6FC9252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3073B-68CC-0E5C-8757-1AB5DF8B7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745E9-513E-4EDD-EC61-58E08937F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A4583-42FF-4886-9E9E-ED1AB84D3635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57C40-38E8-900B-D063-C6BD59B1A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439199-F3C3-82EA-1738-CFC05D92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04655-EB6F-4F05-B986-F3ABE5715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6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40DD-F046-28EB-4B75-DBCA648E2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7CC8E2-D2D9-6447-3860-CD8A0944B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F01E2-358E-88FD-28F6-656FD4E98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A4583-42FF-4886-9E9E-ED1AB84D3635}" type="datetimeFigureOut">
              <a:rPr lang="en-GB" smtClean="0"/>
              <a:t>26/04/2024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7A2EC-7EE5-6AA1-E6F1-BC263B6EA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14A1B-03FF-FCF8-8D7D-3D889A9E7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04655-EB6F-4F05-B986-F3ABE57157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11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ladder and a ladder&#10;&#10;Description automatically generated">
            <a:extLst>
              <a:ext uri="{FF2B5EF4-FFF2-40B4-BE49-F238E27FC236}">
                <a16:creationId xmlns:a16="http://schemas.microsoft.com/office/drawing/2014/main" id="{95685524-0C03-7130-345C-723628C018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60"/>
          <a:stretch/>
        </p:blipFill>
        <p:spPr>
          <a:xfrm>
            <a:off x="974725" y="585723"/>
            <a:ext cx="10495320" cy="24179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ABEA07-96A2-FA52-18E5-7D48E0FACB5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</a:blip>
          <a:srcRect t="48940" r="26381" b="10554"/>
          <a:stretch/>
        </p:blipFill>
        <p:spPr>
          <a:xfrm>
            <a:off x="974726" y="4016413"/>
            <a:ext cx="2692408" cy="16088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F9B2AA-CC3B-0090-433A-E38F447B24C1}"/>
              </a:ext>
            </a:extLst>
          </p:cNvPr>
          <p:cNvSpPr txBox="1"/>
          <p:nvPr/>
        </p:nvSpPr>
        <p:spPr>
          <a:xfrm>
            <a:off x="1507161" y="3100836"/>
            <a:ext cx="9350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star</a:t>
            </a:r>
            <a:endParaRPr lang="en-GB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66284D-5976-66F0-9D0A-E21B8157C189}"/>
              </a:ext>
            </a:extLst>
          </p:cNvPr>
          <p:cNvSpPr txBox="1"/>
          <p:nvPr/>
        </p:nvSpPr>
        <p:spPr>
          <a:xfrm>
            <a:off x="3914843" y="3100836"/>
            <a:ext cx="1761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dendrimer</a:t>
            </a:r>
            <a:endParaRPr lang="en-GB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4C4245-89C4-3238-7E62-51EB2B1D1653}"/>
              </a:ext>
            </a:extLst>
          </p:cNvPr>
          <p:cNvSpPr txBox="1"/>
          <p:nvPr/>
        </p:nvSpPr>
        <p:spPr>
          <a:xfrm>
            <a:off x="6489540" y="3100836"/>
            <a:ext cx="1761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comb</a:t>
            </a:r>
            <a:endParaRPr lang="en-GB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B29ACE-BAE2-723F-2D76-0C3D4841524C}"/>
              </a:ext>
            </a:extLst>
          </p:cNvPr>
          <p:cNvSpPr txBox="1"/>
          <p:nvPr/>
        </p:nvSpPr>
        <p:spPr>
          <a:xfrm>
            <a:off x="9311947" y="3100836"/>
            <a:ext cx="1761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branched</a:t>
            </a:r>
            <a:endParaRPr lang="en-GB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128401-37E7-B5C0-97A8-0E1B14DB8866}"/>
              </a:ext>
            </a:extLst>
          </p:cNvPr>
          <p:cNvSpPr txBox="1"/>
          <p:nvPr/>
        </p:nvSpPr>
        <p:spPr>
          <a:xfrm>
            <a:off x="1245588" y="5814164"/>
            <a:ext cx="215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cross-linked</a:t>
            </a:r>
            <a:endParaRPr lang="en-GB" sz="2800" dirty="0"/>
          </a:p>
        </p:txBody>
      </p:sp>
      <p:pic>
        <p:nvPicPr>
          <p:cNvPr id="11" name="Picture 10" descr="A diagram of different types of cell division">
            <a:extLst>
              <a:ext uri="{FF2B5EF4-FFF2-40B4-BE49-F238E27FC236}">
                <a16:creationId xmlns:a16="http://schemas.microsoft.com/office/drawing/2014/main" id="{A18EFA07-5B63-FEC0-C0CF-AD9AD0B6EDD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71" t="66246" r="62220" b="3955"/>
          <a:stretch/>
        </p:blipFill>
        <p:spPr>
          <a:xfrm>
            <a:off x="3820549" y="3721260"/>
            <a:ext cx="2275451" cy="19819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EA6CE2-DE65-9F9C-AA3E-0341BA3F9FF4}"/>
              </a:ext>
            </a:extLst>
          </p:cNvPr>
          <p:cNvSpPr txBox="1"/>
          <p:nvPr/>
        </p:nvSpPr>
        <p:spPr>
          <a:xfrm>
            <a:off x="6609261" y="5710194"/>
            <a:ext cx="2574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ring/cyclic</a:t>
            </a:r>
            <a:endParaRPr lang="en-GB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93BBD6-C609-6BEB-0518-4CFFF38FD3C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biLevel thresh="75000"/>
          </a:blip>
          <a:srcRect l="3627" t="67865" r="73057" b="7384"/>
          <a:stretch/>
        </p:blipFill>
        <p:spPr>
          <a:xfrm>
            <a:off x="6386840" y="4172090"/>
            <a:ext cx="2035420" cy="14532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BC3FDB-8C7C-4D74-62CB-922BE9988DD2}"/>
              </a:ext>
            </a:extLst>
          </p:cNvPr>
          <p:cNvSpPr txBox="1"/>
          <p:nvPr/>
        </p:nvSpPr>
        <p:spPr>
          <a:xfrm>
            <a:off x="3792263" y="5742517"/>
            <a:ext cx="25746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hyperbranched</a:t>
            </a:r>
            <a:endParaRPr lang="en-GB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8D5B889-5DC5-23A4-B814-703F61CD1C5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biLevel thresh="75000"/>
          </a:blip>
          <a:srcRect l="2302" r="1"/>
          <a:stretch/>
        </p:blipFill>
        <p:spPr>
          <a:xfrm>
            <a:off x="9311947" y="3846987"/>
            <a:ext cx="1603502" cy="161513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8E61B6D-A5F7-FD89-1E7E-D971033625D9}"/>
              </a:ext>
            </a:extLst>
          </p:cNvPr>
          <p:cNvSpPr txBox="1"/>
          <p:nvPr/>
        </p:nvSpPr>
        <p:spPr>
          <a:xfrm>
            <a:off x="9454187" y="5738026"/>
            <a:ext cx="1761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network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82782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Paul Scherrer 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Kohlbrecher Joachim</dc:creator>
  <cp:lastModifiedBy>Kohlbrecher Joachim</cp:lastModifiedBy>
  <cp:revision>1</cp:revision>
  <dcterms:created xsi:type="dcterms:W3CDTF">2024-04-26T08:44:16Z</dcterms:created>
  <dcterms:modified xsi:type="dcterms:W3CDTF">2024-04-26T11:06:59Z</dcterms:modified>
</cp:coreProperties>
</file>