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7D33-FB55-744A-BB74-E15F5E455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00B59-57E4-AA4F-B8C5-AA0016C01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5B30F-F8BA-E040-A1E3-BC334312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F39A4-3734-A34A-A968-EE7A3351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07B6-91A2-964B-9BAC-7CC91FDF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8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6C89-AB32-8841-96A9-93DFCEB2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20457-A1E8-C146-BCBC-AA16004F6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759B-3012-D448-8664-4CF2D287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F53DB-AA2F-434A-9AC2-12A86D5B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870F9-983E-D34E-BB5C-99A4BD48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7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35D0D-9464-E04F-B85F-7C1CB8839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CDEC7-C6FD-944D-9E2E-8DF2C85B8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6F31-B7EB-A241-95DB-7595BE50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C8FC0-F41B-CF46-A648-1775E00B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C026F-2664-B741-957C-99FBE231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3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BB0A-EA53-9740-B3DB-ABBCBE7B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A30C-DDEB-014D-B8C1-A43999A9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520A6-8E17-0D40-9C93-2B06ECD2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4030-AC54-C645-92A3-B7E7B279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245C2-7650-0349-BE51-88833D46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7746-0B61-8A4F-AA9C-42549816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D1907-D636-2847-AF43-3A949937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0CF3A-BC27-574E-A870-4DC421EB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02-488A-6642-BC0A-F8B7811A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5CEC7-6BCA-0049-A278-1BBE72BE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0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E8BE-4333-F04B-81A8-C1163818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9104-7A29-E044-A9FC-96F001349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2C508-0630-5F41-960D-C9F0AAC2B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CE585-01A8-884D-8AD7-C65E99DE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5182-0CC9-3F48-87DE-04A5201C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C0E9E-3A1F-E648-BDB3-991C5279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1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A5EB-D5B8-7040-8CC1-6DC797E3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76412-3439-4F4B-829D-DFC379DA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41884-5651-4D47-920B-A206D061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1466F-F973-9D4A-A144-DEB36C631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46F14-32A7-3D4D-8F3F-88491FFBC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BDA8A-9F20-A943-814D-EF1FF544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CA939-C2FB-734D-AC2B-A9F85F43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5D0F8-C3DA-984E-A151-0E3B9FAE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4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9827-C701-2C43-A56D-2A06355D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E1801-03FE-D149-9503-923A24B1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88D77-5C23-1946-9885-0C05EE50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66512-BE16-5F4A-95DA-41EAB52B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4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3BA55-D592-5443-8DC0-F43CDF84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ECB50-438E-A744-A2CC-AC558C2A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13AF7-EF2A-F249-AA30-54655C13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3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ED74-0EF1-6A45-8202-19969C6E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18C1-D62E-8B46-A537-92AEDFEA5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DA9B9-CEBE-2B4E-9536-3A6FEEECB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B918E-A60F-8C43-874B-7F5AFF99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540DC-4EC0-8946-8BB8-F15D3E54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8C858-757B-2B48-B0F4-7E3D6375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4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CD80-031C-CC4F-8381-B218859A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12D42-99FA-1F49-8A06-ECD277078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3D9EB-6742-1548-83E7-B48561E49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106F0-2A49-E741-914E-DA38A1DC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C0869-983E-8849-AA07-9133FE93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3D77B-2806-6946-81DE-5F75466D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3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F98DF-163A-2343-98DF-D29F59F9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E89F-9C59-1F42-BCBD-FE7D52E4B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DB313-A430-2043-AFA6-1925F01FA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1B285-EC96-7740-A54D-52CFB9B0718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26F36-372A-C44C-9188-C33E58592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5D05C-39BA-5943-AFBA-1E29B5BEB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2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B2E5BE-3A86-AE4B-8E90-CB470E42884F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DUNEXMainExp_Oct2021 Directory Structure</a:t>
            </a:r>
          </a:p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0D02582-C73B-0644-9DF5-53E73709A199}"/>
              </a:ext>
            </a:extLst>
          </p:cNvPr>
          <p:cNvSpPr/>
          <p:nvPr/>
        </p:nvSpPr>
        <p:spPr>
          <a:xfrm>
            <a:off x="4686300" y="646331"/>
            <a:ext cx="2819400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DUNEXMainExp_Oct2021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7D0163-20D3-A843-8877-8555C9162E2E}"/>
              </a:ext>
            </a:extLst>
          </p:cNvPr>
          <p:cNvSpPr/>
          <p:nvPr/>
        </p:nvSpPr>
        <p:spPr>
          <a:xfrm>
            <a:off x="440871" y="2344501"/>
            <a:ext cx="1747158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039AF40-33F8-6F42-BE59-572E3DE3E657}"/>
              </a:ext>
            </a:extLst>
          </p:cNvPr>
          <p:cNvSpPr/>
          <p:nvPr/>
        </p:nvSpPr>
        <p:spPr>
          <a:xfrm>
            <a:off x="2452009" y="2344497"/>
            <a:ext cx="2411186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document_templates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A7F957C-6225-A64D-B41A-ED26D674581C}"/>
              </a:ext>
            </a:extLst>
          </p:cNvPr>
          <p:cNvSpPr/>
          <p:nvPr/>
        </p:nvSpPr>
        <p:spPr>
          <a:xfrm>
            <a:off x="5127175" y="2336999"/>
            <a:ext cx="2030185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plans_and_reports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D26B06-5746-DF45-A271-1A0A28DFFDB6}"/>
              </a:ext>
            </a:extLst>
          </p:cNvPr>
          <p:cNvSpPr/>
          <p:nvPr/>
        </p:nvSpPr>
        <p:spPr>
          <a:xfrm>
            <a:off x="7421340" y="2344497"/>
            <a:ext cx="2030185" cy="5551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README.md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3F74D1D-4633-7D4E-9E7D-DC0BEFD16B10}"/>
              </a:ext>
            </a:extLst>
          </p:cNvPr>
          <p:cNvSpPr/>
          <p:nvPr/>
        </p:nvSpPr>
        <p:spPr>
          <a:xfrm>
            <a:off x="9715506" y="2336998"/>
            <a:ext cx="1992082" cy="5551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DUNEXMainExp_Metadata.xlsx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D46A5D7-14BA-3042-B791-50B81FF78D8C}"/>
              </a:ext>
            </a:extLst>
          </p:cNvPr>
          <p:cNvSpPr/>
          <p:nvPr/>
        </p:nvSpPr>
        <p:spPr>
          <a:xfrm>
            <a:off x="9473297" y="45580"/>
            <a:ext cx="650418" cy="2374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430439-BA78-A04E-AF9B-9EBCF2A95273}"/>
              </a:ext>
            </a:extLst>
          </p:cNvPr>
          <p:cNvSpPr txBox="1"/>
          <p:nvPr/>
        </p:nvSpPr>
        <p:spPr>
          <a:xfrm>
            <a:off x="10137866" y="-2036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57276-39FD-AB4F-8701-CE1F8C910312}"/>
              </a:ext>
            </a:extLst>
          </p:cNvPr>
          <p:cNvSpPr txBox="1"/>
          <p:nvPr/>
        </p:nvSpPr>
        <p:spPr>
          <a:xfrm>
            <a:off x="10154013" y="297360"/>
            <a:ext cx="94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Folder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4B0F60-953F-A349-B6FD-F24040C53706}"/>
              </a:ext>
            </a:extLst>
          </p:cNvPr>
          <p:cNvSpPr/>
          <p:nvPr/>
        </p:nvSpPr>
        <p:spPr>
          <a:xfrm>
            <a:off x="9494524" y="374860"/>
            <a:ext cx="650418" cy="2374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8F79D2-3FD3-CE44-96D2-3C74F00406AE}"/>
              </a:ext>
            </a:extLst>
          </p:cNvPr>
          <p:cNvCxnSpPr>
            <a:stCxn id="5" idx="2"/>
          </p:cNvCxnSpPr>
          <p:nvPr/>
        </p:nvCxnSpPr>
        <p:spPr>
          <a:xfrm>
            <a:off x="6096000" y="1201502"/>
            <a:ext cx="0" cy="3878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2DA7B7-A61F-6444-A70A-981597E6A587}"/>
              </a:ext>
            </a:extLst>
          </p:cNvPr>
          <p:cNvCxnSpPr>
            <a:cxnSpLocks/>
          </p:cNvCxnSpPr>
          <p:nvPr/>
        </p:nvCxnSpPr>
        <p:spPr>
          <a:xfrm>
            <a:off x="1314450" y="1589315"/>
            <a:ext cx="94079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B0750-4617-8943-A503-5E7B7947013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314450" y="1585564"/>
            <a:ext cx="0" cy="758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F3D497-4C74-2346-A770-D596D26035C4}"/>
              </a:ext>
            </a:extLst>
          </p:cNvPr>
          <p:cNvCxnSpPr>
            <a:cxnSpLocks/>
          </p:cNvCxnSpPr>
          <p:nvPr/>
        </p:nvCxnSpPr>
        <p:spPr>
          <a:xfrm>
            <a:off x="3676650" y="1578061"/>
            <a:ext cx="0" cy="758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24D6FC-062F-B347-9636-6545D5D2BE4B}"/>
              </a:ext>
            </a:extLst>
          </p:cNvPr>
          <p:cNvCxnSpPr>
            <a:cxnSpLocks/>
          </p:cNvCxnSpPr>
          <p:nvPr/>
        </p:nvCxnSpPr>
        <p:spPr>
          <a:xfrm>
            <a:off x="6096000" y="1578061"/>
            <a:ext cx="0" cy="758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F59EE2-7168-AC4D-BEA6-65B1E1DE06BD}"/>
              </a:ext>
            </a:extLst>
          </p:cNvPr>
          <p:cNvCxnSpPr>
            <a:cxnSpLocks/>
          </p:cNvCxnSpPr>
          <p:nvPr/>
        </p:nvCxnSpPr>
        <p:spPr>
          <a:xfrm>
            <a:off x="8403772" y="1585564"/>
            <a:ext cx="0" cy="758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1F788F-CFFD-E741-A4A6-73E47DAAD803}"/>
              </a:ext>
            </a:extLst>
          </p:cNvPr>
          <p:cNvCxnSpPr>
            <a:cxnSpLocks/>
          </p:cNvCxnSpPr>
          <p:nvPr/>
        </p:nvCxnSpPr>
        <p:spPr>
          <a:xfrm>
            <a:off x="10722430" y="1578061"/>
            <a:ext cx="0" cy="758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EF4ED76-735D-8043-8CC3-FC23945D2DEC}"/>
              </a:ext>
            </a:extLst>
          </p:cNvPr>
          <p:cNvSpPr/>
          <p:nvPr/>
        </p:nvSpPr>
        <p:spPr>
          <a:xfrm>
            <a:off x="9715506" y="3491519"/>
            <a:ext cx="2030185" cy="5551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PlanoftheDay.pdf</a:t>
            </a:r>
            <a:endParaRPr lang="en-US" sz="1600" dirty="0"/>
          </a:p>
          <a:p>
            <a:pPr algn="ctr"/>
            <a:r>
              <a:rPr lang="en-US" sz="1100" dirty="0"/>
              <a:t>(Written for each day we plan to sample)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CE4A773-3F91-574A-8162-0C6F0947D3AB}"/>
              </a:ext>
            </a:extLst>
          </p:cNvPr>
          <p:cNvSpPr/>
          <p:nvPr/>
        </p:nvSpPr>
        <p:spPr>
          <a:xfrm>
            <a:off x="7421339" y="3491519"/>
            <a:ext cx="2030185" cy="5551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ReportoftheDay.pdf</a:t>
            </a:r>
            <a:endParaRPr lang="en-US" sz="1600" dirty="0"/>
          </a:p>
          <a:p>
            <a:pPr algn="ctr"/>
            <a:r>
              <a:rPr lang="en-US" sz="1100" dirty="0"/>
              <a:t>(Written for each day we sampled)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1985DA-32A0-974B-9B6A-016FCA4C8F0B}"/>
              </a:ext>
            </a:extLst>
          </p:cNvPr>
          <p:cNvCxnSpPr>
            <a:cxnSpLocks/>
          </p:cNvCxnSpPr>
          <p:nvPr/>
        </p:nvCxnSpPr>
        <p:spPr>
          <a:xfrm>
            <a:off x="8436431" y="3178629"/>
            <a:ext cx="0" cy="312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B08986-4968-8B4C-8526-6C1AE004067D}"/>
              </a:ext>
            </a:extLst>
          </p:cNvPr>
          <p:cNvCxnSpPr>
            <a:cxnSpLocks/>
          </p:cNvCxnSpPr>
          <p:nvPr/>
        </p:nvCxnSpPr>
        <p:spPr>
          <a:xfrm>
            <a:off x="10700662" y="3171789"/>
            <a:ext cx="0" cy="312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F4D85C-C7F3-F545-AF2C-9DC36EDF88AA}"/>
              </a:ext>
            </a:extLst>
          </p:cNvPr>
          <p:cNvCxnSpPr>
            <a:cxnSpLocks/>
          </p:cNvCxnSpPr>
          <p:nvPr/>
        </p:nvCxnSpPr>
        <p:spPr>
          <a:xfrm>
            <a:off x="6096000" y="3171789"/>
            <a:ext cx="461554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62C881-CDD0-644D-A5B3-A01960F1848C}"/>
              </a:ext>
            </a:extLst>
          </p:cNvPr>
          <p:cNvCxnSpPr>
            <a:cxnSpLocks/>
          </p:cNvCxnSpPr>
          <p:nvPr/>
        </p:nvCxnSpPr>
        <p:spPr>
          <a:xfrm>
            <a:off x="6096000" y="2892169"/>
            <a:ext cx="0" cy="286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5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John Rainville</dc:creator>
  <cp:lastModifiedBy>Edwin John Rainville</cp:lastModifiedBy>
  <cp:revision>4</cp:revision>
  <dcterms:created xsi:type="dcterms:W3CDTF">2021-09-17T22:17:43Z</dcterms:created>
  <dcterms:modified xsi:type="dcterms:W3CDTF">2021-09-21T21:51:48Z</dcterms:modified>
</cp:coreProperties>
</file>