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57" r:id="rId5"/>
    <p:sldId id="258" r:id="rId6"/>
    <p:sldId id="256" r:id="rId7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4" d="100"/>
          <a:sy n="104" d="100"/>
        </p:scale>
        <p:origin x="2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C86E-B1F3-834B-9C5A-06BF18ABEF19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44C8-A1D8-5540-A07E-0D57C8867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88CA3-136F-9CE1-FBE1-B0187C6A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2148416"/>
            <a:ext cx="4447574" cy="5786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0B17A-E74D-CE3B-F26F-77B16D33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13" y="2299993"/>
            <a:ext cx="2383704" cy="2274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AB75B-E0C5-3695-14A3-6EFE7A3F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613" y="4645658"/>
            <a:ext cx="2383704" cy="18316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873F1-1E3C-5403-D18E-9CC417DC831B}"/>
              </a:ext>
            </a:extLst>
          </p:cNvPr>
          <p:cNvCxnSpPr>
            <a:cxnSpLocks/>
          </p:cNvCxnSpPr>
          <p:nvPr/>
        </p:nvCxnSpPr>
        <p:spPr>
          <a:xfrm flipV="1">
            <a:off x="2730843" y="2299993"/>
            <a:ext cx="853770" cy="20768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6E991-1FC7-8185-AFA0-2DCB5FF215D6}"/>
              </a:ext>
            </a:extLst>
          </p:cNvPr>
          <p:cNvCxnSpPr>
            <a:cxnSpLocks/>
          </p:cNvCxnSpPr>
          <p:nvPr/>
        </p:nvCxnSpPr>
        <p:spPr>
          <a:xfrm flipH="1" flipV="1">
            <a:off x="2730843" y="4448432"/>
            <a:ext cx="853770" cy="1256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1EEA9-3B13-0638-F457-9CA87D2F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3621891"/>
            <a:ext cx="6030097" cy="28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2481F9-A94C-F9E1-EB15-7047CB78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647950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96BF9-00B1-14A6-0D15-DC121AA8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600"/>
            <a:ext cx="73152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EC792-8E8D-D7D3-88B4-8C1019FE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3152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C6ED6-1542-EB88-7AE1-BCC0596EB67E}"/>
              </a:ext>
            </a:extLst>
          </p:cNvPr>
          <p:cNvSpPr txBox="1"/>
          <p:nvPr/>
        </p:nvSpPr>
        <p:spPr>
          <a:xfrm>
            <a:off x="1819628" y="577334"/>
            <a:ext cx="367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All waves in all depths</a:t>
            </a:r>
          </a:p>
        </p:txBody>
      </p:sp>
    </p:spTree>
    <p:extLst>
      <p:ext uri="{BB962C8B-B14F-4D97-AF65-F5344CB8AC3E}">
        <p14:creationId xmlns:p14="http://schemas.microsoft.com/office/powerpoint/2010/main" val="16521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482DB-E4D1-CED8-03C1-CF537BFE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457"/>
            <a:ext cx="73152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C96D7-681D-4F1C-4682-752FEDC9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057"/>
            <a:ext cx="73152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CD3F1-A3E4-D534-D403-7BE273538385}"/>
              </a:ext>
            </a:extLst>
          </p:cNvPr>
          <p:cNvSpPr txBox="1"/>
          <p:nvPr/>
        </p:nvSpPr>
        <p:spPr>
          <a:xfrm>
            <a:off x="2106386" y="293914"/>
            <a:ext cx="37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only waves 4-5 meters</a:t>
            </a:r>
          </a:p>
        </p:txBody>
      </p:sp>
    </p:spTree>
    <p:extLst>
      <p:ext uri="{BB962C8B-B14F-4D97-AF65-F5344CB8AC3E}">
        <p14:creationId xmlns:p14="http://schemas.microsoft.com/office/powerpoint/2010/main" val="11119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7F11EB-4F82-108B-9DE6-BAC5EA9E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315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813</TotalTime>
  <Words>13</Words>
  <Application>Microsoft Macintosh PowerPoint</Application>
  <PresentationFormat>Custom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 Rainville</dc:creator>
  <cp:lastModifiedBy>EJ Rainville</cp:lastModifiedBy>
  <cp:revision>5</cp:revision>
  <dcterms:created xsi:type="dcterms:W3CDTF">2022-12-30T03:53:46Z</dcterms:created>
  <dcterms:modified xsi:type="dcterms:W3CDTF">2022-12-30T17:27:36Z</dcterms:modified>
</cp:coreProperties>
</file>