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3152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79" d="100"/>
          <a:sy n="79" d="100"/>
        </p:scale>
        <p:origin x="304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646133"/>
            <a:ext cx="6217920" cy="350181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282989"/>
            <a:ext cx="5486400" cy="2428451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C86E-B1F3-834B-9C5A-06BF18ABEF19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44C8-A1D8-5540-A07E-0D57C8867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55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C86E-B1F3-834B-9C5A-06BF18ABEF19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44C8-A1D8-5540-A07E-0D57C8867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42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535517"/>
            <a:ext cx="1577340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5517"/>
            <a:ext cx="4640580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C86E-B1F3-834B-9C5A-06BF18ABEF19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44C8-A1D8-5540-A07E-0D57C8867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01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C86E-B1F3-834B-9C5A-06BF18ABEF19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44C8-A1D8-5540-A07E-0D57C8867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23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507618"/>
            <a:ext cx="6309360" cy="4184014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6731215"/>
            <a:ext cx="6309360" cy="2200274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C86E-B1F3-834B-9C5A-06BF18ABEF19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44C8-A1D8-5540-A07E-0D57C8867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76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677584"/>
            <a:ext cx="310896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677584"/>
            <a:ext cx="310896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C86E-B1F3-834B-9C5A-06BF18ABEF19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44C8-A1D8-5540-A07E-0D57C8867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52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535519"/>
            <a:ext cx="630936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465706"/>
            <a:ext cx="3094672" cy="1208404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3674110"/>
            <a:ext cx="309467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465706"/>
            <a:ext cx="3109913" cy="1208404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3674110"/>
            <a:ext cx="3109913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C86E-B1F3-834B-9C5A-06BF18ABEF19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44C8-A1D8-5540-A07E-0D57C8867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90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C86E-B1F3-834B-9C5A-06BF18ABEF19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44C8-A1D8-5540-A07E-0D57C8867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6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C86E-B1F3-834B-9C5A-06BF18ABEF19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44C8-A1D8-5540-A07E-0D57C8867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6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70560"/>
            <a:ext cx="2359342" cy="23469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448226"/>
            <a:ext cx="3703320" cy="7147983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3017520"/>
            <a:ext cx="2359342" cy="5590329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C86E-B1F3-834B-9C5A-06BF18ABEF19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44C8-A1D8-5540-A07E-0D57C8867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54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70560"/>
            <a:ext cx="2359342" cy="23469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448226"/>
            <a:ext cx="3703320" cy="7147983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3017520"/>
            <a:ext cx="2359342" cy="5590329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C86E-B1F3-834B-9C5A-06BF18ABEF19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44C8-A1D8-5540-A07E-0D57C8867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18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535519"/>
            <a:ext cx="630936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677584"/>
            <a:ext cx="630936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9322649"/>
            <a:ext cx="164592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CC86E-B1F3-834B-9C5A-06BF18ABEF19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9322649"/>
            <a:ext cx="24688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9322649"/>
            <a:ext cx="164592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C44C8-A1D8-5540-A07E-0D57C8867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07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044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 2013 - 2022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EJ Rainville</dc:creator>
  <cp:lastModifiedBy>EJ Rainville</cp:lastModifiedBy>
  <cp:revision>2</cp:revision>
  <dcterms:created xsi:type="dcterms:W3CDTF">2022-12-30T03:53:46Z</dcterms:created>
  <dcterms:modified xsi:type="dcterms:W3CDTF">2022-12-30T03:56:06Z</dcterms:modified>
</cp:coreProperties>
</file>