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11/4/2024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8388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03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0407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8774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5633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6868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1081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4161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3272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3922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5671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5498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6626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4720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3891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6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1670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5084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4273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9315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8881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893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3912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054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8565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026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2465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7633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460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1370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0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SATHISH.D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(asunm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1657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CHRIST COLLEGE OF ARTS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SCIENCE.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6500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2452619" y="1060192"/>
            <a:ext cx="853401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988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33400" y="1371600"/>
            <a:ext cx="102870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408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"/>
          <p:cNvSpPr>
            <a:spLocks/>
          </p:cNvSpPr>
          <p:nvPr/>
        </p:nvSpPr>
        <p:spPr>
          <a:xfrm rot="0">
            <a:off x="1143000" y="914400"/>
            <a:ext cx="82296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5902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743200" y="1585998"/>
            <a:ext cx="6232525" cy="3509877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0" name="矩形"/>
          <p:cNvSpPr>
            <a:spLocks/>
          </p:cNvSpPr>
          <p:nvPr/>
        </p:nvSpPr>
        <p:spPr>
          <a:xfrm rot="0">
            <a:off x="4324218" y="1216666"/>
            <a:ext cx="2406491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5203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4" name="矩形"/>
          <p:cNvSpPr>
            <a:spLocks/>
          </p:cNvSpPr>
          <p:nvPr/>
        </p:nvSpPr>
        <p:spPr>
          <a:xfrm rot="0">
            <a:off x="3352800" y="609600"/>
            <a:ext cx="2406491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8421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8" name="矩形"/>
          <p:cNvSpPr>
            <a:spLocks/>
          </p:cNvSpPr>
          <p:nvPr/>
        </p:nvSpPr>
        <p:spPr>
          <a:xfrm rot="0">
            <a:off x="762000" y="1447800"/>
            <a:ext cx="9372599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1056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9263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8324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3046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6740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4736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691116"/>
            <a:ext cx="6624637" cy="23083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121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053541" y="1712586"/>
            <a:ext cx="6762750" cy="3785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5232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914400" y="1447800"/>
            <a:ext cx="7696200" cy="3170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8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2024-11-04T03:42:25Z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