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SATHISH KUMAR S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312214321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/3B14AAD41FF46C79254446186D63CAAD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603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48</cp:revision>
  <dcterms:created xsi:type="dcterms:W3CDTF">2024-03-29T15:07:22Z</dcterms:created>
  <dcterms:modified xsi:type="dcterms:W3CDTF">2024-08-29T09:56:39Z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