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1263249" y="3720272"/>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SATHISHKUMAR.S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a:t>
            </a:r>
            <a:r>
              <a:rPr lang="en-US" sz="2400" dirty="0">
                <a:solidFill>
                  <a:schemeClr val="dk1"/>
                </a:solidFill>
                <a:latin typeface="Calibri"/>
                <a:ea typeface="Calibri"/>
                <a:cs typeface="Calibri"/>
                <a:sym typeface="Calibri"/>
              </a:rPr>
              <a:t>630</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NM I’D.                : E43861A8900C5F08B8C436F328E50E87</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6</cp:revision>
  <dcterms:modified xsi:type="dcterms:W3CDTF">2024-09-02T05:53:41Z</dcterms:modified>
</cp:coreProperties>
</file>