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3B87-B1E6-4941-99BC-91947C532A6E}" v="3" dt="2024-04-07T11:53:52.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0" d="100"/>
          <a:sy n="100" d="100"/>
        </p:scale>
        <p:origin x="1210"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YA P" userId="7f817037ea7e56c7" providerId="LiveId" clId="{0EA03B87-B1E6-4941-99BC-91947C532A6E}"/>
    <pc:docChg chg="custSel modSld">
      <pc:chgData name="SATHYA P" userId="7f817037ea7e56c7" providerId="LiveId" clId="{0EA03B87-B1E6-4941-99BC-91947C532A6E}" dt="2024-04-07T11:54:30.283" v="29" actId="18131"/>
      <pc:docMkLst>
        <pc:docMk/>
      </pc:docMkLst>
      <pc:sldChg chg="addSp delSp modSp mod">
        <pc:chgData name="SATHYA P" userId="7f817037ea7e56c7" providerId="LiveId" clId="{0EA03B87-B1E6-4941-99BC-91947C532A6E}" dt="2024-04-07T11:52:26.746" v="17" actId="1076"/>
        <pc:sldMkLst>
          <pc:docMk/>
          <pc:sldMk cId="690875432" sldId="1292"/>
        </pc:sldMkLst>
        <pc:picChg chg="del mod modCrop">
          <ac:chgData name="SATHYA P" userId="7f817037ea7e56c7" providerId="LiveId" clId="{0EA03B87-B1E6-4941-99BC-91947C532A6E}" dt="2024-04-07T11:49:31.849" v="5" actId="478"/>
          <ac:picMkLst>
            <pc:docMk/>
            <pc:sldMk cId="690875432" sldId="1292"/>
            <ac:picMk id="5" creationId="{93317ECE-C547-94F3-F91E-0ED7F07B6658}"/>
          </ac:picMkLst>
        </pc:picChg>
        <pc:picChg chg="add del mod">
          <ac:chgData name="SATHYA P" userId="7f817037ea7e56c7" providerId="LiveId" clId="{0EA03B87-B1E6-4941-99BC-91947C532A6E}" dt="2024-04-07T11:50:17.447" v="7" actId="478"/>
          <ac:picMkLst>
            <pc:docMk/>
            <pc:sldMk cId="690875432" sldId="1292"/>
            <ac:picMk id="6" creationId="{C3CB2E46-CC4D-2C98-D7E8-24985B552A4E}"/>
          </ac:picMkLst>
        </pc:picChg>
        <pc:picChg chg="add mod modCrop">
          <ac:chgData name="SATHYA P" userId="7f817037ea7e56c7" providerId="LiveId" clId="{0EA03B87-B1E6-4941-99BC-91947C532A6E}" dt="2024-04-07T11:52:26.746" v="17" actId="1076"/>
          <ac:picMkLst>
            <pc:docMk/>
            <pc:sldMk cId="690875432" sldId="1292"/>
            <ac:picMk id="8" creationId="{93AE7339-8EE2-5CB2-FA75-EBDFBCFB578D}"/>
          </ac:picMkLst>
        </pc:picChg>
      </pc:sldChg>
      <pc:sldChg chg="addSp delSp modSp mod">
        <pc:chgData name="SATHYA P" userId="7f817037ea7e56c7" providerId="LiveId" clId="{0EA03B87-B1E6-4941-99BC-91947C532A6E}" dt="2024-04-07T11:54:30.283" v="29" actId="18131"/>
        <pc:sldMkLst>
          <pc:docMk/>
          <pc:sldMk cId="1072815047" sldId="1294"/>
        </pc:sldMkLst>
        <pc:picChg chg="del mod modCrop">
          <ac:chgData name="SATHYA P" userId="7f817037ea7e56c7" providerId="LiveId" clId="{0EA03B87-B1E6-4941-99BC-91947C532A6E}" dt="2024-04-07T11:52:50.187" v="18" actId="478"/>
          <ac:picMkLst>
            <pc:docMk/>
            <pc:sldMk cId="1072815047" sldId="1294"/>
            <ac:picMk id="4" creationId="{BD4B4008-D12C-D7B8-96AE-3793D1DE8055}"/>
          </ac:picMkLst>
        </pc:picChg>
        <pc:picChg chg="add mod modCrop">
          <ac:chgData name="SATHYA P" userId="7f817037ea7e56c7" providerId="LiveId" clId="{0EA03B87-B1E6-4941-99BC-91947C532A6E}" dt="2024-04-07T11:54:30.283" v="29" actId="18131"/>
          <ac:picMkLst>
            <pc:docMk/>
            <pc:sldMk cId="1072815047" sldId="1294"/>
            <ac:picMk id="5" creationId="{2C9CA10B-D0E7-221E-3870-71B38129BB6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:P SATHYA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511321104089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8" name="Picture 7">
            <a:extLst>
              <a:ext uri="{FF2B5EF4-FFF2-40B4-BE49-F238E27FC236}">
                <a16:creationId xmlns:a16="http://schemas.microsoft.com/office/drawing/2014/main" id="{93AE7339-8EE2-5CB2-FA75-EBDFBCFB578D}"/>
              </a:ext>
            </a:extLst>
          </p:cNvPr>
          <p:cNvPicPr>
            <a:picLocks noChangeAspect="1"/>
          </p:cNvPicPr>
          <p:nvPr/>
        </p:nvPicPr>
        <p:blipFill rotWithShape="1">
          <a:blip r:embed="rId2"/>
          <a:srcRect t="5059" b="5857"/>
          <a:stretch/>
        </p:blipFill>
        <p:spPr>
          <a:xfrm>
            <a:off x="262530" y="1139458"/>
            <a:ext cx="8508090" cy="33909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5" name="Picture 4">
            <a:extLst>
              <a:ext uri="{FF2B5EF4-FFF2-40B4-BE49-F238E27FC236}">
                <a16:creationId xmlns:a16="http://schemas.microsoft.com/office/drawing/2014/main" id="{2C9CA10B-D0E7-221E-3870-71B38129BB61}"/>
              </a:ext>
            </a:extLst>
          </p:cNvPr>
          <p:cNvPicPr>
            <a:picLocks noChangeAspect="1"/>
          </p:cNvPicPr>
          <p:nvPr/>
        </p:nvPicPr>
        <p:blipFill rotWithShape="1">
          <a:blip r:embed="rId2"/>
          <a:srcRect l="-234" t="4814" r="234" b="6417"/>
          <a:stretch/>
        </p:blipFill>
        <p:spPr>
          <a:xfrm>
            <a:off x="906780" y="1607820"/>
            <a:ext cx="6515100" cy="25298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SATHYA P</cp:lastModifiedBy>
  <cp:revision>10</cp:revision>
  <dcterms:modified xsi:type="dcterms:W3CDTF">2024-04-07T11:54:31Z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