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15550-2BD5-487F-AB70-382809DD2D74}" v="4" dt="2024-04-08T14:09:3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YA P" userId="7f817037ea7e56c7" providerId="LiveId" clId="{A0A1532D-4EB8-4ACF-9697-F1245E379955}"/>
    <pc:docChg chg="custSel modSld">
      <pc:chgData name="SATHYA P" userId="7f817037ea7e56c7" providerId="LiveId" clId="{A0A1532D-4EB8-4ACF-9697-F1245E379955}" dt="2024-04-07T12:09:05.591" v="84" actId="732"/>
      <pc:docMkLst>
        <pc:docMk/>
      </pc:docMkLst>
      <pc:sldChg chg="addSp delSp modSp mod">
        <pc:chgData name="SATHYA P" userId="7f817037ea7e56c7" providerId="LiveId" clId="{A0A1532D-4EB8-4ACF-9697-F1245E379955}" dt="2024-04-07T12:09:05.591" v="84" actId="732"/>
        <pc:sldMkLst>
          <pc:docMk/>
          <pc:sldMk cId="547396193" sldId="257"/>
        </pc:sldMkLst>
        <pc:picChg chg="add del mod modCrop">
          <ac:chgData name="SATHYA P" userId="7f817037ea7e56c7" providerId="LiveId" clId="{A0A1532D-4EB8-4ACF-9697-F1245E379955}" dt="2024-04-07T12:08:12.696" v="74" actId="478"/>
          <ac:picMkLst>
            <pc:docMk/>
            <pc:sldMk cId="547396193" sldId="257"/>
            <ac:picMk id="4" creationId="{F97713BD-0118-79A9-5608-A055035949BB}"/>
          </ac:picMkLst>
        </pc:picChg>
        <pc:picChg chg="del mod modCrop">
          <ac:chgData name="SATHYA P" userId="7f817037ea7e56c7" providerId="LiveId" clId="{A0A1532D-4EB8-4ACF-9697-F1245E379955}" dt="2024-04-07T12:01:09.464" v="31" actId="478"/>
          <ac:picMkLst>
            <pc:docMk/>
            <pc:sldMk cId="547396193" sldId="257"/>
            <ac:picMk id="5" creationId="{61E9DE40-311F-D9B7-B376-17BCBA148178}"/>
          </ac:picMkLst>
        </pc:picChg>
        <pc:picChg chg="add mod modCrop">
          <ac:chgData name="SATHYA P" userId="7f817037ea7e56c7" providerId="LiveId" clId="{A0A1532D-4EB8-4ACF-9697-F1245E379955}" dt="2024-04-07T12:09:05.591" v="84" actId="732"/>
          <ac:picMkLst>
            <pc:docMk/>
            <pc:sldMk cId="547396193" sldId="257"/>
            <ac:picMk id="7" creationId="{7469A562-C02A-DF70-0A25-BAC092225581}"/>
          </ac:picMkLst>
        </pc:picChg>
      </pc:sldChg>
      <pc:sldChg chg="addSp delSp modSp mod">
        <pc:chgData name="SATHYA P" userId="7f817037ea7e56c7" providerId="LiveId" clId="{A0A1532D-4EB8-4ACF-9697-F1245E379955}" dt="2024-04-07T12:04:51.297" v="55" actId="732"/>
        <pc:sldMkLst>
          <pc:docMk/>
          <pc:sldMk cId="4047684195" sldId="258"/>
        </pc:sldMkLst>
        <pc:picChg chg="add mod modCrop">
          <ac:chgData name="SATHYA P" userId="7f817037ea7e56c7" providerId="LiveId" clId="{A0A1532D-4EB8-4ACF-9697-F1245E379955}" dt="2024-04-07T12:04:51.297" v="55" actId="732"/>
          <ac:picMkLst>
            <pc:docMk/>
            <pc:sldMk cId="4047684195" sldId="258"/>
            <ac:picMk id="3" creationId="{6B658C39-9455-9C6B-6C07-927B80003D4A}"/>
          </ac:picMkLst>
        </pc:picChg>
        <pc:picChg chg="del mod">
          <ac:chgData name="SATHYA P" userId="7f817037ea7e56c7" providerId="LiveId" clId="{A0A1532D-4EB8-4ACF-9697-F1245E379955}" dt="2024-04-06T10:10:23.108" v="3" actId="21"/>
          <ac:picMkLst>
            <pc:docMk/>
            <pc:sldMk cId="4047684195" sldId="258"/>
            <ac:picMk id="3" creationId="{9CC3E0C6-1028-A0E0-BFB9-E05235D2B3EA}"/>
          </ac:picMkLst>
        </pc:picChg>
        <pc:picChg chg="add del mod modCrop">
          <ac:chgData name="SATHYA P" userId="7f817037ea7e56c7" providerId="LiveId" clId="{A0A1532D-4EB8-4ACF-9697-F1245E379955}" dt="2024-04-07T12:03:12.686" v="44" actId="478"/>
          <ac:picMkLst>
            <pc:docMk/>
            <pc:sldMk cId="4047684195" sldId="258"/>
            <ac:picMk id="4" creationId="{91735F74-CBB9-10B5-8135-AD6EB9C8A6A4}"/>
          </ac:picMkLst>
        </pc:picChg>
      </pc:sldChg>
      <pc:sldChg chg="addSp delSp modSp mod chgLayout">
        <pc:chgData name="SATHYA P" userId="7f817037ea7e56c7" providerId="LiveId" clId="{A0A1532D-4EB8-4ACF-9697-F1245E379955}" dt="2024-04-07T12:00:05.302" v="30" actId="18131"/>
        <pc:sldMkLst>
          <pc:docMk/>
          <pc:sldMk cId="481098386" sldId="259"/>
        </pc:sldMkLst>
        <pc:picChg chg="del mod modCrop">
          <ac:chgData name="SATHYA P" userId="7f817037ea7e56c7" providerId="LiveId" clId="{A0A1532D-4EB8-4ACF-9697-F1245E379955}" dt="2024-04-07T11:56:38.829" v="19" actId="478"/>
          <ac:picMkLst>
            <pc:docMk/>
            <pc:sldMk cId="481098386" sldId="259"/>
            <ac:picMk id="3" creationId="{CF7FF8A6-8298-D0C3-CB70-1DF5B0E66E01}"/>
          </ac:picMkLst>
        </pc:picChg>
        <pc:picChg chg="add mod modCrop">
          <ac:chgData name="SATHYA P" userId="7f817037ea7e56c7" providerId="LiveId" clId="{A0A1532D-4EB8-4ACF-9697-F1245E379955}" dt="2024-04-07T12:00:05.302" v="30" actId="18131"/>
          <ac:picMkLst>
            <pc:docMk/>
            <pc:sldMk cId="481098386" sldId="259"/>
            <ac:picMk id="4" creationId="{268D3B16-E0A3-8022-86F9-482AA0F026F9}"/>
          </ac:picMkLst>
        </pc:picChg>
      </pc:sldChg>
      <pc:sldChg chg="addSp delSp modSp mod">
        <pc:chgData name="SATHYA P" userId="7f817037ea7e56c7" providerId="LiveId" clId="{A0A1532D-4EB8-4ACF-9697-F1245E379955}" dt="2024-04-07T12:08:01.450" v="73" actId="732"/>
        <pc:sldMkLst>
          <pc:docMk/>
          <pc:sldMk cId="3458058253" sldId="260"/>
        </pc:sldMkLst>
        <pc:picChg chg="del mod modCrop">
          <ac:chgData name="SATHYA P" userId="7f817037ea7e56c7" providerId="LiveId" clId="{A0A1532D-4EB8-4ACF-9697-F1245E379955}" dt="2024-04-07T12:05:56.263" v="56" actId="478"/>
          <ac:picMkLst>
            <pc:docMk/>
            <pc:sldMk cId="3458058253" sldId="260"/>
            <ac:picMk id="3" creationId="{9C9097A6-8EEE-9AAB-F2C0-6C6CCA3892E1}"/>
          </ac:picMkLst>
        </pc:picChg>
        <pc:picChg chg="add del mod modCrop">
          <ac:chgData name="SATHYA P" userId="7f817037ea7e56c7" providerId="LiveId" clId="{A0A1532D-4EB8-4ACF-9697-F1245E379955}" dt="2024-04-07T12:07:16.837" v="65" actId="478"/>
          <ac:picMkLst>
            <pc:docMk/>
            <pc:sldMk cId="3458058253" sldId="260"/>
            <ac:picMk id="4" creationId="{BCF66342-DF6E-AEC7-25AE-E462BE313FFF}"/>
          </ac:picMkLst>
        </pc:picChg>
        <pc:picChg chg="add mod modCrop">
          <ac:chgData name="SATHYA P" userId="7f817037ea7e56c7" providerId="LiveId" clId="{A0A1532D-4EB8-4ACF-9697-F1245E379955}" dt="2024-04-07T12:08:01.450" v="73" actId="732"/>
          <ac:picMkLst>
            <pc:docMk/>
            <pc:sldMk cId="3458058253" sldId="260"/>
            <ac:picMk id="6" creationId="{8008ADA9-8757-E2EE-7ED3-8B2D74D99FDF}"/>
          </ac:picMkLst>
        </pc:picChg>
      </pc:sldChg>
    </pc:docChg>
  </pc:docChgLst>
  <pc:docChgLst>
    <pc:chgData name="SATHYA P" userId="7f817037ea7e56c7" providerId="LiveId" clId="{78E15550-2BD5-487F-AB70-382809DD2D74}"/>
    <pc:docChg chg="custSel modSld">
      <pc:chgData name="SATHYA P" userId="7f817037ea7e56c7" providerId="LiveId" clId="{78E15550-2BD5-487F-AB70-382809DD2D74}" dt="2024-04-08T14:10:45.467" v="93" actId="20577"/>
      <pc:docMkLst>
        <pc:docMk/>
      </pc:docMkLst>
      <pc:sldChg chg="modSp mod">
        <pc:chgData name="SATHYA P" userId="7f817037ea7e56c7" providerId="LiveId" clId="{78E15550-2BD5-487F-AB70-382809DD2D74}" dt="2024-04-08T14:10:45.467" v="93" actId="20577"/>
        <pc:sldMkLst>
          <pc:docMk/>
          <pc:sldMk cId="543391656" sldId="256"/>
        </pc:sldMkLst>
        <pc:spChg chg="mod">
          <ac:chgData name="SATHYA P" userId="7f817037ea7e56c7" providerId="LiveId" clId="{78E15550-2BD5-487F-AB70-382809DD2D74}" dt="2024-04-08T14:10:25.380" v="61" actId="113"/>
          <ac:spMkLst>
            <pc:docMk/>
            <pc:sldMk cId="543391656" sldId="256"/>
            <ac:spMk id="2" creationId="{0F83DA16-1AEB-08BC-7688-07F03FB49B8F}"/>
          </ac:spMkLst>
        </pc:spChg>
        <pc:spChg chg="mod">
          <ac:chgData name="SATHYA P" userId="7f817037ea7e56c7" providerId="LiveId" clId="{78E15550-2BD5-487F-AB70-382809DD2D74}" dt="2024-04-08T14:10:45.467" v="93" actId="20577"/>
          <ac:spMkLst>
            <pc:docMk/>
            <pc:sldMk cId="543391656" sldId="256"/>
            <ac:spMk id="3" creationId="{A0D82C0D-7BBB-17CF-304F-5C213A49F420}"/>
          </ac:spMkLst>
        </pc:spChg>
      </pc:sldChg>
      <pc:sldChg chg="addSp modSp mod">
        <pc:chgData name="SATHYA P" userId="7f817037ea7e56c7" providerId="LiveId" clId="{78E15550-2BD5-487F-AB70-382809DD2D74}" dt="2024-04-08T14:08:15.732" v="30" actId="113"/>
        <pc:sldMkLst>
          <pc:docMk/>
          <pc:sldMk cId="547396193" sldId="257"/>
        </pc:sldMkLst>
        <pc:spChg chg="add mod">
          <ac:chgData name="SATHYA P" userId="7f817037ea7e56c7" providerId="LiveId" clId="{78E15550-2BD5-487F-AB70-382809DD2D74}" dt="2024-04-08T14:08:15.732" v="30" actId="113"/>
          <ac:spMkLst>
            <pc:docMk/>
            <pc:sldMk cId="547396193" sldId="257"/>
            <ac:spMk id="2" creationId="{06873D40-EC1B-1D56-9A1A-0F6F17323BF7}"/>
          </ac:spMkLst>
        </pc:spChg>
      </pc:sldChg>
      <pc:sldChg chg="addSp modSp mod">
        <pc:chgData name="SATHYA P" userId="7f817037ea7e56c7" providerId="LiveId" clId="{78E15550-2BD5-487F-AB70-382809DD2D74}" dt="2024-04-08T14:09:17.440" v="47" actId="1076"/>
        <pc:sldMkLst>
          <pc:docMk/>
          <pc:sldMk cId="4047684195" sldId="258"/>
        </pc:sldMkLst>
        <pc:spChg chg="add mod">
          <ac:chgData name="SATHYA P" userId="7f817037ea7e56c7" providerId="LiveId" clId="{78E15550-2BD5-487F-AB70-382809DD2D74}" dt="2024-04-08T14:09:17.440" v="47" actId="1076"/>
          <ac:spMkLst>
            <pc:docMk/>
            <pc:sldMk cId="4047684195" sldId="258"/>
            <ac:spMk id="2" creationId="{7D7F123A-CF6F-311A-A79F-2B893E47449E}"/>
          </ac:spMkLst>
        </pc:spChg>
      </pc:sldChg>
      <pc:sldChg chg="addSp modSp mod">
        <pc:chgData name="SATHYA P" userId="7f817037ea7e56c7" providerId="LiveId" clId="{78E15550-2BD5-487F-AB70-382809DD2D74}" dt="2024-04-08T14:07:06.327" v="14" actId="255"/>
        <pc:sldMkLst>
          <pc:docMk/>
          <pc:sldMk cId="481098386" sldId="259"/>
        </pc:sldMkLst>
        <pc:spChg chg="add mod">
          <ac:chgData name="SATHYA P" userId="7f817037ea7e56c7" providerId="LiveId" clId="{78E15550-2BD5-487F-AB70-382809DD2D74}" dt="2024-04-08T14:07:06.327" v="14" actId="255"/>
          <ac:spMkLst>
            <pc:docMk/>
            <pc:sldMk cId="481098386" sldId="259"/>
            <ac:spMk id="2" creationId="{E2918DE4-0F25-6470-6BB4-DBBABD430C5C}"/>
          </ac:spMkLst>
        </pc:spChg>
      </pc:sldChg>
      <pc:sldChg chg="addSp modSp mod">
        <pc:chgData name="SATHYA P" userId="7f817037ea7e56c7" providerId="LiveId" clId="{78E15550-2BD5-487F-AB70-382809DD2D74}" dt="2024-04-08T14:09:58.120" v="60" actId="255"/>
        <pc:sldMkLst>
          <pc:docMk/>
          <pc:sldMk cId="3458058253" sldId="260"/>
        </pc:sldMkLst>
        <pc:spChg chg="add mod">
          <ac:chgData name="SATHYA P" userId="7f817037ea7e56c7" providerId="LiveId" clId="{78E15550-2BD5-487F-AB70-382809DD2D74}" dt="2024-04-08T14:09:58.120" v="60" actId="255"/>
          <ac:spMkLst>
            <pc:docMk/>
            <pc:sldMk cId="3458058253" sldId="260"/>
            <ac:spMk id="2" creationId="{7206E950-82EE-B8B7-BF87-915E7650A9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B24-D1C3-0479-4296-071C739F8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1F91-9E2C-0A6A-1379-BFB68DCA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2E5A-BD41-379D-8649-0E012AC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5075-6FF8-9EAC-2F4B-6A9E7C80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2870-1976-2583-7CA0-DE7763B5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0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58CC-89DB-2AC8-2F0D-FBB5E2FF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FAD5F-6CA4-D44F-B403-49136E22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2070-AC4E-7FBD-EBBB-76C3FD8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A49E-4834-06A8-A332-C17AB3D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8786-A65D-B2A1-18DB-D4D3A804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919F5-CAC6-42A9-BCC0-A7DC7D77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FE355-5CFE-94BF-E846-24CAD730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3C5E-5277-6B50-F22F-40CF0B23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9FF32-E8AD-DAD1-041A-97066E8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75E7-8A0E-81B3-CC53-81EB2F0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985B-901D-8E36-650E-8D5D3464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2D6B-13C5-632D-C755-C02BFE31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700B-5FD1-84CA-F66E-2BC7A435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7FCB-C96B-7032-7666-D6DAC032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B6F2-595E-2609-8761-F4AF8732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1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2700-F8E8-91C9-894B-669809A1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AB196-EFDB-0C95-5A21-FC646A68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2C7E-779C-7BD6-BF56-BB1A623F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C890-A247-7687-3051-72D57634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3D93-5B63-188E-9C88-CA77A93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EB87-2828-1190-AB75-2DC8D94E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EEB9-9523-1ABC-332A-5E24A7C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6F83-8D16-EA99-77B0-85327217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17CE5-6AEF-45A8-0117-117C49BB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12AD-8D9D-C8BF-3DDF-DF8401FF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9D70C-52BC-4382-9BEA-446FBF8A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E649-8ACC-2829-A44C-BFAC6471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9217-DCA9-E977-B8C3-73770D7E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D4672-EC58-7F8D-1C63-EB94EDBC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279F3-124C-21C3-E005-00D451D96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9F233-75D8-9DAC-BB44-54FCE7C17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5A17-231C-6572-B80D-E8A9CC5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3F42C-EDE1-6759-23C3-091731B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3F135-1AEE-B071-0A42-A899A865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A134-F530-49EA-9A5E-337E342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94F6-7C50-8F8E-0FF1-9B6B1BEF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A87F-4205-0E5B-DD9E-18F079F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DA31E-53C0-728D-FADC-59B5F392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3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B8F42-7ADA-D946-2C52-C2B3F47F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9C6D2-4FDB-DB75-C368-86E330A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B88A-52DB-BB7E-DEBD-12FEC6BC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07D-17CA-9838-A080-3BF9416E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F2AE-CDF1-BEA8-F3C2-9B2C00F7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E230-EBF1-5C01-F1F2-C044411E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8AAA-9392-5F91-76AF-807223BF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6E25-3272-5943-208B-1C1A09C9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3C0F-AE14-99E3-5EF5-53AF5220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6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559-1837-7DD3-D088-EBD093B6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94C9-1278-AC92-96A9-DD8E564A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2B2DE-E142-422F-6156-38E96D67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A54F-667E-5F33-6207-1ED2A3CF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ACCC3-2699-1723-6C9B-C5F2071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CC269-EDB6-0D2D-6CE5-4204CF98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0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3009-D999-9EA4-7EC5-0DE4667C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38DB-BF10-2FF5-13C8-1D04FE95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17B9-DFF2-E4F0-3ACB-ED6596BBA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1DB5-CE2E-4318-AD8B-6064D56A65C5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4146-FFC9-D46C-B47E-EA5980D99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92B9-D028-C1B2-4325-EC2D0F07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EE98-7D44-4B53-AE50-713A1E662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DA16-1AEB-08BC-7688-07F03FB49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SCREENSHOTS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2C0D-7BBB-17CF-304F-5C213A49F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BUILDING BUS RESERVATION SYSTEM USING </a:t>
            </a:r>
          </a:p>
          <a:p>
            <a:r>
              <a:rPr lang="en-IN" dirty="0"/>
              <a:t>PYTHON AND DJANGO</a:t>
            </a:r>
            <a:r>
              <a:rPr lang="en-IN"/>
              <a:t>(Sathya-5113)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39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8D3B16-E0A3-8022-86F9-482AA0F02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5" b="7748"/>
          <a:stretch/>
        </p:blipFill>
        <p:spPr>
          <a:xfrm>
            <a:off x="1189702" y="1504335"/>
            <a:ext cx="9261987" cy="4778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18DE4-0F25-6470-6BB4-DBBABD430C5C}"/>
              </a:ext>
            </a:extLst>
          </p:cNvPr>
          <p:cNvSpPr txBox="1"/>
          <p:nvPr/>
        </p:nvSpPr>
        <p:spPr>
          <a:xfrm>
            <a:off x="4680155" y="452284"/>
            <a:ext cx="39820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Homepage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09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1EF60-12BE-1DBB-32E7-61EA04963FD2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9A562-C02A-DF70-0A25-BAC092225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6273"/>
          <a:stretch/>
        </p:blipFill>
        <p:spPr>
          <a:xfrm>
            <a:off x="1700980" y="1170039"/>
            <a:ext cx="9507793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73D40-EC1B-1D56-9A1A-0F6F17323BF7}"/>
              </a:ext>
            </a:extLst>
          </p:cNvPr>
          <p:cNvSpPr txBox="1"/>
          <p:nvPr/>
        </p:nvSpPr>
        <p:spPr>
          <a:xfrm>
            <a:off x="4660490" y="26547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54739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58C39-9455-9C6B-6C07-927B80003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4857" r="110" b="7618"/>
          <a:stretch/>
        </p:blipFill>
        <p:spPr>
          <a:xfrm>
            <a:off x="1848465" y="1366684"/>
            <a:ext cx="8957188" cy="4208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F123A-CF6F-311A-A79F-2B893E47449E}"/>
              </a:ext>
            </a:extLst>
          </p:cNvPr>
          <p:cNvSpPr txBox="1"/>
          <p:nvPr/>
        </p:nvSpPr>
        <p:spPr>
          <a:xfrm>
            <a:off x="4345858" y="381799"/>
            <a:ext cx="307749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Finding bus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6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08ADA9-8757-E2EE-7ED3-8B2D74D9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6175" r="-1053" b="5180"/>
          <a:stretch/>
        </p:blipFill>
        <p:spPr>
          <a:xfrm>
            <a:off x="1524000" y="1091381"/>
            <a:ext cx="9340645" cy="4375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6E950-82EE-B8B7-BF87-915E7650A9BE}"/>
              </a:ext>
            </a:extLst>
          </p:cNvPr>
          <p:cNvSpPr txBox="1"/>
          <p:nvPr/>
        </p:nvSpPr>
        <p:spPr>
          <a:xfrm>
            <a:off x="4748981" y="186813"/>
            <a:ext cx="26645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Bookings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5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SCREENSHOTS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</dc:title>
  <dc:creator>SATHYA P</dc:creator>
  <cp:lastModifiedBy>SATHYA P</cp:lastModifiedBy>
  <cp:revision>1</cp:revision>
  <dcterms:created xsi:type="dcterms:W3CDTF">2024-04-05T07:29:23Z</dcterms:created>
  <dcterms:modified xsi:type="dcterms:W3CDTF">2024-04-08T14:10:51Z</dcterms:modified>
</cp:coreProperties>
</file>