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A75F-FAA1-4893-B1A0-866FCB94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6E8A5-516C-48EE-8345-FAF71C84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F596-AC4B-48E0-B25E-AB7A3888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332C-EDA6-4B4C-B973-EE0F3CDD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48B6-0F47-47E4-8124-E2E016EF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1FE2-0F34-49E8-A911-F613CA56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2B34-D107-4205-93EC-7C17C291F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4163-661B-4262-B6AD-66673BBA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8417-CE83-4391-B567-5C0452A2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EFAD-6679-439B-8B9E-8BE107F2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B41B7-BFBA-4BF3-997A-58F1F584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332F2-6D64-4299-AF58-ADFB86AF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967E-A497-430F-95F0-E7730EF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C0A8-6512-4941-9848-790EA55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EFC3-B8E4-4970-A623-95034AF5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5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D4AF-6454-477B-83F8-EA0F3681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5460-64D8-49E2-B20E-AF9EB3E7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616E-F1F1-46E9-AC31-AB4F54B0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ADFB-5826-46CD-8D5D-8C3A987C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F8A5-1E99-466D-89B9-E78A5F01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6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96C1-A6C0-45BE-8A0F-EB726D7E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1851-6C56-493D-8AEC-572D923A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8086-D4D5-48B7-AD66-F37C02DA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875B-0221-4025-B6DA-5FC80D0F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35D2-8022-40B9-8777-35B7595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4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ABAE-4F85-476F-8241-36D0D536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13CE-4621-4B98-8438-583740AD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B819-688D-4CF6-B9C7-026D59B1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85BC-0BF4-496E-BC44-C179007F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70114-01D0-47FC-96F2-965599E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EFE0-F476-4376-A34B-151771B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68D2-62D6-4D0C-87D0-5FF45A85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03A2-EFC6-4DEA-9A58-9E70505E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13BA-7CCF-44E3-9DE6-2BEAB7750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F945-AB66-4B29-B7A2-6A1B74C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FE2FD-4BA2-4CC8-B58D-1CC696648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597F7-069F-4A4D-91C9-F96FE262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C433A-1D9C-474C-969D-DA878AA7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541DF-E129-4099-83FA-77D1C6FC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3B23-5C06-4F28-8A11-E13F907E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307A2-4E4D-4719-8474-7F05D0B2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45931-E50B-4845-B281-A3118601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98F54-224C-4D74-86D4-3B166224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AB133-2BD1-402E-86AA-D4E1EC60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FF127-8ECC-4D9A-A1B4-4C3B1A82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353D-42CA-4E02-AF08-28747F58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9B1-916A-461E-8016-2A3774F8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13B5-DD02-40CC-8A24-B3B67B8F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AF4B-847C-425C-BC45-F8374B18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6D4C-FC5B-4513-9D1D-938C9276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4BB9-C41D-454B-9FA8-54FD1A3C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B4E-8B5A-406A-A823-ABD96147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6C09-1133-495B-B7BD-8FA61B38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FD4-B1D3-4DD8-93C5-9294BA9C4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679A2-A1D3-4F74-B990-F3ED2371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7B78-0543-4B6C-992D-58644093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82B50-61C9-42E6-9AA8-9B897248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CDD92-51EC-4EE9-8959-7C6A703D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298B6-7050-4C9A-A4C8-399ECAE0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3223-D9A3-46C9-A98F-646A1985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BAB3-2005-4B8C-9BB7-9789454B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A1AE-28B5-4197-A98C-25B6BE1EB8A4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14E4-B8B6-4D2E-A84F-24C2AC35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5585-018C-4B19-A5FC-31D9094C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BD6C-65CD-40E4-9829-4DC4AD801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3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4C00C1-3286-4481-A462-B490740F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31" y="643466"/>
            <a:ext cx="70297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1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CF19B-D0F2-4966-9C2E-C6D27457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79387"/>
            <a:ext cx="10905066" cy="209922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20022-7147-4893-83DF-F49877864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en-IN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172F-9A38-4CC0-8297-77FFE47D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BEB57-297F-431B-9C55-B044B1A0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03" y="858525"/>
            <a:ext cx="6639373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07445-0C8B-4D8F-956F-5282F206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20502"/>
            <a:ext cx="10905066" cy="321699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182E4-F416-405D-9557-7E0B13CD3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236" y="643467"/>
            <a:ext cx="657352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20B2B-668C-4F2A-B9AC-0F4A503B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9F150-D10B-4D03-A369-51AA71F0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CF108-7D45-465E-89AD-E2A8996F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793D2-3906-49CB-8DED-8C534393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1BA2A-BA61-41BF-9949-3C1EF421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6" y="643467"/>
            <a:ext cx="85708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Chakraborty</dc:creator>
  <cp:lastModifiedBy>Gargi Chakraborty</cp:lastModifiedBy>
  <cp:revision>1</cp:revision>
  <dcterms:created xsi:type="dcterms:W3CDTF">2022-03-19T13:30:37Z</dcterms:created>
  <dcterms:modified xsi:type="dcterms:W3CDTF">2022-03-21T10:16:24Z</dcterms:modified>
</cp:coreProperties>
</file>