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hyperlink" Target="https://www.edureka.co/blog/what-is-mysql/" TargetMode="External"/><Relationship Id="rId1" Type="http://schemas.openxmlformats.org/officeDocument/2006/relationships/hyperlink" Target="https://www.edureka.co/blog/what-is-sql/"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edureka.co/blog/what-is-mysql/" TargetMode="External"/><Relationship Id="rId1" Type="http://schemas.openxmlformats.org/officeDocument/2006/relationships/hyperlink" Target="https://www.edureka.co/blog/what-is-sql/"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B625F-71DE-46E3-A129-AE435F27762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05AB78E-ABB0-43C6-AF2C-1F37CF74F39D}">
      <dgm:prSet/>
      <dgm:spPr/>
      <dgm:t>
        <a:bodyPr/>
        <a:lstStyle/>
        <a:p>
          <a:r>
            <a:rPr lang="en-US"/>
            <a:t>Tuple~row~record</a:t>
          </a:r>
        </a:p>
      </dgm:t>
    </dgm:pt>
    <dgm:pt modelId="{B834590B-1384-4235-B69B-EF3F05539055}" type="parTrans" cxnId="{2309AC20-F6E0-4BDB-BFDD-98AF991074D7}">
      <dgm:prSet/>
      <dgm:spPr/>
      <dgm:t>
        <a:bodyPr/>
        <a:lstStyle/>
        <a:p>
          <a:endParaRPr lang="en-US"/>
        </a:p>
      </dgm:t>
    </dgm:pt>
    <dgm:pt modelId="{DC41918A-B342-4053-BC07-B58457E69AA3}" type="sibTrans" cxnId="{2309AC20-F6E0-4BDB-BFDD-98AF991074D7}">
      <dgm:prSet/>
      <dgm:spPr/>
      <dgm:t>
        <a:bodyPr/>
        <a:lstStyle/>
        <a:p>
          <a:endParaRPr lang="en-US"/>
        </a:p>
      </dgm:t>
    </dgm:pt>
    <dgm:pt modelId="{BFFF2730-D9F8-4C7C-8DF8-9DC4EA05B528}">
      <dgm:prSet/>
      <dgm:spPr/>
      <dgm:t>
        <a:bodyPr/>
        <a:lstStyle/>
        <a:p>
          <a:r>
            <a:rPr lang="en-US"/>
            <a:t>Fields ~ attribute</a:t>
          </a:r>
        </a:p>
      </dgm:t>
    </dgm:pt>
    <dgm:pt modelId="{35D23772-CA82-4AA8-8BE7-E00747E6F938}" type="parTrans" cxnId="{89D021A7-F5E5-404F-A899-A3CEB791F695}">
      <dgm:prSet/>
      <dgm:spPr/>
      <dgm:t>
        <a:bodyPr/>
        <a:lstStyle/>
        <a:p>
          <a:endParaRPr lang="en-US"/>
        </a:p>
      </dgm:t>
    </dgm:pt>
    <dgm:pt modelId="{4E09795C-64C1-4648-AE51-67116DA3386A}" type="sibTrans" cxnId="{89D021A7-F5E5-404F-A899-A3CEB791F695}">
      <dgm:prSet/>
      <dgm:spPr/>
      <dgm:t>
        <a:bodyPr/>
        <a:lstStyle/>
        <a:p>
          <a:endParaRPr lang="en-US"/>
        </a:p>
      </dgm:t>
    </dgm:pt>
    <dgm:pt modelId="{4FAB1CE2-7A6B-4B88-8592-2B2AB6E1C8BF}">
      <dgm:prSet/>
      <dgm:spPr/>
      <dgm:t>
        <a:bodyPr/>
        <a:lstStyle/>
        <a:p>
          <a:r>
            <a:rPr lang="en-US"/>
            <a:t>Simple Attribute – can’t be divided futher (fname, lname )</a:t>
          </a:r>
        </a:p>
      </dgm:t>
    </dgm:pt>
    <dgm:pt modelId="{583CAE4F-E471-4E83-BC9C-1D6944B21435}" type="parTrans" cxnId="{22EDD455-A22B-4400-904C-373771F58ACD}">
      <dgm:prSet/>
      <dgm:spPr/>
      <dgm:t>
        <a:bodyPr/>
        <a:lstStyle/>
        <a:p>
          <a:endParaRPr lang="en-US"/>
        </a:p>
      </dgm:t>
    </dgm:pt>
    <dgm:pt modelId="{D52CC72A-1F13-42AE-8057-13DB25C70A59}" type="sibTrans" cxnId="{22EDD455-A22B-4400-904C-373771F58ACD}">
      <dgm:prSet/>
      <dgm:spPr/>
      <dgm:t>
        <a:bodyPr/>
        <a:lstStyle/>
        <a:p>
          <a:endParaRPr lang="en-US"/>
        </a:p>
      </dgm:t>
    </dgm:pt>
    <dgm:pt modelId="{AB1DFA73-DB5D-4B58-AF92-7306718F739C}">
      <dgm:prSet/>
      <dgm:spPr/>
      <dgm:t>
        <a:bodyPr/>
        <a:lstStyle/>
        <a:p>
          <a:r>
            <a:rPr lang="en-US" dirty="0"/>
            <a:t>Composite attribute- collection of simple attributes(name)</a:t>
          </a:r>
        </a:p>
      </dgm:t>
    </dgm:pt>
    <dgm:pt modelId="{B2EE2F3A-B67C-478A-908F-9EB283900E86}" type="parTrans" cxnId="{A8A3E991-8BF9-4970-BE32-22699C4DAD12}">
      <dgm:prSet/>
      <dgm:spPr/>
      <dgm:t>
        <a:bodyPr/>
        <a:lstStyle/>
        <a:p>
          <a:endParaRPr lang="en-US"/>
        </a:p>
      </dgm:t>
    </dgm:pt>
    <dgm:pt modelId="{0BC512D2-F6F0-4042-9B75-AFA06392AF14}" type="sibTrans" cxnId="{A8A3E991-8BF9-4970-BE32-22699C4DAD12}">
      <dgm:prSet/>
      <dgm:spPr/>
      <dgm:t>
        <a:bodyPr/>
        <a:lstStyle/>
        <a:p>
          <a:endParaRPr lang="en-US"/>
        </a:p>
      </dgm:t>
    </dgm:pt>
    <dgm:pt modelId="{069E93B6-52FD-427B-8128-ED4ED35C4730}">
      <dgm:prSet/>
      <dgm:spPr/>
      <dgm:t>
        <a:bodyPr/>
        <a:lstStyle/>
        <a:p>
          <a:r>
            <a:rPr lang="en-US" dirty="0"/>
            <a:t>Single valued – only one value can be assigned (age) </a:t>
          </a:r>
        </a:p>
      </dgm:t>
    </dgm:pt>
    <dgm:pt modelId="{CB0CE6C0-9294-4783-8F3B-48CDDC003EA2}" type="parTrans" cxnId="{03FF1FD5-312C-436F-8EBC-17B584C96C6E}">
      <dgm:prSet/>
      <dgm:spPr/>
      <dgm:t>
        <a:bodyPr/>
        <a:lstStyle/>
        <a:p>
          <a:endParaRPr lang="en-US"/>
        </a:p>
      </dgm:t>
    </dgm:pt>
    <dgm:pt modelId="{B303859A-5CEE-4E3B-8664-D6A5EF0488C2}" type="sibTrans" cxnId="{03FF1FD5-312C-436F-8EBC-17B584C96C6E}">
      <dgm:prSet/>
      <dgm:spPr/>
      <dgm:t>
        <a:bodyPr/>
        <a:lstStyle/>
        <a:p>
          <a:endParaRPr lang="en-US"/>
        </a:p>
      </dgm:t>
    </dgm:pt>
    <dgm:pt modelId="{606FC964-AF08-47BB-BC6E-AF245070A0A8}">
      <dgm:prSet/>
      <dgm:spPr/>
      <dgm:t>
        <a:bodyPr/>
        <a:lstStyle/>
        <a:p>
          <a:r>
            <a:rPr lang="en-US" dirty="0"/>
            <a:t>Multivalued  – more than one value can be assigned(phone no)</a:t>
          </a:r>
        </a:p>
      </dgm:t>
    </dgm:pt>
    <dgm:pt modelId="{C885E16E-1482-41D8-B4AC-C106163D79A0}" type="parTrans" cxnId="{266E4D21-61A8-4157-B255-450AA910663B}">
      <dgm:prSet/>
      <dgm:spPr/>
      <dgm:t>
        <a:bodyPr/>
        <a:lstStyle/>
        <a:p>
          <a:endParaRPr lang="en-US"/>
        </a:p>
      </dgm:t>
    </dgm:pt>
    <dgm:pt modelId="{169E9C24-55BB-4B21-9384-E6FEFBCED4AD}" type="sibTrans" cxnId="{266E4D21-61A8-4157-B255-450AA910663B}">
      <dgm:prSet/>
      <dgm:spPr/>
      <dgm:t>
        <a:bodyPr/>
        <a:lstStyle/>
        <a:p>
          <a:endParaRPr lang="en-US"/>
        </a:p>
      </dgm:t>
    </dgm:pt>
    <dgm:pt modelId="{2B64D0A2-0E7D-40D0-ACBC-D5A82FFD144A}">
      <dgm:prSet/>
      <dgm:spPr/>
      <dgm:t>
        <a:bodyPr/>
        <a:lstStyle/>
        <a:p>
          <a:r>
            <a:rPr lang="en-US" dirty="0"/>
            <a:t>Stored attribute-  that can be stored (DOB)</a:t>
          </a:r>
        </a:p>
      </dgm:t>
    </dgm:pt>
    <dgm:pt modelId="{242E38EB-3DCA-47FA-A884-B4482F0E3DE3}" type="parTrans" cxnId="{20E27645-9AFA-42D4-9B85-6923DEA125EE}">
      <dgm:prSet/>
      <dgm:spPr/>
      <dgm:t>
        <a:bodyPr/>
        <a:lstStyle/>
        <a:p>
          <a:endParaRPr lang="en-US"/>
        </a:p>
      </dgm:t>
    </dgm:pt>
    <dgm:pt modelId="{9F1F8F8B-EAA3-4498-9E59-9634000F56B2}" type="sibTrans" cxnId="{20E27645-9AFA-42D4-9B85-6923DEA125EE}">
      <dgm:prSet/>
      <dgm:spPr/>
      <dgm:t>
        <a:bodyPr/>
        <a:lstStyle/>
        <a:p>
          <a:endParaRPr lang="en-US"/>
        </a:p>
      </dgm:t>
    </dgm:pt>
    <dgm:pt modelId="{3F9FFB61-B0FA-4BC4-B6AD-8ABB77F757ED}">
      <dgm:prSet/>
      <dgm:spPr/>
      <dgm:t>
        <a:bodyPr/>
        <a:lstStyle/>
        <a:p>
          <a:r>
            <a:rPr lang="en-US" dirty="0"/>
            <a:t>Derived attribute – that can be derived from the stored (age) </a:t>
          </a:r>
        </a:p>
      </dgm:t>
    </dgm:pt>
    <dgm:pt modelId="{21BDE1DE-B613-48AC-AA3C-43B69CF8B81C}" type="parTrans" cxnId="{AA9F317A-C876-4AC3-A8B8-E081E8070AD7}">
      <dgm:prSet/>
      <dgm:spPr/>
      <dgm:t>
        <a:bodyPr/>
        <a:lstStyle/>
        <a:p>
          <a:endParaRPr lang="en-US"/>
        </a:p>
      </dgm:t>
    </dgm:pt>
    <dgm:pt modelId="{27A65104-B7D1-4DFB-8061-D8A4DDB35D35}" type="sibTrans" cxnId="{AA9F317A-C876-4AC3-A8B8-E081E8070AD7}">
      <dgm:prSet/>
      <dgm:spPr/>
      <dgm:t>
        <a:bodyPr/>
        <a:lstStyle/>
        <a:p>
          <a:endParaRPr lang="en-US"/>
        </a:p>
      </dgm:t>
    </dgm:pt>
    <dgm:pt modelId="{98DD89D7-E2BD-41A3-A5DB-DA9020656308}">
      <dgm:prSet/>
      <dgm:spPr/>
      <dgm:t>
        <a:bodyPr/>
        <a:lstStyle/>
        <a:p>
          <a:r>
            <a:rPr lang="en-US" dirty="0"/>
            <a:t>Complex – both composite &amp; multivalued (address) </a:t>
          </a:r>
        </a:p>
      </dgm:t>
    </dgm:pt>
    <dgm:pt modelId="{C0ADB073-6622-4A9C-AFF5-C634361B1542}" type="parTrans" cxnId="{864A152E-E21E-4377-8962-6E3408FBCE5C}">
      <dgm:prSet/>
      <dgm:spPr/>
      <dgm:t>
        <a:bodyPr/>
        <a:lstStyle/>
        <a:p>
          <a:endParaRPr lang="en-US"/>
        </a:p>
      </dgm:t>
    </dgm:pt>
    <dgm:pt modelId="{4F183B31-7A97-4EC9-B150-10FA72F3C798}" type="sibTrans" cxnId="{864A152E-E21E-4377-8962-6E3408FBCE5C}">
      <dgm:prSet/>
      <dgm:spPr/>
      <dgm:t>
        <a:bodyPr/>
        <a:lstStyle/>
        <a:p>
          <a:endParaRPr lang="en-US"/>
        </a:p>
      </dgm:t>
    </dgm:pt>
    <dgm:pt modelId="{2E89C4D8-F4D5-449C-A902-88458C13D95B}" type="pres">
      <dgm:prSet presAssocID="{EBDB625F-71DE-46E3-A129-AE435F277623}" presName="vert0" presStyleCnt="0">
        <dgm:presLayoutVars>
          <dgm:dir/>
          <dgm:animOne val="branch"/>
          <dgm:animLvl val="lvl"/>
        </dgm:presLayoutVars>
      </dgm:prSet>
      <dgm:spPr/>
    </dgm:pt>
    <dgm:pt modelId="{090C09EE-E2EF-4DBF-8A38-D76E6BF0F200}" type="pres">
      <dgm:prSet presAssocID="{505AB78E-ABB0-43C6-AF2C-1F37CF74F39D}" presName="thickLine" presStyleLbl="alignNode1" presStyleIdx="0" presStyleCnt="9"/>
      <dgm:spPr/>
    </dgm:pt>
    <dgm:pt modelId="{AB0852F3-50C0-478F-96F9-47F72BB7781D}" type="pres">
      <dgm:prSet presAssocID="{505AB78E-ABB0-43C6-AF2C-1F37CF74F39D}" presName="horz1" presStyleCnt="0"/>
      <dgm:spPr/>
    </dgm:pt>
    <dgm:pt modelId="{CFEE82FA-4937-456F-BE83-8228EAF098DB}" type="pres">
      <dgm:prSet presAssocID="{505AB78E-ABB0-43C6-AF2C-1F37CF74F39D}" presName="tx1" presStyleLbl="revTx" presStyleIdx="0" presStyleCnt="9"/>
      <dgm:spPr/>
    </dgm:pt>
    <dgm:pt modelId="{C7A84B41-B948-4EE9-93F8-92F6F74F0368}" type="pres">
      <dgm:prSet presAssocID="{505AB78E-ABB0-43C6-AF2C-1F37CF74F39D}" presName="vert1" presStyleCnt="0"/>
      <dgm:spPr/>
    </dgm:pt>
    <dgm:pt modelId="{23FBB91F-A91C-42BB-8206-3AC2AD62247E}" type="pres">
      <dgm:prSet presAssocID="{BFFF2730-D9F8-4C7C-8DF8-9DC4EA05B528}" presName="thickLine" presStyleLbl="alignNode1" presStyleIdx="1" presStyleCnt="9"/>
      <dgm:spPr/>
    </dgm:pt>
    <dgm:pt modelId="{E101002B-D6B4-489A-9A05-55DC3FB83CEC}" type="pres">
      <dgm:prSet presAssocID="{BFFF2730-D9F8-4C7C-8DF8-9DC4EA05B528}" presName="horz1" presStyleCnt="0"/>
      <dgm:spPr/>
    </dgm:pt>
    <dgm:pt modelId="{A02256F5-EBBB-423B-827E-C2556FC3115F}" type="pres">
      <dgm:prSet presAssocID="{BFFF2730-D9F8-4C7C-8DF8-9DC4EA05B528}" presName="tx1" presStyleLbl="revTx" presStyleIdx="1" presStyleCnt="9"/>
      <dgm:spPr/>
    </dgm:pt>
    <dgm:pt modelId="{AA1FB204-C83B-4A0D-9149-8CF67F2C7C35}" type="pres">
      <dgm:prSet presAssocID="{BFFF2730-D9F8-4C7C-8DF8-9DC4EA05B528}" presName="vert1" presStyleCnt="0"/>
      <dgm:spPr/>
    </dgm:pt>
    <dgm:pt modelId="{7FB0F90A-F74C-4A09-9ED5-36B975E2D06E}" type="pres">
      <dgm:prSet presAssocID="{4FAB1CE2-7A6B-4B88-8592-2B2AB6E1C8BF}" presName="thickLine" presStyleLbl="alignNode1" presStyleIdx="2" presStyleCnt="9"/>
      <dgm:spPr/>
    </dgm:pt>
    <dgm:pt modelId="{C39FC96B-0406-4379-8896-83F678EB0E1B}" type="pres">
      <dgm:prSet presAssocID="{4FAB1CE2-7A6B-4B88-8592-2B2AB6E1C8BF}" presName="horz1" presStyleCnt="0"/>
      <dgm:spPr/>
    </dgm:pt>
    <dgm:pt modelId="{DB65F9AD-6692-4D4C-9DFD-8484F55D6AE0}" type="pres">
      <dgm:prSet presAssocID="{4FAB1CE2-7A6B-4B88-8592-2B2AB6E1C8BF}" presName="tx1" presStyleLbl="revTx" presStyleIdx="2" presStyleCnt="9"/>
      <dgm:spPr/>
    </dgm:pt>
    <dgm:pt modelId="{A5AD43B7-E608-4C7A-AC34-5ED233EEF7BC}" type="pres">
      <dgm:prSet presAssocID="{4FAB1CE2-7A6B-4B88-8592-2B2AB6E1C8BF}" presName="vert1" presStyleCnt="0"/>
      <dgm:spPr/>
    </dgm:pt>
    <dgm:pt modelId="{17967BBD-5F77-4FCB-950A-D483C52B663D}" type="pres">
      <dgm:prSet presAssocID="{AB1DFA73-DB5D-4B58-AF92-7306718F739C}" presName="thickLine" presStyleLbl="alignNode1" presStyleIdx="3" presStyleCnt="9"/>
      <dgm:spPr/>
    </dgm:pt>
    <dgm:pt modelId="{A93EF1DC-7849-4BDB-9FE6-ECB4F48EF613}" type="pres">
      <dgm:prSet presAssocID="{AB1DFA73-DB5D-4B58-AF92-7306718F739C}" presName="horz1" presStyleCnt="0"/>
      <dgm:spPr/>
    </dgm:pt>
    <dgm:pt modelId="{7676D2E7-1078-4152-A5CD-82DE739615D2}" type="pres">
      <dgm:prSet presAssocID="{AB1DFA73-DB5D-4B58-AF92-7306718F739C}" presName="tx1" presStyleLbl="revTx" presStyleIdx="3" presStyleCnt="9"/>
      <dgm:spPr/>
    </dgm:pt>
    <dgm:pt modelId="{7F579C1E-4A86-4AF5-BCC0-CF66781566A8}" type="pres">
      <dgm:prSet presAssocID="{AB1DFA73-DB5D-4B58-AF92-7306718F739C}" presName="vert1" presStyleCnt="0"/>
      <dgm:spPr/>
    </dgm:pt>
    <dgm:pt modelId="{DEF1BE9A-89B6-42CE-BEE5-123A4E65F60D}" type="pres">
      <dgm:prSet presAssocID="{069E93B6-52FD-427B-8128-ED4ED35C4730}" presName="thickLine" presStyleLbl="alignNode1" presStyleIdx="4" presStyleCnt="9"/>
      <dgm:spPr/>
    </dgm:pt>
    <dgm:pt modelId="{3B7A1D84-1CDF-4E49-9873-58A6F4DA2FF1}" type="pres">
      <dgm:prSet presAssocID="{069E93B6-52FD-427B-8128-ED4ED35C4730}" presName="horz1" presStyleCnt="0"/>
      <dgm:spPr/>
    </dgm:pt>
    <dgm:pt modelId="{2A3902D5-5E9D-4F53-8E5C-08B7BC794A7D}" type="pres">
      <dgm:prSet presAssocID="{069E93B6-52FD-427B-8128-ED4ED35C4730}" presName="tx1" presStyleLbl="revTx" presStyleIdx="4" presStyleCnt="9"/>
      <dgm:spPr/>
    </dgm:pt>
    <dgm:pt modelId="{FA125BFA-391A-48B7-9B15-5A58B37611BF}" type="pres">
      <dgm:prSet presAssocID="{069E93B6-52FD-427B-8128-ED4ED35C4730}" presName="vert1" presStyleCnt="0"/>
      <dgm:spPr/>
    </dgm:pt>
    <dgm:pt modelId="{FD65C2B0-F6B8-4893-8927-D592E09CF0AB}" type="pres">
      <dgm:prSet presAssocID="{606FC964-AF08-47BB-BC6E-AF245070A0A8}" presName="thickLine" presStyleLbl="alignNode1" presStyleIdx="5" presStyleCnt="9"/>
      <dgm:spPr/>
    </dgm:pt>
    <dgm:pt modelId="{2D4EB092-C041-4DE7-9A3F-33FE23D01C8C}" type="pres">
      <dgm:prSet presAssocID="{606FC964-AF08-47BB-BC6E-AF245070A0A8}" presName="horz1" presStyleCnt="0"/>
      <dgm:spPr/>
    </dgm:pt>
    <dgm:pt modelId="{951A49D8-496D-4635-BC3A-3DADB98425B2}" type="pres">
      <dgm:prSet presAssocID="{606FC964-AF08-47BB-BC6E-AF245070A0A8}" presName="tx1" presStyleLbl="revTx" presStyleIdx="5" presStyleCnt="9"/>
      <dgm:spPr/>
    </dgm:pt>
    <dgm:pt modelId="{B709B908-5336-4FD5-BDB9-A49599DD24EE}" type="pres">
      <dgm:prSet presAssocID="{606FC964-AF08-47BB-BC6E-AF245070A0A8}" presName="vert1" presStyleCnt="0"/>
      <dgm:spPr/>
    </dgm:pt>
    <dgm:pt modelId="{4AB4DC8B-C40C-4DB7-8E5E-9B6E9D008F35}" type="pres">
      <dgm:prSet presAssocID="{2B64D0A2-0E7D-40D0-ACBC-D5A82FFD144A}" presName="thickLine" presStyleLbl="alignNode1" presStyleIdx="6" presStyleCnt="9"/>
      <dgm:spPr/>
    </dgm:pt>
    <dgm:pt modelId="{88741641-75F9-497F-9328-84F227EE5D0C}" type="pres">
      <dgm:prSet presAssocID="{2B64D0A2-0E7D-40D0-ACBC-D5A82FFD144A}" presName="horz1" presStyleCnt="0"/>
      <dgm:spPr/>
    </dgm:pt>
    <dgm:pt modelId="{C007E2F8-68E9-49E0-B58B-D1C6919883A5}" type="pres">
      <dgm:prSet presAssocID="{2B64D0A2-0E7D-40D0-ACBC-D5A82FFD144A}" presName="tx1" presStyleLbl="revTx" presStyleIdx="6" presStyleCnt="9"/>
      <dgm:spPr/>
    </dgm:pt>
    <dgm:pt modelId="{3C1A9234-B7BD-42C7-AA7D-EDB997EBA52F}" type="pres">
      <dgm:prSet presAssocID="{2B64D0A2-0E7D-40D0-ACBC-D5A82FFD144A}" presName="vert1" presStyleCnt="0"/>
      <dgm:spPr/>
    </dgm:pt>
    <dgm:pt modelId="{C61BE7DD-B684-40E1-8094-FA6F39B90C76}" type="pres">
      <dgm:prSet presAssocID="{3F9FFB61-B0FA-4BC4-B6AD-8ABB77F757ED}" presName="thickLine" presStyleLbl="alignNode1" presStyleIdx="7" presStyleCnt="9"/>
      <dgm:spPr/>
    </dgm:pt>
    <dgm:pt modelId="{CBDFCF14-9200-4A35-A81B-1FA6C095BBC7}" type="pres">
      <dgm:prSet presAssocID="{3F9FFB61-B0FA-4BC4-B6AD-8ABB77F757ED}" presName="horz1" presStyleCnt="0"/>
      <dgm:spPr/>
    </dgm:pt>
    <dgm:pt modelId="{CDC00CC8-DE10-475D-AA7C-5D6A0B5D4C91}" type="pres">
      <dgm:prSet presAssocID="{3F9FFB61-B0FA-4BC4-B6AD-8ABB77F757ED}" presName="tx1" presStyleLbl="revTx" presStyleIdx="7" presStyleCnt="9"/>
      <dgm:spPr/>
    </dgm:pt>
    <dgm:pt modelId="{CDCF6C4E-D42C-46FB-B698-51A549417ED9}" type="pres">
      <dgm:prSet presAssocID="{3F9FFB61-B0FA-4BC4-B6AD-8ABB77F757ED}" presName="vert1" presStyleCnt="0"/>
      <dgm:spPr/>
    </dgm:pt>
    <dgm:pt modelId="{A1D274E9-2F5F-490F-B220-7DB9EAF81833}" type="pres">
      <dgm:prSet presAssocID="{98DD89D7-E2BD-41A3-A5DB-DA9020656308}" presName="thickLine" presStyleLbl="alignNode1" presStyleIdx="8" presStyleCnt="9"/>
      <dgm:spPr/>
    </dgm:pt>
    <dgm:pt modelId="{C676B4B5-D195-48F5-8830-6FE6AA1B640A}" type="pres">
      <dgm:prSet presAssocID="{98DD89D7-E2BD-41A3-A5DB-DA9020656308}" presName="horz1" presStyleCnt="0"/>
      <dgm:spPr/>
    </dgm:pt>
    <dgm:pt modelId="{E212F9DF-F500-465C-B69F-E27F093D8675}" type="pres">
      <dgm:prSet presAssocID="{98DD89D7-E2BD-41A3-A5DB-DA9020656308}" presName="tx1" presStyleLbl="revTx" presStyleIdx="8" presStyleCnt="9"/>
      <dgm:spPr/>
    </dgm:pt>
    <dgm:pt modelId="{8BF7FA9D-FF6E-4655-B425-6081BF4F8763}" type="pres">
      <dgm:prSet presAssocID="{98DD89D7-E2BD-41A3-A5DB-DA9020656308}" presName="vert1" presStyleCnt="0"/>
      <dgm:spPr/>
    </dgm:pt>
  </dgm:ptLst>
  <dgm:cxnLst>
    <dgm:cxn modelId="{FF30A41D-D5BC-4659-8466-EF13FE45484B}" type="presOf" srcId="{2B64D0A2-0E7D-40D0-ACBC-D5A82FFD144A}" destId="{C007E2F8-68E9-49E0-B58B-D1C6919883A5}" srcOrd="0" destOrd="0" presId="urn:microsoft.com/office/officeart/2008/layout/LinedList"/>
    <dgm:cxn modelId="{2309AC20-F6E0-4BDB-BFDD-98AF991074D7}" srcId="{EBDB625F-71DE-46E3-A129-AE435F277623}" destId="{505AB78E-ABB0-43C6-AF2C-1F37CF74F39D}" srcOrd="0" destOrd="0" parTransId="{B834590B-1384-4235-B69B-EF3F05539055}" sibTransId="{DC41918A-B342-4053-BC07-B58457E69AA3}"/>
    <dgm:cxn modelId="{266E4D21-61A8-4157-B255-450AA910663B}" srcId="{EBDB625F-71DE-46E3-A129-AE435F277623}" destId="{606FC964-AF08-47BB-BC6E-AF245070A0A8}" srcOrd="5" destOrd="0" parTransId="{C885E16E-1482-41D8-B4AC-C106163D79A0}" sibTransId="{169E9C24-55BB-4B21-9384-E6FEFBCED4AD}"/>
    <dgm:cxn modelId="{E2A7452A-1E91-46D7-85A0-69D05DD09822}" type="presOf" srcId="{EBDB625F-71DE-46E3-A129-AE435F277623}" destId="{2E89C4D8-F4D5-449C-A902-88458C13D95B}" srcOrd="0" destOrd="0" presId="urn:microsoft.com/office/officeart/2008/layout/LinedList"/>
    <dgm:cxn modelId="{864A152E-E21E-4377-8962-6E3408FBCE5C}" srcId="{EBDB625F-71DE-46E3-A129-AE435F277623}" destId="{98DD89D7-E2BD-41A3-A5DB-DA9020656308}" srcOrd="8" destOrd="0" parTransId="{C0ADB073-6622-4A9C-AFF5-C634361B1542}" sibTransId="{4F183B31-7A97-4EC9-B150-10FA72F3C798}"/>
    <dgm:cxn modelId="{993D4E3F-EEC8-4F9A-BD65-13225C46C54E}" type="presOf" srcId="{BFFF2730-D9F8-4C7C-8DF8-9DC4EA05B528}" destId="{A02256F5-EBBB-423B-827E-C2556FC3115F}" srcOrd="0" destOrd="0" presId="urn:microsoft.com/office/officeart/2008/layout/LinedList"/>
    <dgm:cxn modelId="{20E27645-9AFA-42D4-9B85-6923DEA125EE}" srcId="{EBDB625F-71DE-46E3-A129-AE435F277623}" destId="{2B64D0A2-0E7D-40D0-ACBC-D5A82FFD144A}" srcOrd="6" destOrd="0" parTransId="{242E38EB-3DCA-47FA-A884-B4482F0E3DE3}" sibTransId="{9F1F8F8B-EAA3-4498-9E59-9634000F56B2}"/>
    <dgm:cxn modelId="{C0F62D6C-40ED-4A5C-9064-5D5BECFE9219}" type="presOf" srcId="{505AB78E-ABB0-43C6-AF2C-1F37CF74F39D}" destId="{CFEE82FA-4937-456F-BE83-8228EAF098DB}" srcOrd="0" destOrd="0" presId="urn:microsoft.com/office/officeart/2008/layout/LinedList"/>
    <dgm:cxn modelId="{0494DD50-9D3D-4EE8-A45D-53AA5B8F194A}" type="presOf" srcId="{069E93B6-52FD-427B-8128-ED4ED35C4730}" destId="{2A3902D5-5E9D-4F53-8E5C-08B7BC794A7D}" srcOrd="0" destOrd="0" presId="urn:microsoft.com/office/officeart/2008/layout/LinedList"/>
    <dgm:cxn modelId="{896A0C54-1787-4943-AB56-008BFC512E5E}" type="presOf" srcId="{606FC964-AF08-47BB-BC6E-AF245070A0A8}" destId="{951A49D8-496D-4635-BC3A-3DADB98425B2}" srcOrd="0" destOrd="0" presId="urn:microsoft.com/office/officeart/2008/layout/LinedList"/>
    <dgm:cxn modelId="{22EDD455-A22B-4400-904C-373771F58ACD}" srcId="{EBDB625F-71DE-46E3-A129-AE435F277623}" destId="{4FAB1CE2-7A6B-4B88-8592-2B2AB6E1C8BF}" srcOrd="2" destOrd="0" parTransId="{583CAE4F-E471-4E83-BC9C-1D6944B21435}" sibTransId="{D52CC72A-1F13-42AE-8057-13DB25C70A59}"/>
    <dgm:cxn modelId="{AA9F317A-C876-4AC3-A8B8-E081E8070AD7}" srcId="{EBDB625F-71DE-46E3-A129-AE435F277623}" destId="{3F9FFB61-B0FA-4BC4-B6AD-8ABB77F757ED}" srcOrd="7" destOrd="0" parTransId="{21BDE1DE-B613-48AC-AA3C-43B69CF8B81C}" sibTransId="{27A65104-B7D1-4DFB-8061-D8A4DDB35D35}"/>
    <dgm:cxn modelId="{6986F67E-F9B9-4809-AF32-647BA9CA8B42}" type="presOf" srcId="{AB1DFA73-DB5D-4B58-AF92-7306718F739C}" destId="{7676D2E7-1078-4152-A5CD-82DE739615D2}" srcOrd="0" destOrd="0" presId="urn:microsoft.com/office/officeart/2008/layout/LinedList"/>
    <dgm:cxn modelId="{CE522D86-CB06-487B-93CD-7044EF982E64}" type="presOf" srcId="{98DD89D7-E2BD-41A3-A5DB-DA9020656308}" destId="{E212F9DF-F500-465C-B69F-E27F093D8675}" srcOrd="0" destOrd="0" presId="urn:microsoft.com/office/officeart/2008/layout/LinedList"/>
    <dgm:cxn modelId="{A8A3E991-8BF9-4970-BE32-22699C4DAD12}" srcId="{EBDB625F-71DE-46E3-A129-AE435F277623}" destId="{AB1DFA73-DB5D-4B58-AF92-7306718F739C}" srcOrd="3" destOrd="0" parTransId="{B2EE2F3A-B67C-478A-908F-9EB283900E86}" sibTransId="{0BC512D2-F6F0-4042-9B75-AFA06392AF14}"/>
    <dgm:cxn modelId="{89D021A7-F5E5-404F-A899-A3CEB791F695}" srcId="{EBDB625F-71DE-46E3-A129-AE435F277623}" destId="{BFFF2730-D9F8-4C7C-8DF8-9DC4EA05B528}" srcOrd="1" destOrd="0" parTransId="{35D23772-CA82-4AA8-8BE7-E00747E6F938}" sibTransId="{4E09795C-64C1-4648-AE51-67116DA3386A}"/>
    <dgm:cxn modelId="{02C139AE-B791-4863-8A76-022DD38C3433}" type="presOf" srcId="{4FAB1CE2-7A6B-4B88-8592-2B2AB6E1C8BF}" destId="{DB65F9AD-6692-4D4C-9DFD-8484F55D6AE0}" srcOrd="0" destOrd="0" presId="urn:microsoft.com/office/officeart/2008/layout/LinedList"/>
    <dgm:cxn modelId="{03FF1FD5-312C-436F-8EBC-17B584C96C6E}" srcId="{EBDB625F-71DE-46E3-A129-AE435F277623}" destId="{069E93B6-52FD-427B-8128-ED4ED35C4730}" srcOrd="4" destOrd="0" parTransId="{CB0CE6C0-9294-4783-8F3B-48CDDC003EA2}" sibTransId="{B303859A-5CEE-4E3B-8664-D6A5EF0488C2}"/>
    <dgm:cxn modelId="{8E23FAFC-254C-4B29-9997-F793ABDF06A2}" type="presOf" srcId="{3F9FFB61-B0FA-4BC4-B6AD-8ABB77F757ED}" destId="{CDC00CC8-DE10-475D-AA7C-5D6A0B5D4C91}" srcOrd="0" destOrd="0" presId="urn:microsoft.com/office/officeart/2008/layout/LinedList"/>
    <dgm:cxn modelId="{70ACD00B-14C4-4E65-94EA-FAA6D67887E6}" type="presParOf" srcId="{2E89C4D8-F4D5-449C-A902-88458C13D95B}" destId="{090C09EE-E2EF-4DBF-8A38-D76E6BF0F200}" srcOrd="0" destOrd="0" presId="urn:microsoft.com/office/officeart/2008/layout/LinedList"/>
    <dgm:cxn modelId="{EF6F9F10-0503-49E5-9528-A05E91BBC827}" type="presParOf" srcId="{2E89C4D8-F4D5-449C-A902-88458C13D95B}" destId="{AB0852F3-50C0-478F-96F9-47F72BB7781D}" srcOrd="1" destOrd="0" presId="urn:microsoft.com/office/officeart/2008/layout/LinedList"/>
    <dgm:cxn modelId="{0B9932FF-25D8-4F49-9C83-7F6185FB0448}" type="presParOf" srcId="{AB0852F3-50C0-478F-96F9-47F72BB7781D}" destId="{CFEE82FA-4937-456F-BE83-8228EAF098DB}" srcOrd="0" destOrd="0" presId="urn:microsoft.com/office/officeart/2008/layout/LinedList"/>
    <dgm:cxn modelId="{0D117093-E389-451C-9561-026178C84ED4}" type="presParOf" srcId="{AB0852F3-50C0-478F-96F9-47F72BB7781D}" destId="{C7A84B41-B948-4EE9-93F8-92F6F74F0368}" srcOrd="1" destOrd="0" presId="urn:microsoft.com/office/officeart/2008/layout/LinedList"/>
    <dgm:cxn modelId="{BA87B45C-066A-49A6-9D4D-06BB190F1A1F}" type="presParOf" srcId="{2E89C4D8-F4D5-449C-A902-88458C13D95B}" destId="{23FBB91F-A91C-42BB-8206-3AC2AD62247E}" srcOrd="2" destOrd="0" presId="urn:microsoft.com/office/officeart/2008/layout/LinedList"/>
    <dgm:cxn modelId="{B4F4EA7B-D77B-4027-AE36-50F0BDC24A76}" type="presParOf" srcId="{2E89C4D8-F4D5-449C-A902-88458C13D95B}" destId="{E101002B-D6B4-489A-9A05-55DC3FB83CEC}" srcOrd="3" destOrd="0" presId="urn:microsoft.com/office/officeart/2008/layout/LinedList"/>
    <dgm:cxn modelId="{16D759B7-F88B-46E2-8DE5-214AD3C4163E}" type="presParOf" srcId="{E101002B-D6B4-489A-9A05-55DC3FB83CEC}" destId="{A02256F5-EBBB-423B-827E-C2556FC3115F}" srcOrd="0" destOrd="0" presId="urn:microsoft.com/office/officeart/2008/layout/LinedList"/>
    <dgm:cxn modelId="{9352194F-BAF7-433A-A107-7489F1537B8A}" type="presParOf" srcId="{E101002B-D6B4-489A-9A05-55DC3FB83CEC}" destId="{AA1FB204-C83B-4A0D-9149-8CF67F2C7C35}" srcOrd="1" destOrd="0" presId="urn:microsoft.com/office/officeart/2008/layout/LinedList"/>
    <dgm:cxn modelId="{824B6141-3D84-4E07-8271-AD82FB7A5552}" type="presParOf" srcId="{2E89C4D8-F4D5-449C-A902-88458C13D95B}" destId="{7FB0F90A-F74C-4A09-9ED5-36B975E2D06E}" srcOrd="4" destOrd="0" presId="urn:microsoft.com/office/officeart/2008/layout/LinedList"/>
    <dgm:cxn modelId="{973A8B46-EED8-48A2-A21D-555E49B03812}" type="presParOf" srcId="{2E89C4D8-F4D5-449C-A902-88458C13D95B}" destId="{C39FC96B-0406-4379-8896-83F678EB0E1B}" srcOrd="5" destOrd="0" presId="urn:microsoft.com/office/officeart/2008/layout/LinedList"/>
    <dgm:cxn modelId="{77645EE5-C93E-4DC4-88B6-EEDB8BCC00A1}" type="presParOf" srcId="{C39FC96B-0406-4379-8896-83F678EB0E1B}" destId="{DB65F9AD-6692-4D4C-9DFD-8484F55D6AE0}" srcOrd="0" destOrd="0" presId="urn:microsoft.com/office/officeart/2008/layout/LinedList"/>
    <dgm:cxn modelId="{52930DAD-5A5A-4DE8-AA19-5057383A3868}" type="presParOf" srcId="{C39FC96B-0406-4379-8896-83F678EB0E1B}" destId="{A5AD43B7-E608-4C7A-AC34-5ED233EEF7BC}" srcOrd="1" destOrd="0" presId="urn:microsoft.com/office/officeart/2008/layout/LinedList"/>
    <dgm:cxn modelId="{3AB43550-81CE-4F5D-8BE7-9F81BB018C1C}" type="presParOf" srcId="{2E89C4D8-F4D5-449C-A902-88458C13D95B}" destId="{17967BBD-5F77-4FCB-950A-D483C52B663D}" srcOrd="6" destOrd="0" presId="urn:microsoft.com/office/officeart/2008/layout/LinedList"/>
    <dgm:cxn modelId="{6EEF6D77-4A9E-4D3E-A0DD-B802D48D0957}" type="presParOf" srcId="{2E89C4D8-F4D5-449C-A902-88458C13D95B}" destId="{A93EF1DC-7849-4BDB-9FE6-ECB4F48EF613}" srcOrd="7" destOrd="0" presId="urn:microsoft.com/office/officeart/2008/layout/LinedList"/>
    <dgm:cxn modelId="{57B3EB88-EA38-4814-BC32-308759782AE3}" type="presParOf" srcId="{A93EF1DC-7849-4BDB-9FE6-ECB4F48EF613}" destId="{7676D2E7-1078-4152-A5CD-82DE739615D2}" srcOrd="0" destOrd="0" presId="urn:microsoft.com/office/officeart/2008/layout/LinedList"/>
    <dgm:cxn modelId="{2D23DA2E-1E51-4BB8-87D1-6EFEDFF86856}" type="presParOf" srcId="{A93EF1DC-7849-4BDB-9FE6-ECB4F48EF613}" destId="{7F579C1E-4A86-4AF5-BCC0-CF66781566A8}" srcOrd="1" destOrd="0" presId="urn:microsoft.com/office/officeart/2008/layout/LinedList"/>
    <dgm:cxn modelId="{9D9DB747-2C15-43C5-9B0F-88B36A77A1D4}" type="presParOf" srcId="{2E89C4D8-F4D5-449C-A902-88458C13D95B}" destId="{DEF1BE9A-89B6-42CE-BEE5-123A4E65F60D}" srcOrd="8" destOrd="0" presId="urn:microsoft.com/office/officeart/2008/layout/LinedList"/>
    <dgm:cxn modelId="{267FA3CF-086A-4266-91D4-06E18A279063}" type="presParOf" srcId="{2E89C4D8-F4D5-449C-A902-88458C13D95B}" destId="{3B7A1D84-1CDF-4E49-9873-58A6F4DA2FF1}" srcOrd="9" destOrd="0" presId="urn:microsoft.com/office/officeart/2008/layout/LinedList"/>
    <dgm:cxn modelId="{E38A3B08-975B-472E-A0A2-4EFB910A5B53}" type="presParOf" srcId="{3B7A1D84-1CDF-4E49-9873-58A6F4DA2FF1}" destId="{2A3902D5-5E9D-4F53-8E5C-08B7BC794A7D}" srcOrd="0" destOrd="0" presId="urn:microsoft.com/office/officeart/2008/layout/LinedList"/>
    <dgm:cxn modelId="{3DECA048-3F72-45E1-9629-99D55C8521A8}" type="presParOf" srcId="{3B7A1D84-1CDF-4E49-9873-58A6F4DA2FF1}" destId="{FA125BFA-391A-48B7-9B15-5A58B37611BF}" srcOrd="1" destOrd="0" presId="urn:microsoft.com/office/officeart/2008/layout/LinedList"/>
    <dgm:cxn modelId="{8A1EED3D-CAED-41C6-8183-17214A7FF8C4}" type="presParOf" srcId="{2E89C4D8-F4D5-449C-A902-88458C13D95B}" destId="{FD65C2B0-F6B8-4893-8927-D592E09CF0AB}" srcOrd="10" destOrd="0" presId="urn:microsoft.com/office/officeart/2008/layout/LinedList"/>
    <dgm:cxn modelId="{634C950F-623D-4087-9D80-A58ED602B7CC}" type="presParOf" srcId="{2E89C4D8-F4D5-449C-A902-88458C13D95B}" destId="{2D4EB092-C041-4DE7-9A3F-33FE23D01C8C}" srcOrd="11" destOrd="0" presId="urn:microsoft.com/office/officeart/2008/layout/LinedList"/>
    <dgm:cxn modelId="{85A70982-95F3-4A83-A0C3-755CB72BE8CD}" type="presParOf" srcId="{2D4EB092-C041-4DE7-9A3F-33FE23D01C8C}" destId="{951A49D8-496D-4635-BC3A-3DADB98425B2}" srcOrd="0" destOrd="0" presId="urn:microsoft.com/office/officeart/2008/layout/LinedList"/>
    <dgm:cxn modelId="{04F1204B-6D4D-4A98-B14D-EEAC502603F2}" type="presParOf" srcId="{2D4EB092-C041-4DE7-9A3F-33FE23D01C8C}" destId="{B709B908-5336-4FD5-BDB9-A49599DD24EE}" srcOrd="1" destOrd="0" presId="urn:microsoft.com/office/officeart/2008/layout/LinedList"/>
    <dgm:cxn modelId="{ACBE612E-944A-4D8B-97B5-1D945BAFE836}" type="presParOf" srcId="{2E89C4D8-F4D5-449C-A902-88458C13D95B}" destId="{4AB4DC8B-C40C-4DB7-8E5E-9B6E9D008F35}" srcOrd="12" destOrd="0" presId="urn:microsoft.com/office/officeart/2008/layout/LinedList"/>
    <dgm:cxn modelId="{73B936DD-9061-409A-B2D9-E7AFA48B0610}" type="presParOf" srcId="{2E89C4D8-F4D5-449C-A902-88458C13D95B}" destId="{88741641-75F9-497F-9328-84F227EE5D0C}" srcOrd="13" destOrd="0" presId="urn:microsoft.com/office/officeart/2008/layout/LinedList"/>
    <dgm:cxn modelId="{16988951-C8EA-4A70-836F-9DAB8B46D09B}" type="presParOf" srcId="{88741641-75F9-497F-9328-84F227EE5D0C}" destId="{C007E2F8-68E9-49E0-B58B-D1C6919883A5}" srcOrd="0" destOrd="0" presId="urn:microsoft.com/office/officeart/2008/layout/LinedList"/>
    <dgm:cxn modelId="{EE057342-8B26-4457-9AFB-D208EA8FEA97}" type="presParOf" srcId="{88741641-75F9-497F-9328-84F227EE5D0C}" destId="{3C1A9234-B7BD-42C7-AA7D-EDB997EBA52F}" srcOrd="1" destOrd="0" presId="urn:microsoft.com/office/officeart/2008/layout/LinedList"/>
    <dgm:cxn modelId="{445217B6-2143-4E8D-97D2-31A68FA8889D}" type="presParOf" srcId="{2E89C4D8-F4D5-449C-A902-88458C13D95B}" destId="{C61BE7DD-B684-40E1-8094-FA6F39B90C76}" srcOrd="14" destOrd="0" presId="urn:microsoft.com/office/officeart/2008/layout/LinedList"/>
    <dgm:cxn modelId="{569077A9-D015-4158-A2C0-69C8F61F4865}" type="presParOf" srcId="{2E89C4D8-F4D5-449C-A902-88458C13D95B}" destId="{CBDFCF14-9200-4A35-A81B-1FA6C095BBC7}" srcOrd="15" destOrd="0" presId="urn:microsoft.com/office/officeart/2008/layout/LinedList"/>
    <dgm:cxn modelId="{19E79FEC-8371-4577-9806-AC3B9017D3E2}" type="presParOf" srcId="{CBDFCF14-9200-4A35-A81B-1FA6C095BBC7}" destId="{CDC00CC8-DE10-475D-AA7C-5D6A0B5D4C91}" srcOrd="0" destOrd="0" presId="urn:microsoft.com/office/officeart/2008/layout/LinedList"/>
    <dgm:cxn modelId="{E62E4DDB-7D19-4456-812E-3766D0D34597}" type="presParOf" srcId="{CBDFCF14-9200-4A35-A81B-1FA6C095BBC7}" destId="{CDCF6C4E-D42C-46FB-B698-51A549417ED9}" srcOrd="1" destOrd="0" presId="urn:microsoft.com/office/officeart/2008/layout/LinedList"/>
    <dgm:cxn modelId="{D15F09FA-C516-451F-8E30-1DA08A0DAB0A}" type="presParOf" srcId="{2E89C4D8-F4D5-449C-A902-88458C13D95B}" destId="{A1D274E9-2F5F-490F-B220-7DB9EAF81833}" srcOrd="16" destOrd="0" presId="urn:microsoft.com/office/officeart/2008/layout/LinedList"/>
    <dgm:cxn modelId="{143FA45F-5217-4E2C-9CB8-8E4898B997D0}" type="presParOf" srcId="{2E89C4D8-F4D5-449C-A902-88458C13D95B}" destId="{C676B4B5-D195-48F5-8830-6FE6AA1B640A}" srcOrd="17" destOrd="0" presId="urn:microsoft.com/office/officeart/2008/layout/LinedList"/>
    <dgm:cxn modelId="{CBFBDEC2-3A5B-4A5C-9163-D102CCC39AA7}" type="presParOf" srcId="{C676B4B5-D195-48F5-8830-6FE6AA1B640A}" destId="{E212F9DF-F500-465C-B69F-E27F093D8675}" srcOrd="0" destOrd="0" presId="urn:microsoft.com/office/officeart/2008/layout/LinedList"/>
    <dgm:cxn modelId="{E833F98A-2BA2-4B24-A5BC-FE7566F742C3}" type="presParOf" srcId="{C676B4B5-D195-48F5-8830-6FE6AA1B640A}" destId="{8BF7FA9D-FF6E-4655-B425-6081BF4F87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FDBB35-A9C8-41C2-A38D-8FD4217B165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5A45EB9-0FD7-4765-917E-9269DF35CE1A}">
      <dgm:prSet/>
      <dgm:spPr/>
      <dgm:t>
        <a:bodyPr/>
        <a:lstStyle/>
        <a:p>
          <a:r>
            <a:rPr lang="en-US" b="0" i="0"/>
            <a:t>Data in </a:t>
          </a:r>
          <a:r>
            <a:rPr lang="en-US" b="0" i="0">
              <a:hlinkClick xmlns:r="http://schemas.openxmlformats.org/officeDocument/2006/relationships" r:id="rId1"/>
            </a:rPr>
            <a:t>Database</a:t>
          </a:r>
          <a:r>
            <a:rPr lang="en-US" b="0" i="0"/>
            <a:t> is stored in terms of enormous quantity. Retrieving certain data will be a tedious task if the data is not organized correctly. With the help of Normalization, we can organize this data and also reduce the redundant data. </a:t>
          </a:r>
          <a:endParaRPr lang="en-US"/>
        </a:p>
      </dgm:t>
    </dgm:pt>
    <dgm:pt modelId="{AF2EFCA2-C38C-44D2-A432-9D2471E7AF1B}" type="parTrans" cxnId="{97C627D1-E788-43AA-B7DF-0CE5FEBEC295}">
      <dgm:prSet/>
      <dgm:spPr/>
      <dgm:t>
        <a:bodyPr/>
        <a:lstStyle/>
        <a:p>
          <a:endParaRPr lang="en-US"/>
        </a:p>
      </dgm:t>
    </dgm:pt>
    <dgm:pt modelId="{8BA57FFD-6A05-4FB0-AF4B-F8E841B1CEF1}" type="sibTrans" cxnId="{97C627D1-E788-43AA-B7DF-0CE5FEBEC295}">
      <dgm:prSet/>
      <dgm:spPr/>
      <dgm:t>
        <a:bodyPr/>
        <a:lstStyle/>
        <a:p>
          <a:endParaRPr lang="en-US"/>
        </a:p>
      </dgm:t>
    </dgm:pt>
    <dgm:pt modelId="{44D642B0-8F0B-4D10-A300-39833E373055}">
      <dgm:prSet/>
      <dgm:spPr/>
      <dgm:t>
        <a:bodyPr/>
        <a:lstStyle/>
        <a:p>
          <a:r>
            <a:rPr lang="en-US" b="0" i="0"/>
            <a:t>In brief, normalization is a way of organizing the data in the database. Normalization entails organizing the columns and tables of a database to ensure that their dependencies are properly enforced by </a:t>
          </a:r>
          <a:r>
            <a:rPr lang="en-US" b="0" i="0">
              <a:hlinkClick xmlns:r="http://schemas.openxmlformats.org/officeDocument/2006/relationships" r:id="rId2"/>
            </a:rPr>
            <a:t>database</a:t>
          </a:r>
          <a:r>
            <a:rPr lang="en-US" b="0" i="0"/>
            <a:t> integrity constraints.</a:t>
          </a:r>
          <a:endParaRPr lang="en-US"/>
        </a:p>
      </dgm:t>
    </dgm:pt>
    <dgm:pt modelId="{F40F5FB7-1589-4AB7-BC68-17CCB273CC3F}" type="parTrans" cxnId="{AF6DC828-E14D-4055-A44D-7C8DC1545E4A}">
      <dgm:prSet/>
      <dgm:spPr/>
      <dgm:t>
        <a:bodyPr/>
        <a:lstStyle/>
        <a:p>
          <a:endParaRPr lang="en-US"/>
        </a:p>
      </dgm:t>
    </dgm:pt>
    <dgm:pt modelId="{D4175E75-E6CC-4F3E-959C-50B6BDE1FBA7}" type="sibTrans" cxnId="{AF6DC828-E14D-4055-A44D-7C8DC1545E4A}">
      <dgm:prSet/>
      <dgm:spPr/>
      <dgm:t>
        <a:bodyPr/>
        <a:lstStyle/>
        <a:p>
          <a:endParaRPr lang="en-US"/>
        </a:p>
      </dgm:t>
    </dgm:pt>
    <dgm:pt modelId="{9523565D-D8C7-4793-8E88-DDE16003E4AF}">
      <dgm:prSet/>
      <dgm:spPr/>
      <dgm:t>
        <a:bodyPr/>
        <a:lstStyle/>
        <a:p>
          <a:r>
            <a:rPr lang="en-US" b="0" i="0"/>
            <a:t>It usually divides a large table into smaller ones, so it is more efficient. In 1970 the First Normal Form was defined by </a:t>
          </a:r>
          <a:r>
            <a:rPr lang="en-US" b="0" i="1"/>
            <a:t>Edgar F Codd</a:t>
          </a:r>
          <a:r>
            <a:rPr lang="en-US" b="0" i="0"/>
            <a:t> and eventually, other Normal Forms were defined. </a:t>
          </a:r>
          <a:endParaRPr lang="en-US"/>
        </a:p>
      </dgm:t>
    </dgm:pt>
    <dgm:pt modelId="{15E891D9-BDB4-43B0-A1BA-6897F2BCE0BD}" type="parTrans" cxnId="{620F1530-C15E-41C8-B468-228C00E598A2}">
      <dgm:prSet/>
      <dgm:spPr/>
      <dgm:t>
        <a:bodyPr/>
        <a:lstStyle/>
        <a:p>
          <a:endParaRPr lang="en-US"/>
        </a:p>
      </dgm:t>
    </dgm:pt>
    <dgm:pt modelId="{6C1B2E27-23F7-4ED1-9590-8E731BB9CA3A}" type="sibTrans" cxnId="{620F1530-C15E-41C8-B468-228C00E598A2}">
      <dgm:prSet/>
      <dgm:spPr/>
      <dgm:t>
        <a:bodyPr/>
        <a:lstStyle/>
        <a:p>
          <a:endParaRPr lang="en-US"/>
        </a:p>
      </dgm:t>
    </dgm:pt>
    <dgm:pt modelId="{AE06091E-0F8F-4E1A-8F7F-42AC02C1D903}" type="pres">
      <dgm:prSet presAssocID="{2DFDBB35-A9C8-41C2-A38D-8FD4217B165E}" presName="linear" presStyleCnt="0">
        <dgm:presLayoutVars>
          <dgm:animLvl val="lvl"/>
          <dgm:resizeHandles val="exact"/>
        </dgm:presLayoutVars>
      </dgm:prSet>
      <dgm:spPr/>
    </dgm:pt>
    <dgm:pt modelId="{B214F0B0-40C3-4842-A959-1A50B3507224}" type="pres">
      <dgm:prSet presAssocID="{95A45EB9-0FD7-4765-917E-9269DF35CE1A}" presName="parentText" presStyleLbl="node1" presStyleIdx="0" presStyleCnt="3">
        <dgm:presLayoutVars>
          <dgm:chMax val="0"/>
          <dgm:bulletEnabled val="1"/>
        </dgm:presLayoutVars>
      </dgm:prSet>
      <dgm:spPr/>
    </dgm:pt>
    <dgm:pt modelId="{7B0A546B-EF58-4CF1-8799-AF15EB91E373}" type="pres">
      <dgm:prSet presAssocID="{8BA57FFD-6A05-4FB0-AF4B-F8E841B1CEF1}" presName="spacer" presStyleCnt="0"/>
      <dgm:spPr/>
    </dgm:pt>
    <dgm:pt modelId="{3D5C75C3-5B4B-4E9B-B630-FC1A4D80099F}" type="pres">
      <dgm:prSet presAssocID="{44D642B0-8F0B-4D10-A300-39833E373055}" presName="parentText" presStyleLbl="node1" presStyleIdx="1" presStyleCnt="3">
        <dgm:presLayoutVars>
          <dgm:chMax val="0"/>
          <dgm:bulletEnabled val="1"/>
        </dgm:presLayoutVars>
      </dgm:prSet>
      <dgm:spPr/>
    </dgm:pt>
    <dgm:pt modelId="{4D90D533-0F44-4B41-B0C3-1732131B8A86}" type="pres">
      <dgm:prSet presAssocID="{D4175E75-E6CC-4F3E-959C-50B6BDE1FBA7}" presName="spacer" presStyleCnt="0"/>
      <dgm:spPr/>
    </dgm:pt>
    <dgm:pt modelId="{2C26365E-F21C-4063-9CBA-86D35C3F9DF9}" type="pres">
      <dgm:prSet presAssocID="{9523565D-D8C7-4793-8E88-DDE16003E4AF}" presName="parentText" presStyleLbl="node1" presStyleIdx="2" presStyleCnt="3">
        <dgm:presLayoutVars>
          <dgm:chMax val="0"/>
          <dgm:bulletEnabled val="1"/>
        </dgm:presLayoutVars>
      </dgm:prSet>
      <dgm:spPr/>
    </dgm:pt>
  </dgm:ptLst>
  <dgm:cxnLst>
    <dgm:cxn modelId="{79859C15-52CA-4850-BB8E-B5F2692330B4}" type="presOf" srcId="{9523565D-D8C7-4793-8E88-DDE16003E4AF}" destId="{2C26365E-F21C-4063-9CBA-86D35C3F9DF9}" srcOrd="0" destOrd="0" presId="urn:microsoft.com/office/officeart/2005/8/layout/vList2"/>
    <dgm:cxn modelId="{AF6DC828-E14D-4055-A44D-7C8DC1545E4A}" srcId="{2DFDBB35-A9C8-41C2-A38D-8FD4217B165E}" destId="{44D642B0-8F0B-4D10-A300-39833E373055}" srcOrd="1" destOrd="0" parTransId="{F40F5FB7-1589-4AB7-BC68-17CCB273CC3F}" sibTransId="{D4175E75-E6CC-4F3E-959C-50B6BDE1FBA7}"/>
    <dgm:cxn modelId="{620F1530-C15E-41C8-B468-228C00E598A2}" srcId="{2DFDBB35-A9C8-41C2-A38D-8FD4217B165E}" destId="{9523565D-D8C7-4793-8E88-DDE16003E4AF}" srcOrd="2" destOrd="0" parTransId="{15E891D9-BDB4-43B0-A1BA-6897F2BCE0BD}" sibTransId="{6C1B2E27-23F7-4ED1-9590-8E731BB9CA3A}"/>
    <dgm:cxn modelId="{29395558-7AE1-43BD-AB81-F07EC0B66895}" type="presOf" srcId="{2DFDBB35-A9C8-41C2-A38D-8FD4217B165E}" destId="{AE06091E-0F8F-4E1A-8F7F-42AC02C1D903}" srcOrd="0" destOrd="0" presId="urn:microsoft.com/office/officeart/2005/8/layout/vList2"/>
    <dgm:cxn modelId="{F8CC6B91-67AF-40F7-9326-4ED28262B7D5}" type="presOf" srcId="{95A45EB9-0FD7-4765-917E-9269DF35CE1A}" destId="{B214F0B0-40C3-4842-A959-1A50B3507224}" srcOrd="0" destOrd="0" presId="urn:microsoft.com/office/officeart/2005/8/layout/vList2"/>
    <dgm:cxn modelId="{97C627D1-E788-43AA-B7DF-0CE5FEBEC295}" srcId="{2DFDBB35-A9C8-41C2-A38D-8FD4217B165E}" destId="{95A45EB9-0FD7-4765-917E-9269DF35CE1A}" srcOrd="0" destOrd="0" parTransId="{AF2EFCA2-C38C-44D2-A432-9D2471E7AF1B}" sibTransId="{8BA57FFD-6A05-4FB0-AF4B-F8E841B1CEF1}"/>
    <dgm:cxn modelId="{C180AEEC-410D-4ED8-9B0D-ADFEB91E8407}" type="presOf" srcId="{44D642B0-8F0B-4D10-A300-39833E373055}" destId="{3D5C75C3-5B4B-4E9B-B630-FC1A4D80099F}" srcOrd="0" destOrd="0" presId="urn:microsoft.com/office/officeart/2005/8/layout/vList2"/>
    <dgm:cxn modelId="{15A9F4AC-5230-4FB4-A0F7-E105625DD954}" type="presParOf" srcId="{AE06091E-0F8F-4E1A-8F7F-42AC02C1D903}" destId="{B214F0B0-40C3-4842-A959-1A50B3507224}" srcOrd="0" destOrd="0" presId="urn:microsoft.com/office/officeart/2005/8/layout/vList2"/>
    <dgm:cxn modelId="{463A4122-FBB4-4E58-ABE9-D4F201F4C1E4}" type="presParOf" srcId="{AE06091E-0F8F-4E1A-8F7F-42AC02C1D903}" destId="{7B0A546B-EF58-4CF1-8799-AF15EB91E373}" srcOrd="1" destOrd="0" presId="urn:microsoft.com/office/officeart/2005/8/layout/vList2"/>
    <dgm:cxn modelId="{A0A00F79-DBE6-4706-9325-773B486A38FE}" type="presParOf" srcId="{AE06091E-0F8F-4E1A-8F7F-42AC02C1D903}" destId="{3D5C75C3-5B4B-4E9B-B630-FC1A4D80099F}" srcOrd="2" destOrd="0" presId="urn:microsoft.com/office/officeart/2005/8/layout/vList2"/>
    <dgm:cxn modelId="{B1D82723-F4E1-4333-A24F-CCF356FBD972}" type="presParOf" srcId="{AE06091E-0F8F-4E1A-8F7F-42AC02C1D903}" destId="{4D90D533-0F44-4B41-B0C3-1732131B8A86}" srcOrd="3" destOrd="0" presId="urn:microsoft.com/office/officeart/2005/8/layout/vList2"/>
    <dgm:cxn modelId="{95CBCB86-ADF0-4BED-95F1-650A14F1B4B8}" type="presParOf" srcId="{AE06091E-0F8F-4E1A-8F7F-42AC02C1D903}" destId="{2C26365E-F21C-4063-9CBA-86D35C3F9DF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1E7EB6-BF73-4411-9D00-C43B9D1952CF}"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224ADE2E-3AC7-4192-AFAF-45C4DEEE06D6}">
      <dgm:prSet/>
      <dgm:spPr/>
      <dgm:t>
        <a:bodyPr/>
        <a:lstStyle/>
        <a:p>
          <a:r>
            <a:rPr lang="en-US" b="1" i="0"/>
            <a:t>Insertion anomaly:</a:t>
          </a:r>
          <a:r>
            <a:rPr lang="en-US" b="0" i="0"/>
            <a:t> If a tuple is inserted in referencing relation and referencing attribute value is not present in referenced attribute, it will not allow inserting in referencing relation. For Example, If we try to insert a record in STUDENT_COURSE with STUD_NO =7, it will not allow.</a:t>
          </a:r>
          <a:endParaRPr lang="en-US"/>
        </a:p>
      </dgm:t>
    </dgm:pt>
    <dgm:pt modelId="{115D2434-8FD0-416E-B68F-E38C43A71EFF}" type="parTrans" cxnId="{533F40A2-448D-44B0-8F11-DE9EE650E6E3}">
      <dgm:prSet/>
      <dgm:spPr/>
      <dgm:t>
        <a:bodyPr/>
        <a:lstStyle/>
        <a:p>
          <a:endParaRPr lang="en-US"/>
        </a:p>
      </dgm:t>
    </dgm:pt>
    <dgm:pt modelId="{2AE503EC-FEEE-461F-B20D-DEFBE3D947E4}" type="sibTrans" cxnId="{533F40A2-448D-44B0-8F11-DE9EE650E6E3}">
      <dgm:prSet/>
      <dgm:spPr/>
      <dgm:t>
        <a:bodyPr/>
        <a:lstStyle/>
        <a:p>
          <a:endParaRPr lang="en-US"/>
        </a:p>
      </dgm:t>
    </dgm:pt>
    <dgm:pt modelId="{0F933BFB-9B4F-4D3F-8C66-5E3267D8ED64}">
      <dgm:prSet/>
      <dgm:spPr/>
      <dgm:t>
        <a:bodyPr/>
        <a:lstStyle/>
        <a:p>
          <a:r>
            <a:rPr lang="en-US" b="1" i="0"/>
            <a:t>Deletion and Updation anomaly:</a:t>
          </a:r>
          <a:r>
            <a:rPr lang="en-US" b="0" i="0"/>
            <a:t> If a tuple is deleted or updated from referenced relation and referenced attribute value is used by referencing attribute in referencing relation, it will not allow deleting the tuple from referenced relation. For Example, If we try to delete a record from STUDENT with STUD_NO =1, it will not allow. To avoid this, following can be used in query:</a:t>
          </a:r>
          <a:endParaRPr lang="en-US"/>
        </a:p>
      </dgm:t>
    </dgm:pt>
    <dgm:pt modelId="{F206D27F-F76C-4B51-A894-FB57A83A42A2}" type="parTrans" cxnId="{63029F9A-1048-43EA-9083-02B218AC7C8E}">
      <dgm:prSet/>
      <dgm:spPr/>
      <dgm:t>
        <a:bodyPr/>
        <a:lstStyle/>
        <a:p>
          <a:endParaRPr lang="en-US"/>
        </a:p>
      </dgm:t>
    </dgm:pt>
    <dgm:pt modelId="{CB259FBA-3843-48EB-9CAB-7FF0D3886F23}" type="sibTrans" cxnId="{63029F9A-1048-43EA-9083-02B218AC7C8E}">
      <dgm:prSet/>
      <dgm:spPr/>
      <dgm:t>
        <a:bodyPr/>
        <a:lstStyle/>
        <a:p>
          <a:endParaRPr lang="en-US"/>
        </a:p>
      </dgm:t>
    </dgm:pt>
    <dgm:pt modelId="{F5A22F1F-846A-47A2-B162-685EBD5449FB}">
      <dgm:prSet/>
      <dgm:spPr/>
      <dgm:t>
        <a:bodyPr/>
        <a:lstStyle/>
        <a:p>
          <a:r>
            <a:rPr lang="en-US" b="1" i="0"/>
            <a:t>ON DELETE/UPDATE SET NULL:</a:t>
          </a:r>
          <a:r>
            <a:rPr lang="en-US" b="0" i="0"/>
            <a:t> If a tuple is deleted or updated from referenced relation and referenced attribute value is used by referencing attribute in referencing relation, it will delete/update the tuple from referenced relation and set the value of referencing attribute to NULL.</a:t>
          </a:r>
          <a:endParaRPr lang="en-US"/>
        </a:p>
      </dgm:t>
    </dgm:pt>
    <dgm:pt modelId="{13C718D3-8F5A-4621-932E-E5E3856EA33E}" type="parTrans" cxnId="{41F1E28D-5387-4267-9F99-3923D634760A}">
      <dgm:prSet/>
      <dgm:spPr/>
      <dgm:t>
        <a:bodyPr/>
        <a:lstStyle/>
        <a:p>
          <a:endParaRPr lang="en-US"/>
        </a:p>
      </dgm:t>
    </dgm:pt>
    <dgm:pt modelId="{AC3AE0F7-E0E0-4EBD-8559-C02609F4A252}" type="sibTrans" cxnId="{41F1E28D-5387-4267-9F99-3923D634760A}">
      <dgm:prSet/>
      <dgm:spPr/>
      <dgm:t>
        <a:bodyPr/>
        <a:lstStyle/>
        <a:p>
          <a:endParaRPr lang="en-US"/>
        </a:p>
      </dgm:t>
    </dgm:pt>
    <dgm:pt modelId="{CBBB7946-C70C-4BC6-B8AC-84FC61BCCC26}">
      <dgm:prSet/>
      <dgm:spPr/>
      <dgm:t>
        <a:bodyPr/>
        <a:lstStyle/>
        <a:p>
          <a:r>
            <a:rPr lang="en-US" b="1" i="0"/>
            <a:t>ON DELETE/UPDATE CASCADE:</a:t>
          </a:r>
          <a:r>
            <a:rPr lang="en-US" b="0" i="0"/>
            <a:t> If a tuple is deleted or updated from referenced relation and referenced attribute value is used by referencing attribute in referencing relation, it will delete/update the tuple from referenced relation and referencing relation as well.</a:t>
          </a:r>
          <a:endParaRPr lang="en-US"/>
        </a:p>
      </dgm:t>
    </dgm:pt>
    <dgm:pt modelId="{0A6BFBE0-6AB8-4B48-8D12-74C001C02E4F}" type="parTrans" cxnId="{3814AE26-9D9A-44CF-BFD3-BBB40626174B}">
      <dgm:prSet/>
      <dgm:spPr/>
      <dgm:t>
        <a:bodyPr/>
        <a:lstStyle/>
        <a:p>
          <a:endParaRPr lang="en-US"/>
        </a:p>
      </dgm:t>
    </dgm:pt>
    <dgm:pt modelId="{4E57634A-4AA4-43E3-BBF1-D26086745022}" type="sibTrans" cxnId="{3814AE26-9D9A-44CF-BFD3-BBB40626174B}">
      <dgm:prSet/>
      <dgm:spPr/>
      <dgm:t>
        <a:bodyPr/>
        <a:lstStyle/>
        <a:p>
          <a:endParaRPr lang="en-US"/>
        </a:p>
      </dgm:t>
    </dgm:pt>
    <dgm:pt modelId="{C7EC1E23-BD65-4BFC-9653-0ECE2C6E6B23}" type="pres">
      <dgm:prSet presAssocID="{371E7EB6-BF73-4411-9D00-C43B9D1952CF}" presName="vert0" presStyleCnt="0">
        <dgm:presLayoutVars>
          <dgm:dir/>
          <dgm:animOne val="branch"/>
          <dgm:animLvl val="lvl"/>
        </dgm:presLayoutVars>
      </dgm:prSet>
      <dgm:spPr/>
    </dgm:pt>
    <dgm:pt modelId="{4D6134D2-3F9B-4143-B1D9-6069F5E6B7B6}" type="pres">
      <dgm:prSet presAssocID="{224ADE2E-3AC7-4192-AFAF-45C4DEEE06D6}" presName="thickLine" presStyleLbl="alignNode1" presStyleIdx="0" presStyleCnt="4"/>
      <dgm:spPr/>
    </dgm:pt>
    <dgm:pt modelId="{93E45463-DC4B-43FF-8A19-E2322A12A7C8}" type="pres">
      <dgm:prSet presAssocID="{224ADE2E-3AC7-4192-AFAF-45C4DEEE06D6}" presName="horz1" presStyleCnt="0"/>
      <dgm:spPr/>
    </dgm:pt>
    <dgm:pt modelId="{709578F6-4F5D-4744-859B-BFDC1C6821FF}" type="pres">
      <dgm:prSet presAssocID="{224ADE2E-3AC7-4192-AFAF-45C4DEEE06D6}" presName="tx1" presStyleLbl="revTx" presStyleIdx="0" presStyleCnt="4"/>
      <dgm:spPr/>
    </dgm:pt>
    <dgm:pt modelId="{848EFCEF-FBEB-4E27-A734-37D6D1A3ABAB}" type="pres">
      <dgm:prSet presAssocID="{224ADE2E-3AC7-4192-AFAF-45C4DEEE06D6}" presName="vert1" presStyleCnt="0"/>
      <dgm:spPr/>
    </dgm:pt>
    <dgm:pt modelId="{0D270DC9-0193-468E-88BE-68E4162D14A8}" type="pres">
      <dgm:prSet presAssocID="{0F933BFB-9B4F-4D3F-8C66-5E3267D8ED64}" presName="thickLine" presStyleLbl="alignNode1" presStyleIdx="1" presStyleCnt="4"/>
      <dgm:spPr/>
    </dgm:pt>
    <dgm:pt modelId="{84063AE8-F704-4E18-B16A-A39F511C926E}" type="pres">
      <dgm:prSet presAssocID="{0F933BFB-9B4F-4D3F-8C66-5E3267D8ED64}" presName="horz1" presStyleCnt="0"/>
      <dgm:spPr/>
    </dgm:pt>
    <dgm:pt modelId="{BA42785D-0723-46B6-89CC-8DD1A35B00D1}" type="pres">
      <dgm:prSet presAssocID="{0F933BFB-9B4F-4D3F-8C66-5E3267D8ED64}" presName="tx1" presStyleLbl="revTx" presStyleIdx="1" presStyleCnt="4"/>
      <dgm:spPr/>
    </dgm:pt>
    <dgm:pt modelId="{0E13ADA7-EB27-4C9C-8065-BF48E80B58DB}" type="pres">
      <dgm:prSet presAssocID="{0F933BFB-9B4F-4D3F-8C66-5E3267D8ED64}" presName="vert1" presStyleCnt="0"/>
      <dgm:spPr/>
    </dgm:pt>
    <dgm:pt modelId="{366F344E-D203-4329-8B23-41E6593AECD3}" type="pres">
      <dgm:prSet presAssocID="{F5A22F1F-846A-47A2-B162-685EBD5449FB}" presName="thickLine" presStyleLbl="alignNode1" presStyleIdx="2" presStyleCnt="4"/>
      <dgm:spPr/>
    </dgm:pt>
    <dgm:pt modelId="{78A08EB9-C44A-47E1-A3DD-02C0C5C2DA7A}" type="pres">
      <dgm:prSet presAssocID="{F5A22F1F-846A-47A2-B162-685EBD5449FB}" presName="horz1" presStyleCnt="0"/>
      <dgm:spPr/>
    </dgm:pt>
    <dgm:pt modelId="{BD0B8200-2642-4FE7-A43A-7B1F31F5494B}" type="pres">
      <dgm:prSet presAssocID="{F5A22F1F-846A-47A2-B162-685EBD5449FB}" presName="tx1" presStyleLbl="revTx" presStyleIdx="2" presStyleCnt="4"/>
      <dgm:spPr/>
    </dgm:pt>
    <dgm:pt modelId="{5D6A286F-B9DA-4C25-BBC6-A01462101F11}" type="pres">
      <dgm:prSet presAssocID="{F5A22F1F-846A-47A2-B162-685EBD5449FB}" presName="vert1" presStyleCnt="0"/>
      <dgm:spPr/>
    </dgm:pt>
    <dgm:pt modelId="{4351C3CC-0747-4241-B2A2-882562A021A7}" type="pres">
      <dgm:prSet presAssocID="{CBBB7946-C70C-4BC6-B8AC-84FC61BCCC26}" presName="thickLine" presStyleLbl="alignNode1" presStyleIdx="3" presStyleCnt="4"/>
      <dgm:spPr/>
    </dgm:pt>
    <dgm:pt modelId="{C4A39059-1BA6-46D2-9FC4-9FBC7A0D5735}" type="pres">
      <dgm:prSet presAssocID="{CBBB7946-C70C-4BC6-B8AC-84FC61BCCC26}" presName="horz1" presStyleCnt="0"/>
      <dgm:spPr/>
    </dgm:pt>
    <dgm:pt modelId="{40AB4405-488B-44BE-B3DB-D8F9DC38A2BC}" type="pres">
      <dgm:prSet presAssocID="{CBBB7946-C70C-4BC6-B8AC-84FC61BCCC26}" presName="tx1" presStyleLbl="revTx" presStyleIdx="3" presStyleCnt="4"/>
      <dgm:spPr/>
    </dgm:pt>
    <dgm:pt modelId="{E2C730FF-A14D-4284-952B-FC2D78A6CA8D}" type="pres">
      <dgm:prSet presAssocID="{CBBB7946-C70C-4BC6-B8AC-84FC61BCCC26}" presName="vert1" presStyleCnt="0"/>
      <dgm:spPr/>
    </dgm:pt>
  </dgm:ptLst>
  <dgm:cxnLst>
    <dgm:cxn modelId="{3814AE26-9D9A-44CF-BFD3-BBB40626174B}" srcId="{371E7EB6-BF73-4411-9D00-C43B9D1952CF}" destId="{CBBB7946-C70C-4BC6-B8AC-84FC61BCCC26}" srcOrd="3" destOrd="0" parTransId="{0A6BFBE0-6AB8-4B48-8D12-74C001C02E4F}" sibTransId="{4E57634A-4AA4-43E3-BBF1-D26086745022}"/>
    <dgm:cxn modelId="{AC0E0A49-08FD-4C14-B82C-260FE9F02F16}" type="presOf" srcId="{F5A22F1F-846A-47A2-B162-685EBD5449FB}" destId="{BD0B8200-2642-4FE7-A43A-7B1F31F5494B}" srcOrd="0" destOrd="0" presId="urn:microsoft.com/office/officeart/2008/layout/LinedList"/>
    <dgm:cxn modelId="{C30AF071-2749-4749-8A75-A91A37A12613}" type="presOf" srcId="{0F933BFB-9B4F-4D3F-8C66-5E3267D8ED64}" destId="{BA42785D-0723-46B6-89CC-8DD1A35B00D1}" srcOrd="0" destOrd="0" presId="urn:microsoft.com/office/officeart/2008/layout/LinedList"/>
    <dgm:cxn modelId="{41F1E28D-5387-4267-9F99-3923D634760A}" srcId="{371E7EB6-BF73-4411-9D00-C43B9D1952CF}" destId="{F5A22F1F-846A-47A2-B162-685EBD5449FB}" srcOrd="2" destOrd="0" parTransId="{13C718D3-8F5A-4621-932E-E5E3856EA33E}" sibTransId="{AC3AE0F7-E0E0-4EBD-8559-C02609F4A252}"/>
    <dgm:cxn modelId="{63029F9A-1048-43EA-9083-02B218AC7C8E}" srcId="{371E7EB6-BF73-4411-9D00-C43B9D1952CF}" destId="{0F933BFB-9B4F-4D3F-8C66-5E3267D8ED64}" srcOrd="1" destOrd="0" parTransId="{F206D27F-F76C-4B51-A894-FB57A83A42A2}" sibTransId="{CB259FBA-3843-48EB-9CAB-7FF0D3886F23}"/>
    <dgm:cxn modelId="{533F40A2-448D-44B0-8F11-DE9EE650E6E3}" srcId="{371E7EB6-BF73-4411-9D00-C43B9D1952CF}" destId="{224ADE2E-3AC7-4192-AFAF-45C4DEEE06D6}" srcOrd="0" destOrd="0" parTransId="{115D2434-8FD0-416E-B68F-E38C43A71EFF}" sibTransId="{2AE503EC-FEEE-461F-B20D-DEFBE3D947E4}"/>
    <dgm:cxn modelId="{CBDF82A4-550F-4980-ADF2-CE97DF058B5B}" type="presOf" srcId="{371E7EB6-BF73-4411-9D00-C43B9D1952CF}" destId="{C7EC1E23-BD65-4BFC-9653-0ECE2C6E6B23}" srcOrd="0" destOrd="0" presId="urn:microsoft.com/office/officeart/2008/layout/LinedList"/>
    <dgm:cxn modelId="{5C9938E8-5572-460B-8698-81A81C5DCD07}" type="presOf" srcId="{CBBB7946-C70C-4BC6-B8AC-84FC61BCCC26}" destId="{40AB4405-488B-44BE-B3DB-D8F9DC38A2BC}" srcOrd="0" destOrd="0" presId="urn:microsoft.com/office/officeart/2008/layout/LinedList"/>
    <dgm:cxn modelId="{1E0D18EC-253E-44AF-8A87-007D2A7FCD45}" type="presOf" srcId="{224ADE2E-3AC7-4192-AFAF-45C4DEEE06D6}" destId="{709578F6-4F5D-4744-859B-BFDC1C6821FF}" srcOrd="0" destOrd="0" presId="urn:microsoft.com/office/officeart/2008/layout/LinedList"/>
    <dgm:cxn modelId="{CC43E969-D13F-4894-A2B8-783E32FF8205}" type="presParOf" srcId="{C7EC1E23-BD65-4BFC-9653-0ECE2C6E6B23}" destId="{4D6134D2-3F9B-4143-B1D9-6069F5E6B7B6}" srcOrd="0" destOrd="0" presId="urn:microsoft.com/office/officeart/2008/layout/LinedList"/>
    <dgm:cxn modelId="{E8DFAFB3-5C5C-4078-8004-A2BF1088B14F}" type="presParOf" srcId="{C7EC1E23-BD65-4BFC-9653-0ECE2C6E6B23}" destId="{93E45463-DC4B-43FF-8A19-E2322A12A7C8}" srcOrd="1" destOrd="0" presId="urn:microsoft.com/office/officeart/2008/layout/LinedList"/>
    <dgm:cxn modelId="{2660C4F9-26BC-44C9-805E-2C2D73D371C2}" type="presParOf" srcId="{93E45463-DC4B-43FF-8A19-E2322A12A7C8}" destId="{709578F6-4F5D-4744-859B-BFDC1C6821FF}" srcOrd="0" destOrd="0" presId="urn:microsoft.com/office/officeart/2008/layout/LinedList"/>
    <dgm:cxn modelId="{422986D9-8C88-4361-9C50-DE65ED3C2566}" type="presParOf" srcId="{93E45463-DC4B-43FF-8A19-E2322A12A7C8}" destId="{848EFCEF-FBEB-4E27-A734-37D6D1A3ABAB}" srcOrd="1" destOrd="0" presId="urn:microsoft.com/office/officeart/2008/layout/LinedList"/>
    <dgm:cxn modelId="{E6BEBA5C-D2A0-49B7-BF25-F6B3BE691370}" type="presParOf" srcId="{C7EC1E23-BD65-4BFC-9653-0ECE2C6E6B23}" destId="{0D270DC9-0193-468E-88BE-68E4162D14A8}" srcOrd="2" destOrd="0" presId="urn:microsoft.com/office/officeart/2008/layout/LinedList"/>
    <dgm:cxn modelId="{185AE806-C706-4ED7-B08A-2B9D6619C0B1}" type="presParOf" srcId="{C7EC1E23-BD65-4BFC-9653-0ECE2C6E6B23}" destId="{84063AE8-F704-4E18-B16A-A39F511C926E}" srcOrd="3" destOrd="0" presId="urn:microsoft.com/office/officeart/2008/layout/LinedList"/>
    <dgm:cxn modelId="{62C3CFA3-068D-4553-A5DA-65FCFFB5FCF5}" type="presParOf" srcId="{84063AE8-F704-4E18-B16A-A39F511C926E}" destId="{BA42785D-0723-46B6-89CC-8DD1A35B00D1}" srcOrd="0" destOrd="0" presId="urn:microsoft.com/office/officeart/2008/layout/LinedList"/>
    <dgm:cxn modelId="{FE497FCC-02B3-4C83-A43E-EA03C96BC6CC}" type="presParOf" srcId="{84063AE8-F704-4E18-B16A-A39F511C926E}" destId="{0E13ADA7-EB27-4C9C-8065-BF48E80B58DB}" srcOrd="1" destOrd="0" presId="urn:microsoft.com/office/officeart/2008/layout/LinedList"/>
    <dgm:cxn modelId="{E8CD15B8-664F-48CF-98AB-51FB9F9FFCC6}" type="presParOf" srcId="{C7EC1E23-BD65-4BFC-9653-0ECE2C6E6B23}" destId="{366F344E-D203-4329-8B23-41E6593AECD3}" srcOrd="4" destOrd="0" presId="urn:microsoft.com/office/officeart/2008/layout/LinedList"/>
    <dgm:cxn modelId="{7578E137-BCF3-450F-A1AB-F59730226824}" type="presParOf" srcId="{C7EC1E23-BD65-4BFC-9653-0ECE2C6E6B23}" destId="{78A08EB9-C44A-47E1-A3DD-02C0C5C2DA7A}" srcOrd="5" destOrd="0" presId="urn:microsoft.com/office/officeart/2008/layout/LinedList"/>
    <dgm:cxn modelId="{473AAD81-C83D-4AC1-9405-5FEFBB62EF89}" type="presParOf" srcId="{78A08EB9-C44A-47E1-A3DD-02C0C5C2DA7A}" destId="{BD0B8200-2642-4FE7-A43A-7B1F31F5494B}" srcOrd="0" destOrd="0" presId="urn:microsoft.com/office/officeart/2008/layout/LinedList"/>
    <dgm:cxn modelId="{483580CE-3BDE-4FC0-B7D7-6BD23B6BDC66}" type="presParOf" srcId="{78A08EB9-C44A-47E1-A3DD-02C0C5C2DA7A}" destId="{5D6A286F-B9DA-4C25-BBC6-A01462101F11}" srcOrd="1" destOrd="0" presId="urn:microsoft.com/office/officeart/2008/layout/LinedList"/>
    <dgm:cxn modelId="{51A79F94-86D9-4BF4-8E35-38FEFF7F90EC}" type="presParOf" srcId="{C7EC1E23-BD65-4BFC-9653-0ECE2C6E6B23}" destId="{4351C3CC-0747-4241-B2A2-882562A021A7}" srcOrd="6" destOrd="0" presId="urn:microsoft.com/office/officeart/2008/layout/LinedList"/>
    <dgm:cxn modelId="{10D9B226-4A55-4216-9F32-CDC37C3D123B}" type="presParOf" srcId="{C7EC1E23-BD65-4BFC-9653-0ECE2C6E6B23}" destId="{C4A39059-1BA6-46D2-9FC4-9FBC7A0D5735}" srcOrd="7" destOrd="0" presId="urn:microsoft.com/office/officeart/2008/layout/LinedList"/>
    <dgm:cxn modelId="{20787255-63A0-4509-BF74-632CFB392365}" type="presParOf" srcId="{C4A39059-1BA6-46D2-9FC4-9FBC7A0D5735}" destId="{40AB4405-488B-44BE-B3DB-D8F9DC38A2BC}" srcOrd="0" destOrd="0" presId="urn:microsoft.com/office/officeart/2008/layout/LinedList"/>
    <dgm:cxn modelId="{3A842923-695C-4712-8E10-310652EC4F67}" type="presParOf" srcId="{C4A39059-1BA6-46D2-9FC4-9FBC7A0D5735}" destId="{E2C730FF-A14D-4284-952B-FC2D78A6CA8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8567D6-CF72-4E3E-A152-5399FE11308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223DE08-DFFD-4706-B788-916A7F1A7CEA}">
      <dgm:prSet/>
      <dgm:spPr/>
      <dgm:t>
        <a:bodyPr/>
        <a:lstStyle/>
        <a:p>
          <a:r>
            <a:rPr lang="en-US" b="0" i="0"/>
            <a:t>Normalization is the process of organizing the data in the database.</a:t>
          </a:r>
          <a:endParaRPr lang="en-US"/>
        </a:p>
      </dgm:t>
    </dgm:pt>
    <dgm:pt modelId="{369CFEF6-B3E4-4755-A1FB-EC967B11E74D}" type="parTrans" cxnId="{5FED6C3D-8EB2-4EB0-AE29-122B9E01D7AA}">
      <dgm:prSet/>
      <dgm:spPr/>
      <dgm:t>
        <a:bodyPr/>
        <a:lstStyle/>
        <a:p>
          <a:endParaRPr lang="en-US"/>
        </a:p>
      </dgm:t>
    </dgm:pt>
    <dgm:pt modelId="{AF003387-D96A-497B-B545-464B14593899}" type="sibTrans" cxnId="{5FED6C3D-8EB2-4EB0-AE29-122B9E01D7AA}">
      <dgm:prSet/>
      <dgm:spPr/>
      <dgm:t>
        <a:bodyPr/>
        <a:lstStyle/>
        <a:p>
          <a:endParaRPr lang="en-US"/>
        </a:p>
      </dgm:t>
    </dgm:pt>
    <dgm:pt modelId="{A924EF77-B615-4792-A2F8-7CF6B0AA278F}">
      <dgm:prSet/>
      <dgm:spPr/>
      <dgm:t>
        <a:bodyPr/>
        <a:lstStyle/>
        <a:p>
          <a:r>
            <a:rPr lang="en-US" b="0" i="0"/>
            <a:t>Normalization is used to minimize the redundancy from a relation or set of relations. It is also used to eliminate the undesirable characteristics like Insertion, Update and Deletion Anomalies.</a:t>
          </a:r>
          <a:endParaRPr lang="en-US"/>
        </a:p>
      </dgm:t>
    </dgm:pt>
    <dgm:pt modelId="{0C86F6B9-9768-4E0E-B5DC-9C6CB0C88254}" type="parTrans" cxnId="{B98EE4BA-092C-4F1F-AD08-FF2DFFA73B0C}">
      <dgm:prSet/>
      <dgm:spPr/>
      <dgm:t>
        <a:bodyPr/>
        <a:lstStyle/>
        <a:p>
          <a:endParaRPr lang="en-US"/>
        </a:p>
      </dgm:t>
    </dgm:pt>
    <dgm:pt modelId="{E03B22E6-0EB7-4A0F-8B1C-655559CE3060}" type="sibTrans" cxnId="{B98EE4BA-092C-4F1F-AD08-FF2DFFA73B0C}">
      <dgm:prSet/>
      <dgm:spPr/>
      <dgm:t>
        <a:bodyPr/>
        <a:lstStyle/>
        <a:p>
          <a:endParaRPr lang="en-US"/>
        </a:p>
      </dgm:t>
    </dgm:pt>
    <dgm:pt modelId="{DD14ABEB-9FC0-42E8-86B7-408EB11AF80A}">
      <dgm:prSet/>
      <dgm:spPr/>
      <dgm:t>
        <a:bodyPr/>
        <a:lstStyle/>
        <a:p>
          <a:r>
            <a:rPr lang="en-US" b="0" i="0"/>
            <a:t>Normalization divides the larger table into the smaller table and links them using relationship.</a:t>
          </a:r>
          <a:endParaRPr lang="en-US"/>
        </a:p>
      </dgm:t>
    </dgm:pt>
    <dgm:pt modelId="{E63EA67F-9D31-47C6-8ABB-6765ED6DDDE9}" type="parTrans" cxnId="{9E014BD6-3464-44E0-8E2A-4FB939D1AE20}">
      <dgm:prSet/>
      <dgm:spPr/>
      <dgm:t>
        <a:bodyPr/>
        <a:lstStyle/>
        <a:p>
          <a:endParaRPr lang="en-US"/>
        </a:p>
      </dgm:t>
    </dgm:pt>
    <dgm:pt modelId="{1771D2A4-7272-46E3-8B39-60DDF30BF3C4}" type="sibTrans" cxnId="{9E014BD6-3464-44E0-8E2A-4FB939D1AE20}">
      <dgm:prSet/>
      <dgm:spPr/>
      <dgm:t>
        <a:bodyPr/>
        <a:lstStyle/>
        <a:p>
          <a:endParaRPr lang="en-US"/>
        </a:p>
      </dgm:t>
    </dgm:pt>
    <dgm:pt modelId="{CF297F20-AFB8-478B-8676-FB06DA7B3E5B}">
      <dgm:prSet/>
      <dgm:spPr/>
      <dgm:t>
        <a:bodyPr/>
        <a:lstStyle/>
        <a:p>
          <a:r>
            <a:rPr lang="en-US" b="0" i="0"/>
            <a:t>The normal form is used to reduce redundancy from the database table.</a:t>
          </a:r>
          <a:endParaRPr lang="en-US"/>
        </a:p>
      </dgm:t>
    </dgm:pt>
    <dgm:pt modelId="{71198881-7FCD-48AA-B5F1-8BA455803DE7}" type="parTrans" cxnId="{58B8F961-DEF4-46BD-AFD3-5938A5E04FF3}">
      <dgm:prSet/>
      <dgm:spPr/>
      <dgm:t>
        <a:bodyPr/>
        <a:lstStyle/>
        <a:p>
          <a:endParaRPr lang="en-US"/>
        </a:p>
      </dgm:t>
    </dgm:pt>
    <dgm:pt modelId="{8036D070-7AE7-4A5E-AF2C-B3443619154F}" type="sibTrans" cxnId="{58B8F961-DEF4-46BD-AFD3-5938A5E04FF3}">
      <dgm:prSet/>
      <dgm:spPr/>
      <dgm:t>
        <a:bodyPr/>
        <a:lstStyle/>
        <a:p>
          <a:endParaRPr lang="en-US"/>
        </a:p>
      </dgm:t>
    </dgm:pt>
    <dgm:pt modelId="{486C71EE-2349-4A6D-9398-0C0A2737D882}" type="pres">
      <dgm:prSet presAssocID="{998567D6-CF72-4E3E-A152-5399FE113089}" presName="linear" presStyleCnt="0">
        <dgm:presLayoutVars>
          <dgm:animLvl val="lvl"/>
          <dgm:resizeHandles val="exact"/>
        </dgm:presLayoutVars>
      </dgm:prSet>
      <dgm:spPr/>
    </dgm:pt>
    <dgm:pt modelId="{7298DE12-74D7-44B1-ADF1-6F1B444DB0D0}" type="pres">
      <dgm:prSet presAssocID="{A223DE08-DFFD-4706-B788-916A7F1A7CEA}" presName="parentText" presStyleLbl="node1" presStyleIdx="0" presStyleCnt="4">
        <dgm:presLayoutVars>
          <dgm:chMax val="0"/>
          <dgm:bulletEnabled val="1"/>
        </dgm:presLayoutVars>
      </dgm:prSet>
      <dgm:spPr/>
    </dgm:pt>
    <dgm:pt modelId="{2BCAF39A-CDF4-48C3-80E1-25ED30ADB726}" type="pres">
      <dgm:prSet presAssocID="{AF003387-D96A-497B-B545-464B14593899}" presName="spacer" presStyleCnt="0"/>
      <dgm:spPr/>
    </dgm:pt>
    <dgm:pt modelId="{EC5EC0DA-B846-4C97-A4A2-46BAEC42F90A}" type="pres">
      <dgm:prSet presAssocID="{A924EF77-B615-4792-A2F8-7CF6B0AA278F}" presName="parentText" presStyleLbl="node1" presStyleIdx="1" presStyleCnt="4">
        <dgm:presLayoutVars>
          <dgm:chMax val="0"/>
          <dgm:bulletEnabled val="1"/>
        </dgm:presLayoutVars>
      </dgm:prSet>
      <dgm:spPr/>
    </dgm:pt>
    <dgm:pt modelId="{2D89BD07-7E65-41B9-B649-AD0A49B8157D}" type="pres">
      <dgm:prSet presAssocID="{E03B22E6-0EB7-4A0F-8B1C-655559CE3060}" presName="spacer" presStyleCnt="0"/>
      <dgm:spPr/>
    </dgm:pt>
    <dgm:pt modelId="{F282794F-C1F7-4FA3-8735-525E3080B38E}" type="pres">
      <dgm:prSet presAssocID="{DD14ABEB-9FC0-42E8-86B7-408EB11AF80A}" presName="parentText" presStyleLbl="node1" presStyleIdx="2" presStyleCnt="4">
        <dgm:presLayoutVars>
          <dgm:chMax val="0"/>
          <dgm:bulletEnabled val="1"/>
        </dgm:presLayoutVars>
      </dgm:prSet>
      <dgm:spPr/>
    </dgm:pt>
    <dgm:pt modelId="{3E9FFA29-B4CA-4202-A08F-1616FEE4FFAA}" type="pres">
      <dgm:prSet presAssocID="{1771D2A4-7272-46E3-8B39-60DDF30BF3C4}" presName="spacer" presStyleCnt="0"/>
      <dgm:spPr/>
    </dgm:pt>
    <dgm:pt modelId="{209FBA57-F27A-4B97-814C-0E0DF4114011}" type="pres">
      <dgm:prSet presAssocID="{CF297F20-AFB8-478B-8676-FB06DA7B3E5B}" presName="parentText" presStyleLbl="node1" presStyleIdx="3" presStyleCnt="4">
        <dgm:presLayoutVars>
          <dgm:chMax val="0"/>
          <dgm:bulletEnabled val="1"/>
        </dgm:presLayoutVars>
      </dgm:prSet>
      <dgm:spPr/>
    </dgm:pt>
  </dgm:ptLst>
  <dgm:cxnLst>
    <dgm:cxn modelId="{C9738625-695C-4F9A-9BAF-7F83F08BCCE9}" type="presOf" srcId="{A924EF77-B615-4792-A2F8-7CF6B0AA278F}" destId="{EC5EC0DA-B846-4C97-A4A2-46BAEC42F90A}" srcOrd="0" destOrd="0" presId="urn:microsoft.com/office/officeart/2005/8/layout/vList2"/>
    <dgm:cxn modelId="{5FED6C3D-8EB2-4EB0-AE29-122B9E01D7AA}" srcId="{998567D6-CF72-4E3E-A152-5399FE113089}" destId="{A223DE08-DFFD-4706-B788-916A7F1A7CEA}" srcOrd="0" destOrd="0" parTransId="{369CFEF6-B3E4-4755-A1FB-EC967B11E74D}" sibTransId="{AF003387-D96A-497B-B545-464B14593899}"/>
    <dgm:cxn modelId="{58B8F961-DEF4-46BD-AFD3-5938A5E04FF3}" srcId="{998567D6-CF72-4E3E-A152-5399FE113089}" destId="{CF297F20-AFB8-478B-8676-FB06DA7B3E5B}" srcOrd="3" destOrd="0" parTransId="{71198881-7FCD-48AA-B5F1-8BA455803DE7}" sibTransId="{8036D070-7AE7-4A5E-AF2C-B3443619154F}"/>
    <dgm:cxn modelId="{C291C965-308A-4FDF-8C38-F84D082D5FDC}" type="presOf" srcId="{CF297F20-AFB8-478B-8676-FB06DA7B3E5B}" destId="{209FBA57-F27A-4B97-814C-0E0DF4114011}" srcOrd="0" destOrd="0" presId="urn:microsoft.com/office/officeart/2005/8/layout/vList2"/>
    <dgm:cxn modelId="{31B92AA3-689E-4D19-866F-6E4A9114EF5D}" type="presOf" srcId="{DD14ABEB-9FC0-42E8-86B7-408EB11AF80A}" destId="{F282794F-C1F7-4FA3-8735-525E3080B38E}" srcOrd="0" destOrd="0" presId="urn:microsoft.com/office/officeart/2005/8/layout/vList2"/>
    <dgm:cxn modelId="{B98EE4BA-092C-4F1F-AD08-FF2DFFA73B0C}" srcId="{998567D6-CF72-4E3E-A152-5399FE113089}" destId="{A924EF77-B615-4792-A2F8-7CF6B0AA278F}" srcOrd="1" destOrd="0" parTransId="{0C86F6B9-9768-4E0E-B5DC-9C6CB0C88254}" sibTransId="{E03B22E6-0EB7-4A0F-8B1C-655559CE3060}"/>
    <dgm:cxn modelId="{3B9C00BD-40D5-4A51-8386-82FBC9241A87}" type="presOf" srcId="{998567D6-CF72-4E3E-A152-5399FE113089}" destId="{486C71EE-2349-4A6D-9398-0C0A2737D882}" srcOrd="0" destOrd="0" presId="urn:microsoft.com/office/officeart/2005/8/layout/vList2"/>
    <dgm:cxn modelId="{9E014BD6-3464-44E0-8E2A-4FB939D1AE20}" srcId="{998567D6-CF72-4E3E-A152-5399FE113089}" destId="{DD14ABEB-9FC0-42E8-86B7-408EB11AF80A}" srcOrd="2" destOrd="0" parTransId="{E63EA67F-9D31-47C6-8ABB-6765ED6DDDE9}" sibTransId="{1771D2A4-7272-46E3-8B39-60DDF30BF3C4}"/>
    <dgm:cxn modelId="{28511AFC-F2FF-4EA6-B7D6-1BB0EBAE365D}" type="presOf" srcId="{A223DE08-DFFD-4706-B788-916A7F1A7CEA}" destId="{7298DE12-74D7-44B1-ADF1-6F1B444DB0D0}" srcOrd="0" destOrd="0" presId="urn:microsoft.com/office/officeart/2005/8/layout/vList2"/>
    <dgm:cxn modelId="{28C7232F-37E1-4808-BB84-D6F16C4EBF17}" type="presParOf" srcId="{486C71EE-2349-4A6D-9398-0C0A2737D882}" destId="{7298DE12-74D7-44B1-ADF1-6F1B444DB0D0}" srcOrd="0" destOrd="0" presId="urn:microsoft.com/office/officeart/2005/8/layout/vList2"/>
    <dgm:cxn modelId="{B5EB0DBD-DC3A-49C2-AC45-55C176DECAB6}" type="presParOf" srcId="{486C71EE-2349-4A6D-9398-0C0A2737D882}" destId="{2BCAF39A-CDF4-48C3-80E1-25ED30ADB726}" srcOrd="1" destOrd="0" presId="urn:microsoft.com/office/officeart/2005/8/layout/vList2"/>
    <dgm:cxn modelId="{BA794F19-E1CF-4E51-BEA8-8C9FF5AB60BF}" type="presParOf" srcId="{486C71EE-2349-4A6D-9398-0C0A2737D882}" destId="{EC5EC0DA-B846-4C97-A4A2-46BAEC42F90A}" srcOrd="2" destOrd="0" presId="urn:microsoft.com/office/officeart/2005/8/layout/vList2"/>
    <dgm:cxn modelId="{E380064C-7FA0-46D2-B6F7-EF7F2C1A008A}" type="presParOf" srcId="{486C71EE-2349-4A6D-9398-0C0A2737D882}" destId="{2D89BD07-7E65-41B9-B649-AD0A49B8157D}" srcOrd="3" destOrd="0" presId="urn:microsoft.com/office/officeart/2005/8/layout/vList2"/>
    <dgm:cxn modelId="{ECC72B58-B275-48AD-9A21-ED57D013DABE}" type="presParOf" srcId="{486C71EE-2349-4A6D-9398-0C0A2737D882}" destId="{F282794F-C1F7-4FA3-8735-525E3080B38E}" srcOrd="4" destOrd="0" presId="urn:microsoft.com/office/officeart/2005/8/layout/vList2"/>
    <dgm:cxn modelId="{0E7A432E-83CC-44BD-BB35-6A28D37A17C9}" type="presParOf" srcId="{486C71EE-2349-4A6D-9398-0C0A2737D882}" destId="{3E9FFA29-B4CA-4202-A08F-1616FEE4FFAA}" srcOrd="5" destOrd="0" presId="urn:microsoft.com/office/officeart/2005/8/layout/vList2"/>
    <dgm:cxn modelId="{3A016B0F-34E2-49E3-A01F-E034CA65349B}" type="presParOf" srcId="{486C71EE-2349-4A6D-9398-0C0A2737D882}" destId="{209FBA57-F27A-4B97-814C-0E0DF411401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C09EE-E2EF-4DBF-8A38-D76E6BF0F200}">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EE82FA-4937-456F-BE83-8228EAF098DB}">
      <dsp:nvSpPr>
        <dsp:cNvPr id="0" name=""/>
        <dsp:cNvSpPr/>
      </dsp:nvSpPr>
      <dsp:spPr>
        <a:xfrm>
          <a:off x="0" y="67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Tuple~row~record</a:t>
          </a:r>
        </a:p>
      </dsp:txBody>
      <dsp:txXfrm>
        <a:off x="0" y="675"/>
        <a:ext cx="6900512" cy="614976"/>
      </dsp:txXfrm>
    </dsp:sp>
    <dsp:sp modelId="{23FBB91F-A91C-42BB-8206-3AC2AD62247E}">
      <dsp:nvSpPr>
        <dsp:cNvPr id="0" name=""/>
        <dsp:cNvSpPr/>
      </dsp:nvSpPr>
      <dsp:spPr>
        <a:xfrm>
          <a:off x="0" y="61565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256F5-EBBB-423B-827E-C2556FC3115F}">
      <dsp:nvSpPr>
        <dsp:cNvPr id="0" name=""/>
        <dsp:cNvSpPr/>
      </dsp:nvSpPr>
      <dsp:spPr>
        <a:xfrm>
          <a:off x="0" y="61565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Fields ~ attribute</a:t>
          </a:r>
        </a:p>
      </dsp:txBody>
      <dsp:txXfrm>
        <a:off x="0" y="615652"/>
        <a:ext cx="6900512" cy="614976"/>
      </dsp:txXfrm>
    </dsp:sp>
    <dsp:sp modelId="{7FB0F90A-F74C-4A09-9ED5-36B975E2D06E}">
      <dsp:nvSpPr>
        <dsp:cNvPr id="0" name=""/>
        <dsp:cNvSpPr/>
      </dsp:nvSpPr>
      <dsp:spPr>
        <a:xfrm>
          <a:off x="0" y="1230628"/>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65F9AD-6692-4D4C-9DFD-8484F55D6AE0}">
      <dsp:nvSpPr>
        <dsp:cNvPr id="0" name=""/>
        <dsp:cNvSpPr/>
      </dsp:nvSpPr>
      <dsp:spPr>
        <a:xfrm>
          <a:off x="0" y="123062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Simple Attribute – can’t be divided futher (fname, lname )</a:t>
          </a:r>
        </a:p>
      </dsp:txBody>
      <dsp:txXfrm>
        <a:off x="0" y="1230628"/>
        <a:ext cx="6900512" cy="614976"/>
      </dsp:txXfrm>
    </dsp:sp>
    <dsp:sp modelId="{17967BBD-5F77-4FCB-950A-D483C52B663D}">
      <dsp:nvSpPr>
        <dsp:cNvPr id="0" name=""/>
        <dsp:cNvSpPr/>
      </dsp:nvSpPr>
      <dsp:spPr>
        <a:xfrm>
          <a:off x="0" y="18456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6D2E7-1078-4152-A5CD-82DE739615D2}">
      <dsp:nvSpPr>
        <dsp:cNvPr id="0" name=""/>
        <dsp:cNvSpPr/>
      </dsp:nvSpPr>
      <dsp:spPr>
        <a:xfrm>
          <a:off x="0" y="184560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Composite attribute- collection of simple attributes(name)</a:t>
          </a:r>
        </a:p>
      </dsp:txBody>
      <dsp:txXfrm>
        <a:off x="0" y="1845605"/>
        <a:ext cx="6900512" cy="614976"/>
      </dsp:txXfrm>
    </dsp:sp>
    <dsp:sp modelId="{DEF1BE9A-89B6-42CE-BEE5-123A4E65F60D}">
      <dsp:nvSpPr>
        <dsp:cNvPr id="0" name=""/>
        <dsp:cNvSpPr/>
      </dsp:nvSpPr>
      <dsp:spPr>
        <a:xfrm>
          <a:off x="0" y="2460582"/>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3902D5-5E9D-4F53-8E5C-08B7BC794A7D}">
      <dsp:nvSpPr>
        <dsp:cNvPr id="0" name=""/>
        <dsp:cNvSpPr/>
      </dsp:nvSpPr>
      <dsp:spPr>
        <a:xfrm>
          <a:off x="0" y="246058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Single valued – only one value can be assigned (age) </a:t>
          </a:r>
        </a:p>
      </dsp:txBody>
      <dsp:txXfrm>
        <a:off x="0" y="2460582"/>
        <a:ext cx="6900512" cy="614976"/>
      </dsp:txXfrm>
    </dsp:sp>
    <dsp:sp modelId="{FD65C2B0-F6B8-4893-8927-D592E09CF0AB}">
      <dsp:nvSpPr>
        <dsp:cNvPr id="0" name=""/>
        <dsp:cNvSpPr/>
      </dsp:nvSpPr>
      <dsp:spPr>
        <a:xfrm>
          <a:off x="0" y="307555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A49D8-496D-4635-BC3A-3DADB98425B2}">
      <dsp:nvSpPr>
        <dsp:cNvPr id="0" name=""/>
        <dsp:cNvSpPr/>
      </dsp:nvSpPr>
      <dsp:spPr>
        <a:xfrm>
          <a:off x="0" y="307555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Multivalued  – more than one value can be assigned(phone no)</a:t>
          </a:r>
        </a:p>
      </dsp:txBody>
      <dsp:txXfrm>
        <a:off x="0" y="3075558"/>
        <a:ext cx="6900512" cy="614976"/>
      </dsp:txXfrm>
    </dsp:sp>
    <dsp:sp modelId="{4AB4DC8B-C40C-4DB7-8E5E-9B6E9D008F35}">
      <dsp:nvSpPr>
        <dsp:cNvPr id="0" name=""/>
        <dsp:cNvSpPr/>
      </dsp:nvSpPr>
      <dsp:spPr>
        <a:xfrm>
          <a:off x="0" y="36905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7E2F8-68E9-49E0-B58B-D1C6919883A5}">
      <dsp:nvSpPr>
        <dsp:cNvPr id="0" name=""/>
        <dsp:cNvSpPr/>
      </dsp:nvSpPr>
      <dsp:spPr>
        <a:xfrm>
          <a:off x="0" y="369053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Stored attribute-  that can be stored (DOB)</a:t>
          </a:r>
        </a:p>
      </dsp:txBody>
      <dsp:txXfrm>
        <a:off x="0" y="3690535"/>
        <a:ext cx="6900512" cy="614976"/>
      </dsp:txXfrm>
    </dsp:sp>
    <dsp:sp modelId="{C61BE7DD-B684-40E1-8094-FA6F39B90C76}">
      <dsp:nvSpPr>
        <dsp:cNvPr id="0" name=""/>
        <dsp:cNvSpPr/>
      </dsp:nvSpPr>
      <dsp:spPr>
        <a:xfrm>
          <a:off x="0" y="4305512"/>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00CC8-DE10-475D-AA7C-5D6A0B5D4C91}">
      <dsp:nvSpPr>
        <dsp:cNvPr id="0" name=""/>
        <dsp:cNvSpPr/>
      </dsp:nvSpPr>
      <dsp:spPr>
        <a:xfrm>
          <a:off x="0" y="430551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Derived attribute – that can be derived from the stored (age) </a:t>
          </a:r>
        </a:p>
      </dsp:txBody>
      <dsp:txXfrm>
        <a:off x="0" y="4305512"/>
        <a:ext cx="6900512" cy="614976"/>
      </dsp:txXfrm>
    </dsp:sp>
    <dsp:sp modelId="{A1D274E9-2F5F-490F-B220-7DB9EAF81833}">
      <dsp:nvSpPr>
        <dsp:cNvPr id="0" name=""/>
        <dsp:cNvSpPr/>
      </dsp:nvSpPr>
      <dsp:spPr>
        <a:xfrm>
          <a:off x="0" y="4920488"/>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12F9DF-F500-465C-B69F-E27F093D8675}">
      <dsp:nvSpPr>
        <dsp:cNvPr id="0" name=""/>
        <dsp:cNvSpPr/>
      </dsp:nvSpPr>
      <dsp:spPr>
        <a:xfrm>
          <a:off x="0" y="492048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Complex – both composite &amp; multivalued (address) </a:t>
          </a:r>
        </a:p>
      </dsp:txBody>
      <dsp:txXfrm>
        <a:off x="0" y="4920488"/>
        <a:ext cx="6900512" cy="614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4F0B0-40C3-4842-A959-1A50B3507224}">
      <dsp:nvSpPr>
        <dsp:cNvPr id="0" name=""/>
        <dsp:cNvSpPr/>
      </dsp:nvSpPr>
      <dsp:spPr>
        <a:xfrm>
          <a:off x="0" y="23814"/>
          <a:ext cx="6586489" cy="12132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Data in </a:t>
          </a:r>
          <a:r>
            <a:rPr lang="en-US" sz="1700" b="0" i="0" kern="1200">
              <a:hlinkClick xmlns:r="http://schemas.openxmlformats.org/officeDocument/2006/relationships" r:id="rId1"/>
            </a:rPr>
            <a:t>Database</a:t>
          </a:r>
          <a:r>
            <a:rPr lang="en-US" sz="1700" b="0" i="0" kern="1200"/>
            <a:t> is stored in terms of enormous quantity. Retrieving certain data will be a tedious task if the data is not organized correctly. With the help of Normalization, we can organize this data and also reduce the redundant data. </a:t>
          </a:r>
          <a:endParaRPr lang="en-US" sz="1700" kern="1200"/>
        </a:p>
      </dsp:txBody>
      <dsp:txXfrm>
        <a:off x="59228" y="83042"/>
        <a:ext cx="6468033" cy="1094833"/>
      </dsp:txXfrm>
    </dsp:sp>
    <dsp:sp modelId="{3D5C75C3-5B4B-4E9B-B630-FC1A4D80099F}">
      <dsp:nvSpPr>
        <dsp:cNvPr id="0" name=""/>
        <dsp:cNvSpPr/>
      </dsp:nvSpPr>
      <dsp:spPr>
        <a:xfrm>
          <a:off x="0" y="1286064"/>
          <a:ext cx="6586489" cy="121328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 brief, normalization is a way of organizing the data in the database. Normalization entails organizing the columns and tables of a database to ensure that their dependencies are properly enforced by </a:t>
          </a:r>
          <a:r>
            <a:rPr lang="en-US" sz="1700" b="0" i="0" kern="1200">
              <a:hlinkClick xmlns:r="http://schemas.openxmlformats.org/officeDocument/2006/relationships" r:id="rId2"/>
            </a:rPr>
            <a:t>database</a:t>
          </a:r>
          <a:r>
            <a:rPr lang="en-US" sz="1700" b="0" i="0" kern="1200"/>
            <a:t> integrity constraints.</a:t>
          </a:r>
          <a:endParaRPr lang="en-US" sz="1700" kern="1200"/>
        </a:p>
      </dsp:txBody>
      <dsp:txXfrm>
        <a:off x="59228" y="1345292"/>
        <a:ext cx="6468033" cy="1094833"/>
      </dsp:txXfrm>
    </dsp:sp>
    <dsp:sp modelId="{2C26365E-F21C-4063-9CBA-86D35C3F9DF9}">
      <dsp:nvSpPr>
        <dsp:cNvPr id="0" name=""/>
        <dsp:cNvSpPr/>
      </dsp:nvSpPr>
      <dsp:spPr>
        <a:xfrm>
          <a:off x="0" y="2548314"/>
          <a:ext cx="6586489" cy="121328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It usually divides a large table into smaller ones, so it is more efficient. In 1970 the First Normal Form was defined by </a:t>
          </a:r>
          <a:r>
            <a:rPr lang="en-US" sz="1700" b="0" i="1" kern="1200"/>
            <a:t>Edgar F Codd</a:t>
          </a:r>
          <a:r>
            <a:rPr lang="en-US" sz="1700" b="0" i="0" kern="1200"/>
            <a:t> and eventually, other Normal Forms were defined. </a:t>
          </a:r>
          <a:endParaRPr lang="en-US" sz="1700" kern="1200"/>
        </a:p>
      </dsp:txBody>
      <dsp:txXfrm>
        <a:off x="59228" y="2607542"/>
        <a:ext cx="6468033" cy="10948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134D2-3F9B-4143-B1D9-6069F5E6B7B6}">
      <dsp:nvSpPr>
        <dsp:cNvPr id="0" name=""/>
        <dsp:cNvSpPr/>
      </dsp:nvSpPr>
      <dsp:spPr>
        <a:xfrm>
          <a:off x="0" y="0"/>
          <a:ext cx="678425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09578F6-4F5D-4744-859B-BFDC1C6821FF}">
      <dsp:nvSpPr>
        <dsp:cNvPr id="0" name=""/>
        <dsp:cNvSpPr/>
      </dsp:nvSpPr>
      <dsp:spPr>
        <a:xfrm>
          <a:off x="0" y="0"/>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a:t>Insertion anomaly:</a:t>
          </a:r>
          <a:r>
            <a:rPr lang="en-US" sz="1300" b="0" i="0" kern="1200"/>
            <a:t> If a tuple is inserted in referencing relation and referencing attribute value is not present in referenced attribute, it will not allow inserting in referencing relation. For Example, If we try to insert a record in STUDENT_COURSE with STUD_NO =7, it will not allow.</a:t>
          </a:r>
          <a:endParaRPr lang="en-US" sz="1300" kern="1200"/>
        </a:p>
      </dsp:txBody>
      <dsp:txXfrm>
        <a:off x="0" y="0"/>
        <a:ext cx="6784259" cy="968771"/>
      </dsp:txXfrm>
    </dsp:sp>
    <dsp:sp modelId="{0D270DC9-0193-468E-88BE-68E4162D14A8}">
      <dsp:nvSpPr>
        <dsp:cNvPr id="0" name=""/>
        <dsp:cNvSpPr/>
      </dsp:nvSpPr>
      <dsp:spPr>
        <a:xfrm>
          <a:off x="0" y="968771"/>
          <a:ext cx="6784259"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A42785D-0723-46B6-89CC-8DD1A35B00D1}">
      <dsp:nvSpPr>
        <dsp:cNvPr id="0" name=""/>
        <dsp:cNvSpPr/>
      </dsp:nvSpPr>
      <dsp:spPr>
        <a:xfrm>
          <a:off x="0" y="968771"/>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a:t>Deletion and Updation anomaly:</a:t>
          </a:r>
          <a:r>
            <a:rPr lang="en-US" sz="1300" b="0" i="0" kern="1200"/>
            <a:t> If a tuple is deleted or updated from referenced relation and referenced attribute value is used by referencing attribute in referencing relation, it will not allow deleting the tuple from referenced relation. For Example, If we try to delete a record from STUDENT with STUD_NO =1, it will not allow. To avoid this, following can be used in query:</a:t>
          </a:r>
          <a:endParaRPr lang="en-US" sz="1300" kern="1200"/>
        </a:p>
      </dsp:txBody>
      <dsp:txXfrm>
        <a:off x="0" y="968771"/>
        <a:ext cx="6784259" cy="968771"/>
      </dsp:txXfrm>
    </dsp:sp>
    <dsp:sp modelId="{366F344E-D203-4329-8B23-41E6593AECD3}">
      <dsp:nvSpPr>
        <dsp:cNvPr id="0" name=""/>
        <dsp:cNvSpPr/>
      </dsp:nvSpPr>
      <dsp:spPr>
        <a:xfrm>
          <a:off x="0" y="1937543"/>
          <a:ext cx="6784259"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D0B8200-2642-4FE7-A43A-7B1F31F5494B}">
      <dsp:nvSpPr>
        <dsp:cNvPr id="0" name=""/>
        <dsp:cNvSpPr/>
      </dsp:nvSpPr>
      <dsp:spPr>
        <a:xfrm>
          <a:off x="0" y="1937543"/>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a:t>ON DELETE/UPDATE SET NULL:</a:t>
          </a:r>
          <a:r>
            <a:rPr lang="en-US" sz="1300" b="0" i="0" kern="1200"/>
            <a:t> If a tuple is deleted or updated from referenced relation and referenced attribute value is used by referencing attribute in referencing relation, it will delete/update the tuple from referenced relation and set the value of referencing attribute to NULL.</a:t>
          </a:r>
          <a:endParaRPr lang="en-US" sz="1300" kern="1200"/>
        </a:p>
      </dsp:txBody>
      <dsp:txXfrm>
        <a:off x="0" y="1937543"/>
        <a:ext cx="6784259" cy="968771"/>
      </dsp:txXfrm>
    </dsp:sp>
    <dsp:sp modelId="{4351C3CC-0747-4241-B2A2-882562A021A7}">
      <dsp:nvSpPr>
        <dsp:cNvPr id="0" name=""/>
        <dsp:cNvSpPr/>
      </dsp:nvSpPr>
      <dsp:spPr>
        <a:xfrm>
          <a:off x="0" y="2906315"/>
          <a:ext cx="6784259"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0AB4405-488B-44BE-B3DB-D8F9DC38A2BC}">
      <dsp:nvSpPr>
        <dsp:cNvPr id="0" name=""/>
        <dsp:cNvSpPr/>
      </dsp:nvSpPr>
      <dsp:spPr>
        <a:xfrm>
          <a:off x="0" y="2906315"/>
          <a:ext cx="6784259" cy="968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a:t>ON DELETE/UPDATE CASCADE:</a:t>
          </a:r>
          <a:r>
            <a:rPr lang="en-US" sz="1300" b="0" i="0" kern="1200"/>
            <a:t> If a tuple is deleted or updated from referenced relation and referenced attribute value is used by referencing attribute in referencing relation, it will delete/update the tuple from referenced relation and referencing relation as well.</a:t>
          </a:r>
          <a:endParaRPr lang="en-US" sz="1300" kern="1200"/>
        </a:p>
      </dsp:txBody>
      <dsp:txXfrm>
        <a:off x="0" y="2906315"/>
        <a:ext cx="6784259" cy="9687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8DE12-74D7-44B1-ADF1-6F1B444DB0D0}">
      <dsp:nvSpPr>
        <dsp:cNvPr id="0" name=""/>
        <dsp:cNvSpPr/>
      </dsp:nvSpPr>
      <dsp:spPr>
        <a:xfrm>
          <a:off x="0" y="568824"/>
          <a:ext cx="6253721" cy="9429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Normalization is the process of organizing the data in the database.</a:t>
          </a:r>
          <a:endParaRPr lang="en-US" sz="1700" kern="1200"/>
        </a:p>
      </dsp:txBody>
      <dsp:txXfrm>
        <a:off x="46029" y="614853"/>
        <a:ext cx="6161663" cy="850852"/>
      </dsp:txXfrm>
    </dsp:sp>
    <dsp:sp modelId="{EC5EC0DA-B846-4C97-A4A2-46BAEC42F90A}">
      <dsp:nvSpPr>
        <dsp:cNvPr id="0" name=""/>
        <dsp:cNvSpPr/>
      </dsp:nvSpPr>
      <dsp:spPr>
        <a:xfrm>
          <a:off x="0" y="1560694"/>
          <a:ext cx="6253721" cy="9429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Normalization is used to minimize the redundancy from a relation or set of relations. It is also used to eliminate the undesirable characteristics like Insertion, Update and Deletion Anomalies.</a:t>
          </a:r>
          <a:endParaRPr lang="en-US" sz="1700" kern="1200"/>
        </a:p>
      </dsp:txBody>
      <dsp:txXfrm>
        <a:off x="46029" y="1606723"/>
        <a:ext cx="6161663" cy="850852"/>
      </dsp:txXfrm>
    </dsp:sp>
    <dsp:sp modelId="{F282794F-C1F7-4FA3-8735-525E3080B38E}">
      <dsp:nvSpPr>
        <dsp:cNvPr id="0" name=""/>
        <dsp:cNvSpPr/>
      </dsp:nvSpPr>
      <dsp:spPr>
        <a:xfrm>
          <a:off x="0" y="2552565"/>
          <a:ext cx="6253721" cy="9429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Normalization divides the larger table into the smaller table and links them using relationship.</a:t>
          </a:r>
          <a:endParaRPr lang="en-US" sz="1700" kern="1200"/>
        </a:p>
      </dsp:txBody>
      <dsp:txXfrm>
        <a:off x="46029" y="2598594"/>
        <a:ext cx="6161663" cy="850852"/>
      </dsp:txXfrm>
    </dsp:sp>
    <dsp:sp modelId="{209FBA57-F27A-4B97-814C-0E0DF4114011}">
      <dsp:nvSpPr>
        <dsp:cNvPr id="0" name=""/>
        <dsp:cNvSpPr/>
      </dsp:nvSpPr>
      <dsp:spPr>
        <a:xfrm>
          <a:off x="0" y="3544435"/>
          <a:ext cx="6253721" cy="9429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 normal form is used to reduce redundancy from the database table.</a:t>
          </a:r>
          <a:endParaRPr lang="en-US" sz="1700" kern="1200"/>
        </a:p>
      </dsp:txBody>
      <dsp:txXfrm>
        <a:off x="46029" y="3590464"/>
        <a:ext cx="6161663" cy="8508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F8B3-567E-4C07-B470-0CA19A6083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1104C5-A1E0-4ABB-88FC-EEEF5EF3D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C976E-0A59-4E88-985A-7FF039AD6138}"/>
              </a:ext>
            </a:extLst>
          </p:cNvPr>
          <p:cNvSpPr>
            <a:spLocks noGrp="1"/>
          </p:cNvSpPr>
          <p:nvPr>
            <p:ph type="dt" sz="half" idx="10"/>
          </p:nvPr>
        </p:nvSpPr>
        <p:spPr/>
        <p:txBody>
          <a:bodyPr/>
          <a:lstStyle/>
          <a:p>
            <a:fld id="{37FD25E2-3A6F-4E23-ACD0-3D7069DB4009}" type="datetimeFigureOut">
              <a:rPr lang="en-IN" smtClean="0"/>
              <a:t>19-03-2022</a:t>
            </a:fld>
            <a:endParaRPr lang="en-IN"/>
          </a:p>
        </p:txBody>
      </p:sp>
      <p:sp>
        <p:nvSpPr>
          <p:cNvPr id="5" name="Footer Placeholder 4">
            <a:extLst>
              <a:ext uri="{FF2B5EF4-FFF2-40B4-BE49-F238E27FC236}">
                <a16:creationId xmlns:a16="http://schemas.microsoft.com/office/drawing/2014/main" id="{E6E7CF82-5D9D-4D44-B628-8807A9F7E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1CF45-5604-4264-8706-A588C107D97C}"/>
              </a:ext>
            </a:extLst>
          </p:cNvPr>
          <p:cNvSpPr>
            <a:spLocks noGrp="1"/>
          </p:cNvSpPr>
          <p:nvPr>
            <p:ph type="sldNum" sz="quarter" idx="12"/>
          </p:nvPr>
        </p:nvSpPr>
        <p:spPr/>
        <p:txBody>
          <a:bodyPr/>
          <a:lstStyle/>
          <a:p>
            <a:fld id="{2B55FD95-DC4F-47A9-AE8A-56B47F640E46}" type="slidenum">
              <a:rPr lang="en-IN" smtClean="0"/>
              <a:t>‹#›</a:t>
            </a:fld>
            <a:endParaRPr lang="en-IN"/>
          </a:p>
        </p:txBody>
      </p:sp>
    </p:spTree>
    <p:extLst>
      <p:ext uri="{BB962C8B-B14F-4D97-AF65-F5344CB8AC3E}">
        <p14:creationId xmlns:p14="http://schemas.microsoft.com/office/powerpoint/2010/main" val="223428063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699F3-E40A-42EC-B18B-9ECC6DE73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C11895-BC84-486A-83A8-BD0086367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5014A-8EAE-4543-A92D-345CEAFC6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D25E2-3A6F-4E23-ACD0-3D7069DB4009}" type="datetimeFigureOut">
              <a:rPr lang="en-IN" smtClean="0"/>
              <a:t>19-03-2022</a:t>
            </a:fld>
            <a:endParaRPr lang="en-IN"/>
          </a:p>
        </p:txBody>
      </p:sp>
      <p:sp>
        <p:nvSpPr>
          <p:cNvPr id="5" name="Footer Placeholder 4">
            <a:extLst>
              <a:ext uri="{FF2B5EF4-FFF2-40B4-BE49-F238E27FC236}">
                <a16:creationId xmlns:a16="http://schemas.microsoft.com/office/drawing/2014/main" id="{7DE72DC0-060A-4049-8864-FC7E7F7A8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D36B43-834C-4D54-955E-45605372D4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5FD95-DC4F-47A9-AE8A-56B47F640E46}" type="slidenum">
              <a:rPr lang="en-IN" smtClean="0"/>
              <a:t>‹#›</a:t>
            </a:fld>
            <a:endParaRPr lang="en-IN"/>
          </a:p>
        </p:txBody>
      </p:sp>
    </p:spTree>
    <p:extLst>
      <p:ext uri="{BB962C8B-B14F-4D97-AF65-F5344CB8AC3E}">
        <p14:creationId xmlns:p14="http://schemas.microsoft.com/office/powerpoint/2010/main" val="2892401262"/>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50182-D8CE-4C61-908A-E27C9F3723F3}"/>
              </a:ext>
            </a:extLst>
          </p:cNvPr>
          <p:cNvSpPr>
            <a:spLocks noGrp="1"/>
          </p:cNvSpPr>
          <p:nvPr>
            <p:ph type="title"/>
          </p:nvPr>
        </p:nvSpPr>
        <p:spPr>
          <a:xfrm>
            <a:off x="635000" y="640823"/>
            <a:ext cx="3418659" cy="5583148"/>
          </a:xfrm>
        </p:spPr>
        <p:txBody>
          <a:bodyPr anchor="ctr">
            <a:normAutofit/>
          </a:bodyPr>
          <a:lstStyle/>
          <a:p>
            <a:r>
              <a:rPr lang="en-US" sz="5400"/>
              <a:t>Attributes</a:t>
            </a:r>
            <a:endParaRPr lang="en-IN" sz="5400"/>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4A354209-9790-481F-B959-7BF4BAE07F14}"/>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87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57C52C-BBED-43AB-9942-3D708DBF9E09}"/>
              </a:ext>
            </a:extLst>
          </p:cNvPr>
          <p:cNvPicPr>
            <a:picLocks noGrp="1" noChangeAspect="1"/>
          </p:cNvPicPr>
          <p:nvPr>
            <p:ph idx="1"/>
          </p:nvPr>
        </p:nvPicPr>
        <p:blipFill>
          <a:blip r:embed="rId2"/>
          <a:stretch>
            <a:fillRect/>
          </a:stretch>
        </p:blipFill>
        <p:spPr>
          <a:xfrm>
            <a:off x="2369534" y="643466"/>
            <a:ext cx="7452931" cy="5571067"/>
          </a:xfrm>
          <a:prstGeom prst="rect">
            <a:avLst/>
          </a:prstGeom>
        </p:spPr>
      </p:pic>
    </p:spTree>
    <p:extLst>
      <p:ext uri="{BB962C8B-B14F-4D97-AF65-F5344CB8AC3E}">
        <p14:creationId xmlns:p14="http://schemas.microsoft.com/office/powerpoint/2010/main" val="153993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80DBC3-00CB-4793-B360-95B000929CAB}"/>
              </a:ext>
            </a:extLst>
          </p:cNvPr>
          <p:cNvPicPr>
            <a:picLocks noGrp="1" noChangeAspect="1"/>
          </p:cNvPicPr>
          <p:nvPr>
            <p:ph idx="1"/>
          </p:nvPr>
        </p:nvPicPr>
        <p:blipFill>
          <a:blip r:embed="rId2"/>
          <a:stretch>
            <a:fillRect/>
          </a:stretch>
        </p:blipFill>
        <p:spPr>
          <a:xfrm>
            <a:off x="2102403" y="643466"/>
            <a:ext cx="7987193" cy="5571067"/>
          </a:xfrm>
          <a:prstGeom prst="rect">
            <a:avLst/>
          </a:prstGeom>
        </p:spPr>
      </p:pic>
    </p:spTree>
    <p:extLst>
      <p:ext uri="{BB962C8B-B14F-4D97-AF65-F5344CB8AC3E}">
        <p14:creationId xmlns:p14="http://schemas.microsoft.com/office/powerpoint/2010/main" val="347926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C4919D-E922-4F58-BECB-809109697BCD}"/>
              </a:ext>
            </a:extLst>
          </p:cNvPr>
          <p:cNvPicPr>
            <a:picLocks noGrp="1" noChangeAspect="1"/>
          </p:cNvPicPr>
          <p:nvPr>
            <p:ph idx="1"/>
          </p:nvPr>
        </p:nvPicPr>
        <p:blipFill>
          <a:blip r:embed="rId2"/>
          <a:stretch>
            <a:fillRect/>
          </a:stretch>
        </p:blipFill>
        <p:spPr>
          <a:xfrm>
            <a:off x="643467" y="1479719"/>
            <a:ext cx="10905066" cy="3898560"/>
          </a:xfrm>
          <a:prstGeom prst="rect">
            <a:avLst/>
          </a:prstGeom>
        </p:spPr>
      </p:pic>
    </p:spTree>
    <p:extLst>
      <p:ext uri="{BB962C8B-B14F-4D97-AF65-F5344CB8AC3E}">
        <p14:creationId xmlns:p14="http://schemas.microsoft.com/office/powerpoint/2010/main" val="346613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051750-CDE6-41C9-940F-8274DD13558E}"/>
              </a:ext>
            </a:extLst>
          </p:cNvPr>
          <p:cNvPicPr>
            <a:picLocks noGrp="1" noChangeAspect="1"/>
          </p:cNvPicPr>
          <p:nvPr>
            <p:ph idx="1"/>
          </p:nvPr>
        </p:nvPicPr>
        <p:blipFill>
          <a:blip r:embed="rId2"/>
          <a:stretch>
            <a:fillRect/>
          </a:stretch>
        </p:blipFill>
        <p:spPr>
          <a:xfrm>
            <a:off x="1999628" y="643466"/>
            <a:ext cx="8192744" cy="5571067"/>
          </a:xfrm>
          <a:prstGeom prst="rect">
            <a:avLst/>
          </a:prstGeom>
        </p:spPr>
      </p:pic>
    </p:spTree>
    <p:extLst>
      <p:ext uri="{BB962C8B-B14F-4D97-AF65-F5344CB8AC3E}">
        <p14:creationId xmlns:p14="http://schemas.microsoft.com/office/powerpoint/2010/main" val="311040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8FF616-54AA-4A24-AFF0-AE9C7D9ABF38}"/>
              </a:ext>
            </a:extLst>
          </p:cNvPr>
          <p:cNvPicPr>
            <a:picLocks noGrp="1" noChangeAspect="1"/>
          </p:cNvPicPr>
          <p:nvPr>
            <p:ph idx="1"/>
          </p:nvPr>
        </p:nvPicPr>
        <p:blipFill>
          <a:blip r:embed="rId2"/>
          <a:stretch>
            <a:fillRect/>
          </a:stretch>
        </p:blipFill>
        <p:spPr>
          <a:xfrm>
            <a:off x="643467" y="675470"/>
            <a:ext cx="10905066" cy="5507059"/>
          </a:xfrm>
          <a:prstGeom prst="rect">
            <a:avLst/>
          </a:prstGeom>
        </p:spPr>
      </p:pic>
    </p:spTree>
    <p:extLst>
      <p:ext uri="{BB962C8B-B14F-4D97-AF65-F5344CB8AC3E}">
        <p14:creationId xmlns:p14="http://schemas.microsoft.com/office/powerpoint/2010/main" val="2774887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C09E31-1C51-4D37-99A2-A73F436EDD97}"/>
              </a:ext>
            </a:extLst>
          </p:cNvPr>
          <p:cNvPicPr>
            <a:picLocks noGrp="1" noChangeAspect="1"/>
          </p:cNvPicPr>
          <p:nvPr>
            <p:ph idx="1"/>
          </p:nvPr>
        </p:nvPicPr>
        <p:blipFill>
          <a:blip r:embed="rId2"/>
          <a:stretch>
            <a:fillRect/>
          </a:stretch>
        </p:blipFill>
        <p:spPr>
          <a:xfrm>
            <a:off x="643467" y="1125304"/>
            <a:ext cx="10905066" cy="4607391"/>
          </a:xfrm>
          <a:prstGeom prst="rect">
            <a:avLst/>
          </a:prstGeom>
        </p:spPr>
      </p:pic>
    </p:spTree>
    <p:extLst>
      <p:ext uri="{BB962C8B-B14F-4D97-AF65-F5344CB8AC3E}">
        <p14:creationId xmlns:p14="http://schemas.microsoft.com/office/powerpoint/2010/main" val="285495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A938-F61F-4ABF-B503-BB8877DE9C55}"/>
              </a:ext>
            </a:extLst>
          </p:cNvPr>
          <p:cNvSpPr>
            <a:spLocks noGrp="1"/>
          </p:cNvSpPr>
          <p:nvPr>
            <p:ph type="title"/>
          </p:nvPr>
        </p:nvSpPr>
        <p:spPr>
          <a:xfrm>
            <a:off x="4965430" y="629266"/>
            <a:ext cx="6586491" cy="1676603"/>
          </a:xfrm>
        </p:spPr>
        <p:txBody>
          <a:bodyPr>
            <a:normAutofit/>
          </a:bodyPr>
          <a:lstStyle/>
          <a:p>
            <a:r>
              <a:rPr lang="en-US" sz="5400" dirty="0"/>
              <a:t>Normalization</a:t>
            </a:r>
            <a:endParaRPr lang="en-IN" sz="5400" dirty="0"/>
          </a:p>
        </p:txBody>
      </p:sp>
      <p:pic>
        <p:nvPicPr>
          <p:cNvPr id="6" name="Picture 5">
            <a:extLst>
              <a:ext uri="{FF2B5EF4-FFF2-40B4-BE49-F238E27FC236}">
                <a16:creationId xmlns:a16="http://schemas.microsoft.com/office/drawing/2014/main" id="{B56A137D-317C-4B96-9139-146E08686D8A}"/>
              </a:ext>
            </a:extLst>
          </p:cNvPr>
          <p:cNvPicPr>
            <a:picLocks noChangeAspect="1"/>
          </p:cNvPicPr>
          <p:nvPr/>
        </p:nvPicPr>
        <p:blipFill rotWithShape="1">
          <a:blip r:embed="rId2"/>
          <a:srcRect l="28323" r="26557" b="-1"/>
          <a:stretch/>
        </p:blipFill>
        <p:spPr>
          <a:xfrm>
            <a:off x="20" y="10"/>
            <a:ext cx="4635571" cy="6857990"/>
          </a:xfrm>
          <a:prstGeom prst="rect">
            <a:avLst/>
          </a:prstGeom>
          <a:effectLst/>
        </p:spPr>
      </p:pic>
      <p:graphicFrame>
        <p:nvGraphicFramePr>
          <p:cNvPr id="26" name="Content Placeholder 2">
            <a:extLst>
              <a:ext uri="{FF2B5EF4-FFF2-40B4-BE49-F238E27FC236}">
                <a16:creationId xmlns:a16="http://schemas.microsoft.com/office/drawing/2014/main" id="{7956FFD5-763B-4913-B85E-F49B70F4D15C}"/>
              </a:ext>
            </a:extLst>
          </p:cNvPr>
          <p:cNvGraphicFramePr>
            <a:graphicFrameLocks noGrp="1"/>
          </p:cNvGraphicFramePr>
          <p:nvPr>
            <p:ph idx="1"/>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641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6C4E6-DE7E-4B04-869F-E40194F91B8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Anomalies</a:t>
            </a:r>
          </a:p>
        </p:txBody>
      </p:sp>
      <p:pic>
        <p:nvPicPr>
          <p:cNvPr id="5" name="Content Placeholder 4">
            <a:extLst>
              <a:ext uri="{FF2B5EF4-FFF2-40B4-BE49-F238E27FC236}">
                <a16:creationId xmlns:a16="http://schemas.microsoft.com/office/drawing/2014/main" id="{6C692F29-4225-4C96-9B4F-1A41EB68461E}"/>
              </a:ext>
            </a:extLst>
          </p:cNvPr>
          <p:cNvPicPr>
            <a:picLocks noGrp="1" noChangeAspect="1"/>
          </p:cNvPicPr>
          <p:nvPr>
            <p:ph idx="1"/>
          </p:nvPr>
        </p:nvPicPr>
        <p:blipFill>
          <a:blip r:embed="rId2"/>
          <a:stretch>
            <a:fillRect/>
          </a:stretch>
        </p:blipFill>
        <p:spPr>
          <a:xfrm>
            <a:off x="643467" y="1950309"/>
            <a:ext cx="10905066" cy="3844034"/>
          </a:xfrm>
          <a:prstGeom prst="rect">
            <a:avLst/>
          </a:prstGeom>
        </p:spPr>
      </p:pic>
    </p:spTree>
    <p:extLst>
      <p:ext uri="{BB962C8B-B14F-4D97-AF65-F5344CB8AC3E}">
        <p14:creationId xmlns:p14="http://schemas.microsoft.com/office/powerpoint/2010/main" val="106031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45D9-F224-4A64-8F0F-6CB73438F19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7648E11-6938-4320-AE92-AC6E18ABAEED}"/>
              </a:ext>
            </a:extLst>
          </p:cNvPr>
          <p:cNvPicPr>
            <a:picLocks noGrp="1" noChangeAspect="1"/>
          </p:cNvPicPr>
          <p:nvPr>
            <p:ph idx="1"/>
          </p:nvPr>
        </p:nvPicPr>
        <p:blipFill>
          <a:blip r:embed="rId2"/>
          <a:stretch>
            <a:fillRect/>
          </a:stretch>
        </p:blipFill>
        <p:spPr>
          <a:xfrm>
            <a:off x="2486112" y="1825625"/>
            <a:ext cx="7219776" cy="4351338"/>
          </a:xfrm>
        </p:spPr>
      </p:pic>
    </p:spTree>
    <p:extLst>
      <p:ext uri="{BB962C8B-B14F-4D97-AF65-F5344CB8AC3E}">
        <p14:creationId xmlns:p14="http://schemas.microsoft.com/office/powerpoint/2010/main" val="418819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6DBA9EB6-8A95-40CD-8097-A7E3B6EBC3E0}"/>
              </a:ext>
            </a:extLst>
          </p:cNvPr>
          <p:cNvPicPr>
            <a:picLocks noChangeAspect="1"/>
          </p:cNvPicPr>
          <p:nvPr/>
        </p:nvPicPr>
        <p:blipFill rotWithShape="1">
          <a:blip r:embed="rId2">
            <a:duotone>
              <a:prstClr val="black"/>
              <a:schemeClr val="tx2">
                <a:tint val="45000"/>
                <a:satMod val="400000"/>
              </a:schemeClr>
            </a:duotone>
          </a:blip>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3" name="Rectangle 12">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85FA548-0E37-4D74-8A93-CDDC60AE0558}"/>
              </a:ext>
            </a:extLst>
          </p:cNvPr>
          <p:cNvGraphicFramePr>
            <a:graphicFrameLocks noGrp="1"/>
          </p:cNvGraphicFramePr>
          <p:nvPr>
            <p:ph idx="1"/>
          </p:nvPr>
        </p:nvGraphicFramePr>
        <p:xfrm>
          <a:off x="4050889" y="2324100"/>
          <a:ext cx="6784259" cy="387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798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36">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38">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40">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42" name="Straight Connector 41">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4" name="Group 46">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5" name="Oval 47">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48">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49">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50">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51">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52">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54">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56">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8" name="Straight Connector 57">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3" name="Rectangle 62">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64">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6" name="Straight Connector 65">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22ACD86-2641-49D5-8576-8AB388E8A2DC}"/>
              </a:ext>
            </a:extLst>
          </p:cNvPr>
          <p:cNvSpPr>
            <a:spLocks noGrp="1"/>
          </p:cNvSpPr>
          <p:nvPr>
            <p:ph type="title"/>
          </p:nvPr>
        </p:nvSpPr>
        <p:spPr>
          <a:xfrm>
            <a:off x="630936" y="495992"/>
            <a:ext cx="4195140" cy="5638831"/>
          </a:xfrm>
          <a:noFill/>
        </p:spPr>
        <p:txBody>
          <a:bodyPr anchor="ctr">
            <a:normAutofit/>
          </a:bodyPr>
          <a:lstStyle/>
          <a:p>
            <a:r>
              <a:rPr lang="en-US" sz="4800" b="0" i="0">
                <a:effectLst/>
                <a:latin typeface="erdana"/>
              </a:rPr>
              <a:t>Normalization</a:t>
            </a:r>
            <a:br>
              <a:rPr lang="en-US" sz="4800" b="0" i="0">
                <a:effectLst/>
                <a:latin typeface="erdana"/>
              </a:rPr>
            </a:br>
            <a:endParaRPr lang="en-IN" sz="4800"/>
          </a:p>
        </p:txBody>
      </p:sp>
      <p:graphicFrame>
        <p:nvGraphicFramePr>
          <p:cNvPr id="85" name="Content Placeholder 2">
            <a:extLst>
              <a:ext uri="{FF2B5EF4-FFF2-40B4-BE49-F238E27FC236}">
                <a16:creationId xmlns:a16="http://schemas.microsoft.com/office/drawing/2014/main" id="{E2ECD65F-4D0F-4F66-B7E0-C3334BD902A2}"/>
              </a:ext>
            </a:extLst>
          </p:cNvPr>
          <p:cNvGraphicFramePr>
            <a:graphicFrameLocks noGrp="1"/>
          </p:cNvGraphicFramePr>
          <p:nvPr>
            <p:ph idx="1"/>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51075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C58E64-74C0-4432-909C-F48A972DFAFE}"/>
              </a:ext>
            </a:extLst>
          </p:cNvPr>
          <p:cNvSpPr>
            <a:spLocks noGrp="1"/>
          </p:cNvSpPr>
          <p:nvPr>
            <p:ph type="title"/>
          </p:nvPr>
        </p:nvSpPr>
        <p:spPr>
          <a:xfrm>
            <a:off x="804672" y="640080"/>
            <a:ext cx="3282696" cy="5257800"/>
          </a:xfrm>
        </p:spPr>
        <p:txBody>
          <a:bodyPr>
            <a:normAutofit/>
          </a:bodyPr>
          <a:lstStyle/>
          <a:p>
            <a:r>
              <a:rPr lang="en-US">
                <a:solidFill>
                  <a:schemeClr val="bg1"/>
                </a:solidFill>
              </a:rPr>
              <a:t>1NF</a:t>
            </a:r>
            <a:endParaRPr lang="en-IN">
              <a:solidFill>
                <a:schemeClr val="bg1"/>
              </a:solidFill>
            </a:endParaRPr>
          </a:p>
        </p:txBody>
      </p:sp>
      <p:sp>
        <p:nvSpPr>
          <p:cNvPr id="3" name="Content Placeholder 2">
            <a:extLst>
              <a:ext uri="{FF2B5EF4-FFF2-40B4-BE49-F238E27FC236}">
                <a16:creationId xmlns:a16="http://schemas.microsoft.com/office/drawing/2014/main" id="{8E8685B8-9B83-489E-859C-FF385AD510C5}"/>
              </a:ext>
            </a:extLst>
          </p:cNvPr>
          <p:cNvSpPr>
            <a:spLocks noGrp="1"/>
          </p:cNvSpPr>
          <p:nvPr>
            <p:ph idx="1"/>
          </p:nvPr>
        </p:nvSpPr>
        <p:spPr>
          <a:xfrm>
            <a:off x="5358384" y="640081"/>
            <a:ext cx="6024654" cy="5257800"/>
          </a:xfrm>
        </p:spPr>
        <p:txBody>
          <a:bodyPr anchor="ctr">
            <a:normAutofit/>
          </a:bodyPr>
          <a:lstStyle/>
          <a:p>
            <a:r>
              <a:rPr lang="en-US" sz="2400" b="0" i="0">
                <a:effectLst/>
                <a:latin typeface="Open Sans" panose="020B0606030504020204" pitchFamily="34" charset="0"/>
              </a:rPr>
              <a:t>In this Normal Form, we tackle the problem of atomicity. Here atomicity means values in the table should not be further divided. In simple terms, a single cell cannot hold multiple values. If a table contains a composite or multi-valued attribute, it violates the First Normal Form.  </a:t>
            </a:r>
            <a:endParaRPr lang="en-IN" sz="2400"/>
          </a:p>
        </p:txBody>
      </p:sp>
    </p:spTree>
    <p:extLst>
      <p:ext uri="{BB962C8B-B14F-4D97-AF65-F5344CB8AC3E}">
        <p14:creationId xmlns:p14="http://schemas.microsoft.com/office/powerpoint/2010/main" val="140157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C63C87E8-AC33-42CB-BB46-80408D882E35}"/>
              </a:ext>
            </a:extLst>
          </p:cNvPr>
          <p:cNvPicPr>
            <a:picLocks noGrp="1" noChangeAspect="1"/>
          </p:cNvPicPr>
          <p:nvPr>
            <p:ph idx="1"/>
          </p:nvPr>
        </p:nvPicPr>
        <p:blipFill rotWithShape="1">
          <a:blip r:embed="rId2"/>
          <a:srcRect b="11050"/>
          <a:stretch/>
        </p:blipFill>
        <p:spPr>
          <a:xfrm>
            <a:off x="333633" y="86498"/>
            <a:ext cx="11277600" cy="5943600"/>
          </a:xfrm>
          <a:prstGeom prst="rect">
            <a:avLst/>
          </a:prstGeom>
        </p:spPr>
      </p:pic>
      <p:sp>
        <p:nvSpPr>
          <p:cNvPr id="40" name="TextBox 39">
            <a:extLst>
              <a:ext uri="{FF2B5EF4-FFF2-40B4-BE49-F238E27FC236}">
                <a16:creationId xmlns:a16="http://schemas.microsoft.com/office/drawing/2014/main" id="{6674FFF5-D817-4318-920D-923A25EFACEB}"/>
              </a:ext>
            </a:extLst>
          </p:cNvPr>
          <p:cNvSpPr txBox="1"/>
          <p:nvPr/>
        </p:nvSpPr>
        <p:spPr>
          <a:xfrm>
            <a:off x="1009136" y="6241898"/>
            <a:ext cx="10602097" cy="369332"/>
          </a:xfrm>
          <a:prstGeom prst="rect">
            <a:avLst/>
          </a:prstGeom>
          <a:noFill/>
        </p:spPr>
        <p:txBody>
          <a:bodyPr wrap="square">
            <a:spAutoFit/>
          </a:bodyPr>
          <a:lstStyle/>
          <a:p>
            <a:r>
              <a:rPr lang="en-US" b="0" i="0" dirty="0">
                <a:solidFill>
                  <a:schemeClr val="bg1"/>
                </a:solidFill>
                <a:effectLst/>
                <a:latin typeface="Open Sans" panose="020B0606030504020204" pitchFamily="34" charset="0"/>
              </a:rPr>
              <a:t>By this, we have achieved atomicity and also each and every column have unique values.</a:t>
            </a:r>
            <a:endParaRPr lang="en-IN" dirty="0">
              <a:solidFill>
                <a:schemeClr val="bg1"/>
              </a:solidFill>
            </a:endParaRPr>
          </a:p>
        </p:txBody>
      </p:sp>
    </p:spTree>
    <p:extLst>
      <p:ext uri="{BB962C8B-B14F-4D97-AF65-F5344CB8AC3E}">
        <p14:creationId xmlns:p14="http://schemas.microsoft.com/office/powerpoint/2010/main" val="177327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563381-D88F-48BC-B619-8FB8D4D75C5F}"/>
              </a:ext>
            </a:extLst>
          </p:cNvPr>
          <p:cNvPicPr>
            <a:picLocks noGrp="1" noChangeAspect="1"/>
          </p:cNvPicPr>
          <p:nvPr>
            <p:ph idx="1"/>
          </p:nvPr>
        </p:nvPicPr>
        <p:blipFill>
          <a:blip r:embed="rId2"/>
          <a:stretch>
            <a:fillRect/>
          </a:stretch>
        </p:blipFill>
        <p:spPr>
          <a:xfrm>
            <a:off x="643467" y="852678"/>
            <a:ext cx="10905066" cy="5152642"/>
          </a:xfrm>
          <a:prstGeom prst="rect">
            <a:avLst/>
          </a:prstGeom>
        </p:spPr>
      </p:pic>
    </p:spTree>
    <p:extLst>
      <p:ext uri="{BB962C8B-B14F-4D97-AF65-F5344CB8AC3E}">
        <p14:creationId xmlns:p14="http://schemas.microsoft.com/office/powerpoint/2010/main" val="3435143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580</Words>
  <Application>Microsoft Office PowerPoint</Application>
  <PresentationFormat>Widescreen</PresentationFormat>
  <Paragraphs>27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Century Schoolbook</vt:lpstr>
      <vt:lpstr>erdana</vt:lpstr>
      <vt:lpstr>Open Sans</vt:lpstr>
      <vt:lpstr>Office Theme</vt:lpstr>
      <vt:lpstr>Attributes</vt:lpstr>
      <vt:lpstr>Normalization</vt:lpstr>
      <vt:lpstr>Anomalies</vt:lpstr>
      <vt:lpstr>PowerPoint Presentation</vt:lpstr>
      <vt:lpstr>PowerPoint Presentation</vt:lpstr>
      <vt:lpstr>Normalization </vt:lpstr>
      <vt:lpstr>1NF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Attributes</dc:title>
  <dc:creator>Gargi Chakraborty</dc:creator>
  <cp:lastModifiedBy>Gargi Chakraborty</cp:lastModifiedBy>
  <cp:revision>1</cp:revision>
  <dcterms:created xsi:type="dcterms:W3CDTF">2022-03-19T10:04:18Z</dcterms:created>
  <dcterms:modified xsi:type="dcterms:W3CDTF">2022-03-19T10:09:35Z</dcterms:modified>
</cp:coreProperties>
</file>