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91B0-9654-4061-9A1F-39E2CFBEB34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DFC9-E2B8-4205-8A9B-D9BE3F22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6DFC9-E2B8-4205-8A9B-D9BE3F22C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0E3B-E3EC-4913-9FB6-CA45F27C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FC2E-E375-4FEB-A42E-24B369A8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30AB-F5B8-4EC8-A440-6A70BB67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027-AE77-4B64-B34E-CDD349A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D95A-DDDA-4655-A32C-EA5018D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C33-2F32-47BA-A987-1F362589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3F4E-FCE8-41C1-82EB-BA9F840F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05AC-4421-4067-A047-3E43C85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6003-C459-4B1A-AD1E-838A8C61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FCDD-BB0E-44F5-A66C-3A79871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68965-1412-4A13-9166-60CCD479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A0F20-F66A-45A6-BCDA-0B4881C1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3B67-1A3C-4971-A66B-469649E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920A-3937-49BC-A761-6D15321C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4F30-C905-49E0-917C-9105E3A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5E7-BB9E-4311-A994-6DFEE00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EF9-CC59-4918-8F97-2CB7FA7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073A-4F9A-40D5-A6DA-929106E5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B1EF-DD46-49BD-A4D2-18B37268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7E0B-64FE-404F-95C4-93BA0FFD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2F45-7D57-4B46-A2AE-3D95DA9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BA1D-EC52-402C-A59C-ED74196F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B8ED-48EF-43CC-9715-B1569C4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D6CA-5BD4-408B-BFBE-7A88CB14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7A2B-399A-4FEC-99BC-4710A504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D4F3-C4F2-47BB-A1B4-005FA83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AA0B-2BA2-4F85-96C1-7D253815B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33F4-755E-4875-A7B4-C3FE761E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0324-DEEA-4472-8BBC-C3B3F6F5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70B6-8E82-4932-B9AF-6305A15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17EF-7A97-47E4-BFD1-A7562F51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029D-EA76-465F-BA1D-C66EA423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D6AA-E27E-4B2F-BC06-0CFA2DB4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2F3F-7EE8-4C67-A27D-2A1C55C6E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6DAC4-70EF-4051-93C9-AC41C908F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36B2-13CE-41F4-9727-05CEC2FFA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8C567-AD6A-4837-9A1B-2265E47D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ACB95-C4B2-41C0-8DAD-58CC9AF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983E0-37E5-475B-A73A-4219F299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BD58-CF37-4E0A-B088-145F4E24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45413-43C0-43AF-80E0-55FE9122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B54C-CAA1-4CD0-8134-180F8DC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2FA8-F439-43CB-A32E-C427A524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143B4-ADEC-404A-A3F5-56323FA3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C8B8A-C8E9-4FE8-81AE-FB935B3D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FE64-9656-43C9-A9C2-D7E9D63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D7B1-6CDE-4278-ADAD-89928C21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B741-D185-437D-B52B-06764361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6F038-B83C-46BC-AE74-499E5FF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24E2-800B-407C-BCEE-A5250DF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7881-F21C-48C8-813B-033B3D1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861C-2DEE-455F-B13A-7F144C4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1F5-0BE3-4CFD-AED6-DFF4FE2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5DDEF-F768-4D32-A179-5BC63999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C9CD-9B77-4E48-B315-A500F658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8A48A-2905-4DBA-922A-34350CA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251-C4E7-4C40-A8AC-C1A51AE7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CA83-B265-49C3-936B-AF3D7401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C873C-F8E8-4F8D-BC43-EA005B83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34DA-276C-4F69-BF39-603EBFA1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42EB-D7E6-4364-938A-3FCA8FB5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1E52-2B55-49BD-AB12-761FF8DFE42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1A59-9233-4FC7-AC26-471051DCF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2D1-E854-4F04-87E8-18FC538A8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A0A3-F0DE-49E8-9C31-B6AEAB0D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sna-pneumonia-detec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8AB2DF9-46AF-415E-86EA-695AD3D69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B8F8A-C58B-4308-8002-1AD79F6D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US" dirty="0" err="1"/>
              <a:t>Subhankar</a:t>
            </a:r>
            <a:r>
              <a:rPr lang="en-US" dirty="0"/>
              <a:t> Paul</a:t>
            </a:r>
          </a:p>
          <a:p>
            <a:r>
              <a:rPr lang="en-US" dirty="0"/>
              <a:t>Kunal Patil</a:t>
            </a:r>
          </a:p>
          <a:p>
            <a:r>
              <a:rPr lang="en-US" dirty="0"/>
              <a:t>Srinivas Dama</a:t>
            </a:r>
          </a:p>
          <a:p>
            <a:r>
              <a:rPr lang="en-US" dirty="0" err="1"/>
              <a:t>Manesh</a:t>
            </a:r>
            <a:r>
              <a:rPr lang="en-US" dirty="0"/>
              <a:t> Nambiar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CF45-C7DC-4B5E-9938-5768AA7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88912"/>
            <a:ext cx="10515599" cy="9083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b="1" dirty="0"/>
              <a:t>Pneumonia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F6BAE9-B9EC-44D3-B98C-8431829A9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56265"/>
              </p:ext>
            </p:extLst>
          </p:nvPr>
        </p:nvGraphicFramePr>
        <p:xfrm>
          <a:off x="3525519" y="1097916"/>
          <a:ext cx="7826373" cy="473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962">
                  <a:extLst>
                    <a:ext uri="{9D8B030D-6E8A-4147-A177-3AD203B41FA5}">
                      <a16:colId xmlns:a16="http://schemas.microsoft.com/office/drawing/2014/main" val="28071237"/>
                    </a:ext>
                  </a:extLst>
                </a:gridCol>
                <a:gridCol w="3935411">
                  <a:extLst>
                    <a:ext uri="{9D8B030D-6E8A-4147-A177-3AD203B41FA5}">
                      <a16:colId xmlns:a16="http://schemas.microsoft.com/office/drawing/2014/main" val="375992110"/>
                    </a:ext>
                  </a:extLst>
                </a:gridCol>
              </a:tblGrid>
              <a:tr h="4067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Non-pneumonia DICOM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10828"/>
                  </a:ext>
                </a:extLst>
              </a:tr>
              <a:tr h="432359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607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E51E-2DEF-48C9-AD80-780DED17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554" y="1097280"/>
            <a:ext cx="2685731" cy="477170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. Inflammatory condition of the lung affecting primarily the small air sacs known as alveoli</a:t>
            </a:r>
          </a:p>
          <a:p>
            <a:r>
              <a:rPr lang="en-US" dirty="0"/>
              <a:t>. Illness affecting approximately 450 million people a year</a:t>
            </a:r>
          </a:p>
          <a:p>
            <a:r>
              <a:rPr lang="en-US" dirty="0"/>
              <a:t>. Yearly 4 million deaths(7% of total deaths)</a:t>
            </a:r>
          </a:p>
          <a:p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1A0EB-83C8-4D6B-A430-489BAC04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512" y="1464571"/>
            <a:ext cx="3955732" cy="4384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73CC9-494D-4566-98B8-3B433A13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51" y="1504316"/>
            <a:ext cx="3881813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47C-7EAA-41E3-8A75-6500988F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53365"/>
            <a:ext cx="10515600" cy="6203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392B1-8C8E-4D35-8081-2B9E380E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873760"/>
            <a:ext cx="10515600" cy="589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4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B17-FAE6-42CE-8E1C-99CC86E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385445"/>
            <a:ext cx="10515600" cy="79311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(univariate analysis)</a:t>
            </a:r>
            <a:endParaRPr lang="en-US" b="1" dirty="0"/>
          </a:p>
        </p:txBody>
      </p:sp>
      <p:pic>
        <p:nvPicPr>
          <p:cNvPr id="4" name="image14.jpg">
            <a:extLst>
              <a:ext uri="{FF2B5EF4-FFF2-40B4-BE49-F238E27FC236}">
                <a16:creationId xmlns:a16="http://schemas.microsoft.com/office/drawing/2014/main" id="{A661D6C5-14E5-4001-9D39-2803AC74C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84105"/>
            <a:ext cx="10515600" cy="396762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</p:pic>
    </p:spTree>
    <p:extLst>
      <p:ext uri="{BB962C8B-B14F-4D97-AF65-F5344CB8AC3E}">
        <p14:creationId xmlns:p14="http://schemas.microsoft.com/office/powerpoint/2010/main" val="400043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E4F-D9D5-4479-B1BB-404C9A3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EDA..</a:t>
            </a:r>
            <a:r>
              <a:rPr lang="en-US" sz="2000" b="1" dirty="0"/>
              <a:t>(Bivariate Analysis)</a:t>
            </a:r>
            <a:endParaRPr lang="en-US" b="1" dirty="0"/>
          </a:p>
        </p:txBody>
      </p:sp>
      <p:pic>
        <p:nvPicPr>
          <p:cNvPr id="6" name="image23.png">
            <a:extLst>
              <a:ext uri="{FF2B5EF4-FFF2-40B4-BE49-F238E27FC236}">
                <a16:creationId xmlns:a16="http://schemas.microsoft.com/office/drawing/2014/main" id="{273BE435-846F-4E1C-A9CD-A6B3BDC0B4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2447591"/>
            <a:ext cx="5181600" cy="3107406"/>
          </a:xfrm>
          <a:prstGeom prst="rect">
            <a:avLst/>
          </a:prstGeom>
          <a:ln/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159CBF-27FD-454E-B4AB-97C5B613E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47591"/>
            <a:ext cx="5257799" cy="3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FB3-23A1-4B5B-A6D3-F8A02C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6"/>
            <a:ext cx="10515600" cy="823912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71F-84BC-4600-9DED-2505B5F4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747396"/>
            <a:ext cx="5157787" cy="823913"/>
          </a:xfrm>
        </p:spPr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830F-94D7-4625-BD34-8420C75E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100" y="1596072"/>
            <a:ext cx="5157787" cy="4593591"/>
          </a:xfrm>
        </p:spPr>
        <p:txBody>
          <a:bodyPr>
            <a:normAutofit/>
          </a:bodyPr>
          <a:lstStyle/>
          <a:p>
            <a:r>
              <a:rPr lang="en-US" sz="1800" dirty="0"/>
              <a:t>KNN model is used to build a classification model which can be used predict if the patient has     pneumonia or not</a:t>
            </a:r>
          </a:p>
          <a:p>
            <a:r>
              <a:rPr lang="en-US" sz="1800" dirty="0"/>
              <a:t>KNN model was built by resizing the image 100x100 array of pixels</a:t>
            </a:r>
          </a:p>
          <a:p>
            <a:r>
              <a:rPr lang="en-US" sz="1800" dirty="0"/>
              <a:t>Achieved score of 78% in predicting the presence of pneumonia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DD6FC-AD17-434B-AF7F-6B161600A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747395"/>
            <a:ext cx="5157788" cy="823913"/>
          </a:xfrm>
        </p:spPr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3E759-6E94-4D1F-88FF-F4E6A73F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71309"/>
            <a:ext cx="5183188" cy="4685982"/>
          </a:xfrm>
        </p:spPr>
        <p:txBody>
          <a:bodyPr>
            <a:normAutofit/>
          </a:bodyPr>
          <a:lstStyle/>
          <a:p>
            <a:r>
              <a:rPr lang="en-US" sz="1800" dirty="0"/>
              <a:t>We could detect the areas within x-ray displaying lung opacity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038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224-BA1F-459F-8AAA-595E5EE8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F9E9-50AF-4341-A59B-8A7C04BA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E1DAC-5FDD-4AFC-A572-B0257CF2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1069-6E65-4E58-AB13-D22E235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685E-C64C-44E0-BD91-27884E11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DC14-0DA3-456A-9764-C0898F04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451-EEE7-4398-9C1A-D58B5921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CB21-A3DC-4208-B95F-93CA6D57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marL="342900" marR="0" lvl="0" indent="-34290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ea typeface="Droid Serif"/>
                <a:cs typeface="Droid Serif"/>
              </a:rPr>
              <a:t>America, R. S. (2018, August 27). Retrieved from RSNA Pneumonia Detection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Challenge: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https://www.kaggle.com/c/rsna-pneumonia-detection-challenge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Droid Serif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Colaboratory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. (2017). Retrieved from https://colab.research.google.com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Droid Serif"/>
              </a:rPr>
              <a:t>Karpathy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, A. (2018). CS231n: Convolutional Neural Networks for Visual Recognition. Retrieved from http://cs231n.stanford.edu/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Droid Serif</vt:lpstr>
      <vt:lpstr>Arial</vt:lpstr>
      <vt:lpstr>Calibri</vt:lpstr>
      <vt:lpstr>Calibri Light</vt:lpstr>
      <vt:lpstr>Office Theme</vt:lpstr>
      <vt:lpstr>Pneumonia Detection </vt:lpstr>
      <vt:lpstr>                                  Pneumonia </vt:lpstr>
      <vt:lpstr>                                  EDA</vt:lpstr>
      <vt:lpstr>EDA..(univariate analysis)</vt:lpstr>
      <vt:lpstr>EDA..(Bivariate Analysis)</vt:lpstr>
      <vt:lpstr>Model Building</vt:lpstr>
      <vt:lpstr>KNN architecture</vt:lpstr>
      <vt:lpstr>CNN architecture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</dc:title>
  <dc:creator>Srinivas Dama</dc:creator>
  <cp:lastModifiedBy>Srinivas Dama</cp:lastModifiedBy>
  <cp:revision>120</cp:revision>
  <dcterms:created xsi:type="dcterms:W3CDTF">2020-05-08T09:14:25Z</dcterms:created>
  <dcterms:modified xsi:type="dcterms:W3CDTF">2020-05-09T19:10:08Z</dcterms:modified>
</cp:coreProperties>
</file>