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9E31E-350C-4996-84D0-9EA3B65A3240}" v="37" dt="2024-09-17T16:28:49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varsha Susendra" userId="3c05e9f95c4f8f97" providerId="LiveId" clId="{08E9E31E-350C-4996-84D0-9EA3B65A3240}"/>
    <pc:docChg chg="undo custSel addSld delSld modSld">
      <pc:chgData name="Anuvarsha Susendra" userId="3c05e9f95c4f8f97" providerId="LiveId" clId="{08E9E31E-350C-4996-84D0-9EA3B65A3240}" dt="2024-09-17T16:30:55.262" v="894" actId="20577"/>
      <pc:docMkLst>
        <pc:docMk/>
      </pc:docMkLst>
      <pc:sldChg chg="del">
        <pc:chgData name="Anuvarsha Susendra" userId="3c05e9f95c4f8f97" providerId="LiveId" clId="{08E9E31E-350C-4996-84D0-9EA3B65A3240}" dt="2024-09-17T16:30:39.976" v="892" actId="2696"/>
        <pc:sldMkLst>
          <pc:docMk/>
          <pc:sldMk cId="3374192267" sldId="264"/>
        </pc:sldMkLst>
      </pc:sldChg>
      <pc:sldChg chg="addSp modSp add mod setBg">
        <pc:chgData name="Anuvarsha Susendra" userId="3c05e9f95c4f8f97" providerId="LiveId" clId="{08E9E31E-350C-4996-84D0-9EA3B65A3240}" dt="2024-09-17T16:28:20.186" v="875" actId="6549"/>
        <pc:sldMkLst>
          <pc:docMk/>
          <pc:sldMk cId="1267448966" sldId="265"/>
        </pc:sldMkLst>
        <pc:spChg chg="mod">
          <ac:chgData name="Anuvarsha Susendra" userId="3c05e9f95c4f8f97" providerId="LiveId" clId="{08E9E31E-350C-4996-84D0-9EA3B65A3240}" dt="2024-09-17T16:28:20.186" v="875" actId="6549"/>
          <ac:spMkLst>
            <pc:docMk/>
            <pc:sldMk cId="1267448966" sldId="265"/>
            <ac:spMk id="3" creationId="{B1642B71-0837-EBBD-F2DB-E247A3CC0714}"/>
          </ac:spMkLst>
        </pc:spChg>
        <pc:spChg chg="add">
          <ac:chgData name="Anuvarsha Susendra" userId="3c05e9f95c4f8f97" providerId="LiveId" clId="{08E9E31E-350C-4996-84D0-9EA3B65A3240}" dt="2024-09-16T19:46:42.319" v="14"/>
          <ac:spMkLst>
            <pc:docMk/>
            <pc:sldMk cId="1267448966" sldId="265"/>
            <ac:spMk id="4" creationId="{B75CE243-878E-3ECE-6002-720C73B1D235}"/>
          </ac:spMkLst>
        </pc:spChg>
        <pc:spChg chg="add mod">
          <ac:chgData name="Anuvarsha Susendra" userId="3c05e9f95c4f8f97" providerId="LiveId" clId="{08E9E31E-350C-4996-84D0-9EA3B65A3240}" dt="2024-09-16T19:46:58.074" v="18"/>
          <ac:spMkLst>
            <pc:docMk/>
            <pc:sldMk cId="1267448966" sldId="265"/>
            <ac:spMk id="5" creationId="{3A61FA9C-E431-47FA-57E2-CA8FE5F34C34}"/>
          </ac:spMkLst>
        </pc:spChg>
        <pc:spChg chg="add mod">
          <ac:chgData name="Anuvarsha Susendra" userId="3c05e9f95c4f8f97" providerId="LiveId" clId="{08E9E31E-350C-4996-84D0-9EA3B65A3240}" dt="2024-09-16T19:46:57.689" v="17"/>
          <ac:spMkLst>
            <pc:docMk/>
            <pc:sldMk cId="1267448966" sldId="265"/>
            <ac:spMk id="6" creationId="{D0BB2F5A-7FDE-6930-7B72-9295A7BB7C53}"/>
          </ac:spMkLst>
        </pc:spChg>
        <pc:spChg chg="add mod">
          <ac:chgData name="Anuvarsha Susendra" userId="3c05e9f95c4f8f97" providerId="LiveId" clId="{08E9E31E-350C-4996-84D0-9EA3B65A3240}" dt="2024-09-16T19:47:05.722" v="21" actId="1076"/>
          <ac:spMkLst>
            <pc:docMk/>
            <pc:sldMk cId="1267448966" sldId="265"/>
            <ac:spMk id="7" creationId="{A3532FD9-61B5-F57B-FDC3-B9DECE3CF87B}"/>
          </ac:spMkLst>
        </pc:spChg>
        <pc:spChg chg="add mod">
          <ac:chgData name="Anuvarsha Susendra" userId="3c05e9f95c4f8f97" providerId="LiveId" clId="{08E9E31E-350C-4996-84D0-9EA3B65A3240}" dt="2024-09-16T19:47:26.789" v="171" actId="1076"/>
          <ac:spMkLst>
            <pc:docMk/>
            <pc:sldMk cId="1267448966" sldId="265"/>
            <ac:spMk id="8" creationId="{6B516C04-6DC1-CE39-6BEC-5532980B9A21}"/>
          </ac:spMkLst>
        </pc:spChg>
        <pc:spChg chg="add">
          <ac:chgData name="Anuvarsha Susendra" userId="3c05e9f95c4f8f97" providerId="LiveId" clId="{08E9E31E-350C-4996-84D0-9EA3B65A3240}" dt="2024-09-16T19:47:53.018" v="177"/>
          <ac:spMkLst>
            <pc:docMk/>
            <pc:sldMk cId="1267448966" sldId="265"/>
            <ac:spMk id="9" creationId="{B02B080F-16A0-CE0F-1B4B-5F1455665749}"/>
          </ac:spMkLst>
        </pc:spChg>
        <pc:spChg chg="add">
          <ac:chgData name="Anuvarsha Susendra" userId="3c05e9f95c4f8f97" providerId="LiveId" clId="{08E9E31E-350C-4996-84D0-9EA3B65A3240}" dt="2024-09-16T19:47:56.303" v="178"/>
          <ac:spMkLst>
            <pc:docMk/>
            <pc:sldMk cId="1267448966" sldId="265"/>
            <ac:spMk id="10" creationId="{005891C0-0028-14AF-3402-836363A31F59}"/>
          </ac:spMkLst>
        </pc:spChg>
        <pc:spChg chg="add">
          <ac:chgData name="Anuvarsha Susendra" userId="3c05e9f95c4f8f97" providerId="LiveId" clId="{08E9E31E-350C-4996-84D0-9EA3B65A3240}" dt="2024-09-16T19:48:05.625" v="179"/>
          <ac:spMkLst>
            <pc:docMk/>
            <pc:sldMk cId="1267448966" sldId="265"/>
            <ac:spMk id="11" creationId="{D3FB5078-24B9-15C0-0D5A-9AF78DC535C9}"/>
          </ac:spMkLst>
        </pc:spChg>
        <pc:spChg chg="add">
          <ac:chgData name="Anuvarsha Susendra" userId="3c05e9f95c4f8f97" providerId="LiveId" clId="{08E9E31E-350C-4996-84D0-9EA3B65A3240}" dt="2024-09-16T19:48:32.375" v="182"/>
          <ac:spMkLst>
            <pc:docMk/>
            <pc:sldMk cId="1267448966" sldId="265"/>
            <ac:spMk id="12" creationId="{18DC37D7-3B73-CA7C-6CF1-9730785FB754}"/>
          </ac:spMkLst>
        </pc:spChg>
        <pc:spChg chg="add">
          <ac:chgData name="Anuvarsha Susendra" userId="3c05e9f95c4f8f97" providerId="LiveId" clId="{08E9E31E-350C-4996-84D0-9EA3B65A3240}" dt="2024-09-16T19:48:41.995" v="183"/>
          <ac:spMkLst>
            <pc:docMk/>
            <pc:sldMk cId="1267448966" sldId="265"/>
            <ac:spMk id="13" creationId="{75639273-39C3-1C8E-0D18-D24E98E7F22F}"/>
          </ac:spMkLst>
        </pc:spChg>
      </pc:sldChg>
      <pc:sldChg chg="modSp add mod setBg">
        <pc:chgData name="Anuvarsha Susendra" userId="3c05e9f95c4f8f97" providerId="LiveId" clId="{08E9E31E-350C-4996-84D0-9EA3B65A3240}" dt="2024-09-17T16:30:55.262" v="894" actId="20577"/>
        <pc:sldMkLst>
          <pc:docMk/>
          <pc:sldMk cId="1661638714" sldId="266"/>
        </pc:sldMkLst>
        <pc:spChg chg="mod">
          <ac:chgData name="Anuvarsha Susendra" userId="3c05e9f95c4f8f97" providerId="LiveId" clId="{08E9E31E-350C-4996-84D0-9EA3B65A3240}" dt="2024-09-17T16:19:03.080" v="317" actId="20577"/>
          <ac:spMkLst>
            <pc:docMk/>
            <pc:sldMk cId="1661638714" sldId="266"/>
            <ac:spMk id="2" creationId="{5ED17E06-DA25-CE52-D60B-79319326DE80}"/>
          </ac:spMkLst>
        </pc:spChg>
        <pc:spChg chg="mod">
          <ac:chgData name="Anuvarsha Susendra" userId="3c05e9f95c4f8f97" providerId="LiveId" clId="{08E9E31E-350C-4996-84D0-9EA3B65A3240}" dt="2024-09-17T16:30:55.262" v="894" actId="20577"/>
          <ac:spMkLst>
            <pc:docMk/>
            <pc:sldMk cId="1661638714" sldId="266"/>
            <ac:spMk id="3" creationId="{B1642B71-0837-EBBD-F2DB-E247A3CC0714}"/>
          </ac:spMkLst>
        </pc:spChg>
      </pc:sldChg>
      <pc:sldChg chg="addSp modSp add mod setBg">
        <pc:chgData name="Anuvarsha Susendra" userId="3c05e9f95c4f8f97" providerId="LiveId" clId="{08E9E31E-350C-4996-84D0-9EA3B65A3240}" dt="2024-09-17T16:28:49.523" v="880"/>
        <pc:sldMkLst>
          <pc:docMk/>
          <pc:sldMk cId="2645503893" sldId="267"/>
        </pc:sldMkLst>
        <pc:spChg chg="mod">
          <ac:chgData name="Anuvarsha Susendra" userId="3c05e9f95c4f8f97" providerId="LiveId" clId="{08E9E31E-350C-4996-84D0-9EA3B65A3240}" dt="2024-09-17T16:21:07.590" v="337" actId="20577"/>
          <ac:spMkLst>
            <pc:docMk/>
            <pc:sldMk cId="2645503893" sldId="267"/>
            <ac:spMk id="2" creationId="{5ED17E06-DA25-CE52-D60B-79319326DE80}"/>
          </ac:spMkLst>
        </pc:spChg>
        <pc:spChg chg="mod">
          <ac:chgData name="Anuvarsha Susendra" userId="3c05e9f95c4f8f97" providerId="LiveId" clId="{08E9E31E-350C-4996-84D0-9EA3B65A3240}" dt="2024-09-17T16:28:40.653" v="879" actId="15"/>
          <ac:spMkLst>
            <pc:docMk/>
            <pc:sldMk cId="2645503893" sldId="267"/>
            <ac:spMk id="3" creationId="{B1642B71-0837-EBBD-F2DB-E247A3CC0714}"/>
          </ac:spMkLst>
        </pc:spChg>
        <pc:spChg chg="add">
          <ac:chgData name="Anuvarsha Susendra" userId="3c05e9f95c4f8f97" providerId="LiveId" clId="{08E9E31E-350C-4996-84D0-9EA3B65A3240}" dt="2024-09-17T16:26:19.905" v="855"/>
          <ac:spMkLst>
            <pc:docMk/>
            <pc:sldMk cId="2645503893" sldId="267"/>
            <ac:spMk id="4" creationId="{0F1A11E0-925F-6657-EF20-917588A2621F}"/>
          </ac:spMkLst>
        </pc:spChg>
        <pc:spChg chg="add mod">
          <ac:chgData name="Anuvarsha Susendra" userId="3c05e9f95c4f8f97" providerId="LiveId" clId="{08E9E31E-350C-4996-84D0-9EA3B65A3240}" dt="2024-09-17T16:26:34.138" v="857"/>
          <ac:spMkLst>
            <pc:docMk/>
            <pc:sldMk cId="2645503893" sldId="267"/>
            <ac:spMk id="5" creationId="{9C1DF45A-3993-39BB-9366-2BA4FCC1E2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7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41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31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094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132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8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130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12D4-8E49-34FB-AB37-27265EDE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5C50-10A0-28A4-9343-8DA4095E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FB78-8C81-1C89-E4BA-72B43857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AA85-81DC-8D29-264F-DFB672EC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1EEE-D641-0448-DD2A-D1152EE6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7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5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84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0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79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2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608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4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91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D3C448-FB0E-4E62-9365-7ACD354FFABB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62DF7F-C16F-46A7-922D-92BD95AF1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9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estionpro.com/blog/categorical-data-vs-numerical-data/" TargetMode="External"/><Relationship Id="rId2" Type="http://schemas.openxmlformats.org/officeDocument/2006/relationships/hyperlink" Target="https://www.questionpro.com/blog/statistical-analysi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4/exploratory-analysis-using-univariate-bivariate-and-multivariate-analysis-techniques/#:~:text=Uni%20means%20one%20and%20variate,it%20explores%20each%20variable%20separately." TargetMode="External"/><Relationship Id="rId7" Type="http://schemas.openxmlformats.org/officeDocument/2006/relationships/hyperlink" Target="https://business.adobe.com/blog/basics/multivariate-analysis#:~:text=Multivariate%20analysis%20(MVA)%20involves%20evaluating,their%20relationships%20to%20one%20another." TargetMode="External"/><Relationship Id="rId2" Type="http://schemas.openxmlformats.org/officeDocument/2006/relationships/hyperlink" Target="https://study.com/academy/lesson/statistical-tests-in-psychology-types-lesson-quiz.html#:~:text=Univariate%20analysis%20is%20the%20most,%2C%22%20or%20%22weight.%22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mygreatlearning.com/blog/introduction-to-multivariate-analysis/#:~:text=Multivariate%20refers%20to%20multiple%20dependent,role%20in%20predicting%20the%20same." TargetMode="External"/><Relationship Id="rId5" Type="http://schemas.openxmlformats.org/officeDocument/2006/relationships/hyperlink" Target="https://www.questionpro.com/blog/bivariate-analysis/#:~:text=Conclusion-,What%20is%20bivariate%20analysis%3F,which%20direction%20that%20link%20is." TargetMode="External"/><Relationship Id="rId4" Type="http://schemas.openxmlformats.org/officeDocument/2006/relationships/hyperlink" Target="https://deepai.org/machine-learning-glossary-and-terms/univariate-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5EDB-9E85-878A-81B8-4AF124A50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211" y="448575"/>
            <a:ext cx="10705381" cy="1915064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Univariate, Bivariate</a:t>
            </a:r>
            <a:r>
              <a:rPr lang="en-IN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 &amp;</a:t>
            </a:r>
            <a:r>
              <a:rPr lang="en-IN" b="1" i="0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Multivariate Analysis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7913A-F44C-680B-4618-4032D7D56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68" y="2872597"/>
            <a:ext cx="10360324" cy="3640346"/>
          </a:xfrm>
        </p:spPr>
        <p:txBody>
          <a:bodyPr>
            <a:noAutofit/>
          </a:bodyPr>
          <a:lstStyle/>
          <a:p>
            <a:pPr algn="r"/>
            <a:r>
              <a:rPr lang="en-IN" sz="3200" dirty="0">
                <a:solidFill>
                  <a:srgbClr val="FF0000"/>
                </a:solidFill>
                <a:latin typeface="Bodoni MT Black" panose="02070A03080606020203" pitchFamily="18" charset="0"/>
              </a:rPr>
              <a:t>Team 6</a:t>
            </a:r>
          </a:p>
          <a:p>
            <a:pPr algn="r"/>
            <a:r>
              <a:rPr lang="en-IN" sz="3200" b="1" i="0" dirty="0" err="1">
                <a:solidFill>
                  <a:srgbClr val="000000"/>
                </a:solidFill>
                <a:effectLst/>
                <a:latin typeface="Bell MT" panose="02020503060305020303" pitchFamily="18" charset="0"/>
              </a:rPr>
              <a:t>Anuvarsha</a:t>
            </a:r>
            <a:endParaRPr lang="en-IN" sz="3200" b="1" i="0" dirty="0">
              <a:solidFill>
                <a:srgbClr val="000000"/>
              </a:solidFill>
              <a:effectLst/>
              <a:latin typeface="Bell MT" panose="02020503060305020303" pitchFamily="18" charset="0"/>
            </a:endParaRPr>
          </a:p>
          <a:p>
            <a:pPr algn="r"/>
            <a:r>
              <a:rPr lang="en-IN" sz="3200" b="1" dirty="0">
                <a:solidFill>
                  <a:srgbClr val="000000"/>
                </a:solidFill>
                <a:latin typeface="Bell MT" panose="02020503060305020303" pitchFamily="18" charset="0"/>
              </a:rPr>
              <a:t>Satya</a:t>
            </a:r>
          </a:p>
          <a:p>
            <a:pPr algn="r"/>
            <a:r>
              <a:rPr lang="en-IN" sz="3200" b="1" dirty="0" err="1">
                <a:solidFill>
                  <a:srgbClr val="000000"/>
                </a:solidFill>
                <a:latin typeface="Bell MT" panose="02020503060305020303" pitchFamily="18" charset="0"/>
              </a:rPr>
              <a:t>Santhi</a:t>
            </a:r>
            <a:endParaRPr lang="en-IN" sz="3200" b="1" dirty="0">
              <a:solidFill>
                <a:srgbClr val="000000"/>
              </a:solidFill>
              <a:latin typeface="Bell MT" panose="02020503060305020303" pitchFamily="18" charset="0"/>
            </a:endParaRPr>
          </a:p>
          <a:p>
            <a:pPr algn="r"/>
            <a:r>
              <a:rPr lang="en-IN" sz="3200" b="1" dirty="0">
                <a:solidFill>
                  <a:srgbClr val="000000"/>
                </a:solidFill>
                <a:latin typeface="Bell MT" panose="02020503060305020303" pitchFamily="18" charset="0"/>
              </a:rPr>
              <a:t>Supriya</a:t>
            </a:r>
            <a:endParaRPr lang="en-IN" sz="32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variate, Bivariate, and Multivariate Analysis | by Ann Mary Shaju |  Towards AI">
            <a:extLst>
              <a:ext uri="{FF2B5EF4-FFF2-40B4-BE49-F238E27FC236}">
                <a16:creationId xmlns:a16="http://schemas.microsoft.com/office/drawing/2014/main" id="{8DDA6B3A-17C1-CEFD-5695-5A069F1C9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9" y="621102"/>
            <a:ext cx="10584757" cy="572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19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4428-E771-9213-DC20-7D7661AA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9" y="365125"/>
            <a:ext cx="10991491" cy="163620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Univariate Analysis:</a:t>
            </a:r>
            <a:br>
              <a:rPr lang="en-IN" sz="3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7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 means one and variate means variable. </a:t>
            </a:r>
            <a:b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5B506-C543-4D67-9AE9-7ECCCB6D02F2}"/>
              </a:ext>
            </a:extLst>
          </p:cNvPr>
          <p:cNvSpPr txBox="1"/>
          <p:nvPr/>
        </p:nvSpPr>
        <p:spPr>
          <a:xfrm>
            <a:off x="362309" y="1863306"/>
            <a:ext cx="11335110" cy="419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 is the most fundamental type of statistical data analysis technique.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in this case only has one variable and does not have to deal with a cause-and-effect relationship. 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the analysis could look at a variable such as "age," "height," or "weight."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possible for two kinds of variables- Categorical and Numerical.</a:t>
            </a: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endParaRPr lang="en-IN" sz="20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Representation in Univariate Analysis: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Histograms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Charts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 Plots</a:t>
            </a: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F70D-4035-3FC6-FF8B-27E38787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0" y="293299"/>
            <a:ext cx="11706046" cy="1483744"/>
          </a:xfrm>
        </p:spPr>
        <p:txBody>
          <a:bodyPr>
            <a:normAutofit fontScale="90000"/>
          </a:bodyPr>
          <a:lstStyle/>
          <a:p>
            <a:r>
              <a:rPr lang="en-IN" sz="31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</a:t>
            </a:r>
            <a:br>
              <a:rPr lang="en-I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bivariate analysis involves the analysis of exactly two variables.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AF438-BC21-1E95-BD29-A64FF396173F}"/>
              </a:ext>
            </a:extLst>
          </p:cNvPr>
          <p:cNvSpPr txBox="1"/>
          <p:nvPr/>
        </p:nvSpPr>
        <p:spPr>
          <a:xfrm>
            <a:off x="189780" y="1708850"/>
            <a:ext cx="11812440" cy="59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 is a statistical method examining how two different things are related.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can be defined as the analysis of bivariate data. It is one of the simplest forms of statistical analysis, which is used to find out if there is a relationship between two sets of values. </a:t>
            </a:r>
            <a:endParaRPr lang="en-IN" sz="20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 helpful technique for determining how two variables are connected and finding trends and patterns in the data. In 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analysis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distinguishing between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categorical data and numerical data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essential, as categorical data involves distinct categories or labels, while numerical data consists of measurable quantities.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Bivariate Analysis: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Scatterplots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Chi-square Test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T-test</a:t>
            </a:r>
          </a:p>
          <a:p>
            <a:pPr marL="46609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ANOVA (Analysis of Variance)</a:t>
            </a:r>
            <a:endParaRPr lang="en-IN" sz="2000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1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7E06-DA25-CE52-D60B-79319326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336431"/>
            <a:ext cx="11157669" cy="992038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multivariate analysis involves the analysis of more than two variables.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2B71-0837-EBBD-F2DB-E247A3CC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925" y="1682151"/>
            <a:ext cx="11550769" cy="4407499"/>
          </a:xfrm>
        </p:spPr>
        <p:txBody>
          <a:bodyPr>
            <a:normAutofit/>
          </a:bodyPr>
          <a:lstStyle/>
          <a:p>
            <a:pPr marL="466090" lvl="1" indent="-285750" algn="ctr">
              <a:lnSpc>
                <a:spcPct val="97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 refers to examining multiple variables simultaneously to understand relationships and how they jointly affect the target variable</a:t>
            </a:r>
            <a:r>
              <a:rPr lang="en-IN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Various features like age , education, workclass , occupation and hours_per_week  contribute to this prediction.</a:t>
            </a:r>
            <a:endParaRPr lang="en-IN" sz="19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analysis helps identify how these features interact and influence the target.</a:t>
            </a: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9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Multivariate Analysis</a:t>
            </a: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Handles Complex Data</a:t>
            </a: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Improves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1267448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7E06-DA25-CE52-D60B-79319326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336431"/>
            <a:ext cx="11157669" cy="992038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Analysis(</a:t>
            </a:r>
            <a:r>
              <a:rPr lang="en-IN" sz="4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multivariate analysis involves the analysis of more than two variables.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2B71-0837-EBBD-F2DB-E247A3CC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925" y="1682151"/>
            <a:ext cx="11550769" cy="4407499"/>
          </a:xfrm>
        </p:spPr>
        <p:txBody>
          <a:bodyPr>
            <a:normAutofit/>
          </a:bodyPr>
          <a:lstStyle/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Relationships and Interactions</a:t>
            </a:r>
            <a:endParaRPr lang="en-IN" sz="19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Dimensionality Reduction</a:t>
            </a: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Decision-Making</a:t>
            </a: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sz="1900" kern="10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r>
              <a:rPr lang="en-US" sz="1900" kern="10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Choosing </a:t>
            </a: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right Multivariate Technique</a:t>
            </a: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Based on the objective of the analysis, We can select appropriate technique</a:t>
            </a:r>
          </a:p>
          <a:p>
            <a:pPr lvl="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Prediction: Use regression techniques (linear regression, logistic regression, etc.).</a:t>
            </a:r>
          </a:p>
          <a:p>
            <a:pPr lvl="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Clustering: Use k-means clustering or hierarchical clustering.</a:t>
            </a:r>
          </a:p>
          <a:p>
            <a:pPr lvl="3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Dimensionality reduction: Use PCA or factor analysis.</a:t>
            </a: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dirty="0"/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b="1" dirty="0"/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dirty="0"/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3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7E06-DA25-CE52-D60B-79319326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336431"/>
            <a:ext cx="11157669" cy="992038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Analysis(</a:t>
            </a:r>
            <a:r>
              <a:rPr lang="en-IN" sz="4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multivariate analysis involves the analysis of more than two variables.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42B71-0837-EBBD-F2DB-E247A3CC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925" y="1682151"/>
            <a:ext cx="11550769" cy="4407499"/>
          </a:xfrm>
        </p:spPr>
        <p:txBody>
          <a:bodyPr>
            <a:normAutofit/>
          </a:bodyPr>
          <a:lstStyle/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Relationships and Interactions</a:t>
            </a:r>
            <a:endParaRPr lang="en-IN" sz="19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Dimensionality Reduction</a:t>
            </a:r>
          </a:p>
          <a:p>
            <a:pPr marL="923290" lvl="1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Decision-Making</a:t>
            </a: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sz="19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 into training and test sets.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the model based on the chosen technique (e.g., multiple linear regression, PCA).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 the model to the training data and make predictions.</a:t>
            </a: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sz="19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sz="19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7540" lvl="1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03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666E-D471-E4C9-4F98-BA413BA3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30" y="365126"/>
            <a:ext cx="11017370" cy="11444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EAE3-43A0-D546-A659-3FC87E41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6" y="1825625"/>
            <a:ext cx="11637034" cy="4351338"/>
          </a:xfrm>
        </p:spPr>
        <p:txBody>
          <a:bodyPr>
            <a:normAutofit/>
          </a:bodyPr>
          <a:lstStyle/>
          <a:p>
            <a:r>
              <a:rPr lang="en-IN" sz="1800" u="sng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Univariate Statistics and Examples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u="sng" kern="1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 Techniques Uni, Bi, </a:t>
            </a:r>
            <a:r>
              <a:rPr lang="en-IN" sz="1800" u="sng" kern="1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Multivariates</a:t>
            </a:r>
            <a:r>
              <a:rPr lang="en-IN" sz="1800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u="sng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 AI Univariate analysis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u="sng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Bivariate analysis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u="sng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Multivariate analysis and Examples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u="sng" kern="1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Multivariate analysis Best practices blog</a:t>
            </a:r>
            <a:endParaRPr lang="en-IN" sz="1800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2694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Override1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2.xml><?xml version="1.0" encoding="utf-8"?>
<a:themeOverride xmlns:a="http://schemas.openxmlformats.org/drawingml/2006/main">
  <a:clrScheme name="Droplet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496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Algerian</vt:lpstr>
      <vt:lpstr>Arial</vt:lpstr>
      <vt:lpstr>Bell MT</vt:lpstr>
      <vt:lpstr>Bodoni MT Black</vt:lpstr>
      <vt:lpstr>Calibri</vt:lpstr>
      <vt:lpstr>Open Sans</vt:lpstr>
      <vt:lpstr>Symbol</vt:lpstr>
      <vt:lpstr>Times New Roman</vt:lpstr>
      <vt:lpstr>Tw Cen MT</vt:lpstr>
      <vt:lpstr>Wingdings</vt:lpstr>
      <vt:lpstr>Droplet</vt:lpstr>
      <vt:lpstr>Univariate, Bivariate &amp;Multivariate Analysis</vt:lpstr>
      <vt:lpstr>PowerPoint Presentation</vt:lpstr>
      <vt:lpstr>Univariate Analysis:  Uni means one and variate means variable.  </vt:lpstr>
      <vt:lpstr>Bivariate analysis The bivariate analysis involves the analysis of exactly two variables.  </vt:lpstr>
      <vt:lpstr>Multivariate Analysis: The multivariate analysis involves the analysis of more than two variables.</vt:lpstr>
      <vt:lpstr>Multivariate Analysis(contd): The multivariate analysis involves the analysis of more than two variables.</vt:lpstr>
      <vt:lpstr>Multivariate Analysis(Contd): The multivariate analysis involves the analysis of more than two variables.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Supriya Ranjan</dc:creator>
  <cp:lastModifiedBy>Anuvarsha Susendra</cp:lastModifiedBy>
  <cp:revision>21</cp:revision>
  <dcterms:created xsi:type="dcterms:W3CDTF">2024-09-15T18:07:34Z</dcterms:created>
  <dcterms:modified xsi:type="dcterms:W3CDTF">2024-09-17T16:30:58Z</dcterms:modified>
</cp:coreProperties>
</file>