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9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9544D-1C4C-4F38-BCF0-F750EFFB591E}" v="23" dt="2022-12-29T17:49:18.155"/>
    <p1510:client id="{15435BBD-C95A-4A39-B79C-441943E28F97}" v="342" dt="2022-12-29T17:13:54.193"/>
    <p1510:client id="{189E5D70-B016-4919-A135-A32FDAABE67B}" v="195" dt="2022-12-29T16:47:11.207"/>
    <p1510:client id="{1DB91FF2-B022-4D97-B6E5-E6DB1DC971D9}" v="4" dt="2022-12-29T17:31:26.585"/>
    <p1510:client id="{3E407C75-1B88-45F2-B86F-1B8CCA2DC78A}" v="1" dt="2022-12-29T17:44:39.025"/>
    <p1510:client id="{520F5803-98E8-4FC5-8697-2EAB4B936467}" v="100" dt="2022-12-29T17:29:44.822"/>
    <p1510:client id="{5A4053B9-A24C-40C9-871A-05AF13EF38FE}" v="185" dt="2022-12-29T15:42:27.981"/>
    <p1510:client id="{68B30C96-80BB-4C8B-AF80-343E2CA15D0F}" v="7" dt="2022-12-29T17:36:41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YAN DHAR" userId="fe7be2fcef369554" providerId="Windows Live" clId="Web-{14A9544D-1C4C-4F38-BCF0-F750EFFB591E}"/>
    <pc:docChg chg="modSld">
      <pc:chgData name="SATYAN DHAR" userId="fe7be2fcef369554" providerId="Windows Live" clId="Web-{14A9544D-1C4C-4F38-BCF0-F750EFFB591E}" dt="2022-12-29T17:49:14.624" v="23" actId="20577"/>
      <pc:docMkLst>
        <pc:docMk/>
      </pc:docMkLst>
      <pc:sldChg chg="addSp delSp modSp mod setBg setClrOvrMap">
        <pc:chgData name="SATYAN DHAR" userId="fe7be2fcef369554" providerId="Windows Live" clId="Web-{14A9544D-1C4C-4F38-BCF0-F750EFFB591E}" dt="2022-12-29T17:49:14.624" v="23" actId="20577"/>
        <pc:sldMkLst>
          <pc:docMk/>
          <pc:sldMk cId="3123500373" sldId="259"/>
        </pc:sldMkLst>
        <pc:spChg chg="mod">
          <ac:chgData name="SATYAN DHAR" userId="fe7be2fcef369554" providerId="Windows Live" clId="Web-{14A9544D-1C4C-4F38-BCF0-F750EFFB591E}" dt="2022-12-29T17:49:14.624" v="23" actId="20577"/>
          <ac:spMkLst>
            <pc:docMk/>
            <pc:sldMk cId="3123500373" sldId="259"/>
            <ac:spMk id="5" creationId="{0C8FC073-2D72-6D22-799E-3CC75FC5A241}"/>
          </ac:spMkLst>
        </pc:spChg>
        <pc:spChg chg="add del">
          <ac:chgData name="SATYAN DHAR" userId="fe7be2fcef369554" providerId="Windows Live" clId="Web-{14A9544D-1C4C-4F38-BCF0-F750EFFB591E}" dt="2022-12-29T17:48:36.871" v="2"/>
          <ac:spMkLst>
            <pc:docMk/>
            <pc:sldMk cId="3123500373" sldId="259"/>
            <ac:spMk id="22" creationId="{25482F9D-E110-434E-9B4F-41A3F5CB2A2F}"/>
          </ac:spMkLst>
        </pc:spChg>
        <pc:spChg chg="add del">
          <ac:chgData name="SATYAN DHAR" userId="fe7be2fcef369554" providerId="Windows Live" clId="Web-{14A9544D-1C4C-4F38-BCF0-F750EFFB591E}" dt="2022-12-29T17:48:36.871" v="2"/>
          <ac:spMkLst>
            <pc:docMk/>
            <pc:sldMk cId="3123500373" sldId="259"/>
            <ac:spMk id="27" creationId="{5779FF2E-BB5C-4805-AAD5-275495A2B7EF}"/>
          </ac:spMkLst>
        </pc:spChg>
        <pc:spChg chg="add del">
          <ac:chgData name="SATYAN DHAR" userId="fe7be2fcef369554" providerId="Windows Live" clId="Web-{14A9544D-1C4C-4F38-BCF0-F750EFFB591E}" dt="2022-12-29T17:48:36.871" v="2"/>
          <ac:spMkLst>
            <pc:docMk/>
            <pc:sldMk cId="3123500373" sldId="259"/>
            <ac:spMk id="29" creationId="{6EB83258-50E7-4A51-8C48-ADA7CD7FCA02}"/>
          </ac:spMkLst>
        </pc:spChg>
        <pc:spChg chg="add del">
          <ac:chgData name="SATYAN DHAR" userId="fe7be2fcef369554" providerId="Windows Live" clId="Web-{14A9544D-1C4C-4F38-BCF0-F750EFFB591E}" dt="2022-12-29T17:48:36.871" v="2"/>
          <ac:spMkLst>
            <pc:docMk/>
            <pc:sldMk cId="3123500373" sldId="259"/>
            <ac:spMk id="31" creationId="{A4188960-1398-409C-BA5D-F87CCB743390}"/>
          </ac:spMkLst>
        </pc:spChg>
        <pc:spChg chg="add">
          <ac:chgData name="SATYAN DHAR" userId="fe7be2fcef369554" providerId="Windows Live" clId="Web-{14A9544D-1C4C-4F38-BCF0-F750EFFB591E}" dt="2022-12-29T17:48:36.950" v="3"/>
          <ac:spMkLst>
            <pc:docMk/>
            <pc:sldMk cId="3123500373" sldId="259"/>
            <ac:spMk id="33" creationId="{81E3F4E1-B084-4FFF-9627-13782BE0BE4A}"/>
          </ac:spMkLst>
        </pc:spChg>
        <pc:spChg chg="add">
          <ac:chgData name="SATYAN DHAR" userId="fe7be2fcef369554" providerId="Windows Live" clId="Web-{14A9544D-1C4C-4F38-BCF0-F750EFFB591E}" dt="2022-12-29T17:48:36.950" v="3"/>
          <ac:spMkLst>
            <pc:docMk/>
            <pc:sldMk cId="3123500373" sldId="259"/>
            <ac:spMk id="34" creationId="{1F8051AB-C2F8-461F-812A-3E58862141B3}"/>
          </ac:spMkLst>
        </pc:spChg>
        <pc:spChg chg="add">
          <ac:chgData name="SATYAN DHAR" userId="fe7be2fcef369554" providerId="Windows Live" clId="Web-{14A9544D-1C4C-4F38-BCF0-F750EFFB591E}" dt="2022-12-29T17:48:36.950" v="3"/>
          <ac:spMkLst>
            <pc:docMk/>
            <pc:sldMk cId="3123500373" sldId="259"/>
            <ac:spMk id="35" creationId="{481E0C28-CB2F-425F-98C5-AF23B9B704DF}"/>
          </ac:spMkLst>
        </pc:spChg>
        <pc:spChg chg="add">
          <ac:chgData name="SATYAN DHAR" userId="fe7be2fcef369554" providerId="Windows Live" clId="Web-{14A9544D-1C4C-4F38-BCF0-F750EFFB591E}" dt="2022-12-29T17:48:36.950" v="3"/>
          <ac:spMkLst>
            <pc:docMk/>
            <pc:sldMk cId="3123500373" sldId="259"/>
            <ac:spMk id="36" creationId="{2DB2879C-F0B1-4195-A323-E97B6065A78E}"/>
          </ac:spMkLst>
        </pc:spChg>
        <pc:graphicFrameChg chg="mod modGraphic">
          <ac:chgData name="SATYAN DHAR" userId="fe7be2fcef369554" providerId="Windows Live" clId="Web-{14A9544D-1C4C-4F38-BCF0-F750EFFB591E}" dt="2022-12-29T17:48:36.950" v="3"/>
          <ac:graphicFrameMkLst>
            <pc:docMk/>
            <pc:sldMk cId="3123500373" sldId="259"/>
            <ac:graphicFrameMk id="20" creationId="{755920A9-FEFC-D766-DCC6-77F243DD6CE0}"/>
          </ac:graphicFrameMkLst>
        </pc:graphicFrameChg>
      </pc:sldChg>
    </pc:docChg>
  </pc:docChgLst>
  <pc:docChgLst>
    <pc:chgData name="SATYAN DHAR" userId="fe7be2fcef369554" providerId="Windows Live" clId="Web-{3E407C75-1B88-45F2-B86F-1B8CCA2DC78A}"/>
    <pc:docChg chg="modSld">
      <pc:chgData name="SATYAN DHAR" userId="fe7be2fcef369554" providerId="Windows Live" clId="Web-{3E407C75-1B88-45F2-B86F-1B8CCA2DC78A}" dt="2022-12-29T17:45:38.011" v="32" actId="20577"/>
      <pc:docMkLst>
        <pc:docMk/>
      </pc:docMkLst>
      <pc:sldChg chg="delSp modSp mod setBg">
        <pc:chgData name="SATYAN DHAR" userId="fe7be2fcef369554" providerId="Windows Live" clId="Web-{3E407C75-1B88-45F2-B86F-1B8CCA2DC78A}" dt="2022-12-29T17:45:38.011" v="32" actId="20577"/>
        <pc:sldMkLst>
          <pc:docMk/>
          <pc:sldMk cId="3123500373" sldId="259"/>
        </pc:sldMkLst>
        <pc:spChg chg="mod">
          <ac:chgData name="SATYAN DHAR" userId="fe7be2fcef369554" providerId="Windows Live" clId="Web-{3E407C75-1B88-45F2-B86F-1B8CCA2DC78A}" dt="2022-12-29T17:45:14.744" v="30"/>
          <ac:spMkLst>
            <pc:docMk/>
            <pc:sldMk cId="3123500373" sldId="259"/>
            <ac:spMk id="5" creationId="{0C8FC073-2D72-6D22-799E-3CC75FC5A241}"/>
          </ac:spMkLst>
        </pc:spChg>
        <pc:spChg chg="del">
          <ac:chgData name="SATYAN DHAR" userId="fe7be2fcef369554" providerId="Windows Live" clId="Web-{3E407C75-1B88-45F2-B86F-1B8CCA2DC78A}" dt="2022-12-29T17:45:14.744" v="30"/>
          <ac:spMkLst>
            <pc:docMk/>
            <pc:sldMk cId="3123500373" sldId="259"/>
            <ac:spMk id="25" creationId="{0D187C4E-14B9-4504-B200-5127823FA78C}"/>
          </ac:spMkLst>
        </pc:spChg>
        <pc:graphicFrameChg chg="mod modGraphic">
          <ac:chgData name="SATYAN DHAR" userId="fe7be2fcef369554" providerId="Windows Live" clId="Web-{3E407C75-1B88-45F2-B86F-1B8CCA2DC78A}" dt="2022-12-29T17:45:38.011" v="32" actId="20577"/>
          <ac:graphicFrameMkLst>
            <pc:docMk/>
            <pc:sldMk cId="3123500373" sldId="259"/>
            <ac:graphicFrameMk id="20" creationId="{755920A9-FEFC-D766-DCC6-77F243DD6CE0}"/>
          </ac:graphicFrameMkLst>
        </pc:graphicFrameChg>
      </pc:sldChg>
    </pc:docChg>
  </pc:docChgLst>
  <pc:docChgLst>
    <pc:chgData name="SATYAN DHAR" userId="fe7be2fcef369554" providerId="Windows Live" clId="Web-{68B30C96-80BB-4C8B-AF80-343E2CA15D0F}"/>
    <pc:docChg chg="modSld">
      <pc:chgData name="SATYAN DHAR" userId="fe7be2fcef369554" providerId="Windows Live" clId="Web-{68B30C96-80BB-4C8B-AF80-343E2CA15D0F}" dt="2022-12-29T17:36:41.679" v="7" actId="20577"/>
      <pc:docMkLst>
        <pc:docMk/>
      </pc:docMkLst>
      <pc:sldChg chg="addSp modSp mod setBg">
        <pc:chgData name="SATYAN DHAR" userId="fe7be2fcef369554" providerId="Windows Live" clId="Web-{68B30C96-80BB-4C8B-AF80-343E2CA15D0F}" dt="2022-12-29T17:34:59.411" v="0"/>
        <pc:sldMkLst>
          <pc:docMk/>
          <pc:sldMk cId="3123500373" sldId="259"/>
        </pc:sldMkLst>
        <pc:spChg chg="mod">
          <ac:chgData name="SATYAN DHAR" userId="fe7be2fcef369554" providerId="Windows Live" clId="Web-{68B30C96-80BB-4C8B-AF80-343E2CA15D0F}" dt="2022-12-29T17:34:59.411" v="0"/>
          <ac:spMkLst>
            <pc:docMk/>
            <pc:sldMk cId="3123500373" sldId="259"/>
            <ac:spMk id="5" creationId="{0C8FC073-2D72-6D22-799E-3CC75FC5A241}"/>
          </ac:spMkLst>
        </pc:spChg>
        <pc:spChg chg="add">
          <ac:chgData name="SATYAN DHAR" userId="fe7be2fcef369554" providerId="Windows Live" clId="Web-{68B30C96-80BB-4C8B-AF80-343E2CA15D0F}" dt="2022-12-29T17:34:59.411" v="0"/>
          <ac:spMkLst>
            <pc:docMk/>
            <pc:sldMk cId="3123500373" sldId="259"/>
            <ac:spMk id="25" creationId="{0D187C4E-14B9-4504-B200-5127823FA78C}"/>
          </ac:spMkLst>
        </pc:spChg>
        <pc:graphicFrameChg chg="mod modGraphic">
          <ac:chgData name="SATYAN DHAR" userId="fe7be2fcef369554" providerId="Windows Live" clId="Web-{68B30C96-80BB-4C8B-AF80-343E2CA15D0F}" dt="2022-12-29T17:34:59.411" v="0"/>
          <ac:graphicFrameMkLst>
            <pc:docMk/>
            <pc:sldMk cId="3123500373" sldId="259"/>
            <ac:graphicFrameMk id="20" creationId="{755920A9-FEFC-D766-DCC6-77F243DD6CE0}"/>
          </ac:graphicFrameMkLst>
        </pc:graphicFrameChg>
      </pc:sldChg>
      <pc:sldChg chg="modSp">
        <pc:chgData name="SATYAN DHAR" userId="fe7be2fcef369554" providerId="Windows Live" clId="Web-{68B30C96-80BB-4C8B-AF80-343E2CA15D0F}" dt="2022-12-29T17:36:41.679" v="7" actId="20577"/>
        <pc:sldMkLst>
          <pc:docMk/>
          <pc:sldMk cId="2966157595" sldId="260"/>
        </pc:sldMkLst>
        <pc:spChg chg="mod">
          <ac:chgData name="SATYAN DHAR" userId="fe7be2fcef369554" providerId="Windows Live" clId="Web-{68B30C96-80BB-4C8B-AF80-343E2CA15D0F}" dt="2022-12-29T17:36:41.679" v="7" actId="20577"/>
          <ac:spMkLst>
            <pc:docMk/>
            <pc:sldMk cId="2966157595" sldId="260"/>
            <ac:spMk id="3" creationId="{A5F15032-220D-50AF-FEF0-A9B1C987F8D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958F68-C6C3-469E-807A-18E9B6354EFA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1FE3845-46DF-4504-87E8-C6DC2F5BEB8D}">
      <dgm:prSet/>
      <dgm:spPr/>
      <dgm:t>
        <a:bodyPr/>
        <a:lstStyle/>
        <a:p>
          <a:r>
            <a:rPr lang="en-US" b="1"/>
            <a:t>SCIENTIFIC CALCULATOR</a:t>
          </a:r>
          <a:endParaRPr lang="en-US"/>
        </a:p>
      </dgm:t>
    </dgm:pt>
    <dgm:pt modelId="{90F3327D-89CB-4413-BDB3-D48F1DD86E48}" type="parTrans" cxnId="{E4E6DE49-7E9D-462F-A383-AAE9C8129136}">
      <dgm:prSet/>
      <dgm:spPr/>
      <dgm:t>
        <a:bodyPr/>
        <a:lstStyle/>
        <a:p>
          <a:endParaRPr lang="en-US"/>
        </a:p>
      </dgm:t>
    </dgm:pt>
    <dgm:pt modelId="{93333224-388F-4F26-8F1F-33CBD6276AD6}" type="sibTrans" cxnId="{E4E6DE49-7E9D-462F-A383-AAE9C8129136}">
      <dgm:prSet/>
      <dgm:spPr/>
      <dgm:t>
        <a:bodyPr/>
        <a:lstStyle/>
        <a:p>
          <a:endParaRPr lang="en-US"/>
        </a:p>
      </dgm:t>
    </dgm:pt>
    <dgm:pt modelId="{3297AFEB-F26D-46F2-A94E-15F5F716BBD9}">
      <dgm:prSet/>
      <dgm:spPr/>
      <dgm:t>
        <a:bodyPr/>
        <a:lstStyle/>
        <a:p>
          <a:pPr rtl="0"/>
          <a:r>
            <a:rPr lang="en-US" b="1"/>
            <a:t>UNDER THE GUIDANCE</a:t>
          </a:r>
          <a:endParaRPr lang="en-US" b="0">
            <a:latin typeface="Century Gothic" panose="020B0502020202020204"/>
          </a:endParaRPr>
        </a:p>
      </dgm:t>
    </dgm:pt>
    <dgm:pt modelId="{E4405C11-BCD2-42BF-87A8-0CA4889F9CE9}" type="parTrans" cxnId="{EE686F4A-FFAC-4DEA-B087-67FADC340F3C}">
      <dgm:prSet/>
      <dgm:spPr/>
      <dgm:t>
        <a:bodyPr/>
        <a:lstStyle/>
        <a:p>
          <a:endParaRPr lang="en-US"/>
        </a:p>
      </dgm:t>
    </dgm:pt>
    <dgm:pt modelId="{E43A56AF-CEEC-4999-B149-8901C54133E2}" type="sibTrans" cxnId="{EE686F4A-FFAC-4DEA-B087-67FADC340F3C}">
      <dgm:prSet/>
      <dgm:spPr/>
      <dgm:t>
        <a:bodyPr/>
        <a:lstStyle/>
        <a:p>
          <a:endParaRPr lang="en-US"/>
        </a:p>
      </dgm:t>
    </dgm:pt>
    <dgm:pt modelId="{B2304DC6-0F37-4DD1-AB38-435F48E3493C}">
      <dgm:prSet/>
      <dgm:spPr/>
      <dgm:t>
        <a:bodyPr/>
        <a:lstStyle/>
        <a:p>
          <a:r>
            <a:rPr lang="en-US" b="1"/>
            <a:t>DR. PARNIKA BHAT</a:t>
          </a:r>
          <a:endParaRPr lang="en-US"/>
        </a:p>
      </dgm:t>
    </dgm:pt>
    <dgm:pt modelId="{C8D06B65-AC0B-4341-9481-AFFA8E545C71}" type="parTrans" cxnId="{E621016B-30F9-4282-8570-54E1BA8C8E25}">
      <dgm:prSet/>
      <dgm:spPr/>
      <dgm:t>
        <a:bodyPr/>
        <a:lstStyle/>
        <a:p>
          <a:endParaRPr lang="en-US"/>
        </a:p>
      </dgm:t>
    </dgm:pt>
    <dgm:pt modelId="{B2E5D06D-BF5E-4E7F-BC8F-61DBBBD66B37}" type="sibTrans" cxnId="{E621016B-30F9-4282-8570-54E1BA8C8E25}">
      <dgm:prSet/>
      <dgm:spPr/>
      <dgm:t>
        <a:bodyPr/>
        <a:lstStyle/>
        <a:p>
          <a:endParaRPr lang="en-US"/>
        </a:p>
      </dgm:t>
    </dgm:pt>
    <dgm:pt modelId="{124180C5-6411-4F45-8BC0-8EADD95CE2E2}">
      <dgm:prSet/>
      <dgm:spPr/>
      <dgm:t>
        <a:bodyPr/>
        <a:lstStyle/>
        <a:p>
          <a:r>
            <a:rPr lang="en-US" b="0"/>
            <a:t>SUBMITTED BY </a:t>
          </a:r>
        </a:p>
      </dgm:t>
    </dgm:pt>
    <dgm:pt modelId="{63832CCB-C7F0-4F17-A360-4C4BB4C9DB99}" type="parTrans" cxnId="{269A704B-BF45-46A6-AD6D-3D0630552AD1}">
      <dgm:prSet/>
      <dgm:spPr/>
      <dgm:t>
        <a:bodyPr/>
        <a:lstStyle/>
        <a:p>
          <a:endParaRPr lang="en-US"/>
        </a:p>
      </dgm:t>
    </dgm:pt>
    <dgm:pt modelId="{93129485-523A-4BB2-BA87-CB845AFE50F9}" type="sibTrans" cxnId="{269A704B-BF45-46A6-AD6D-3D0630552AD1}">
      <dgm:prSet/>
      <dgm:spPr/>
      <dgm:t>
        <a:bodyPr/>
        <a:lstStyle/>
        <a:p>
          <a:endParaRPr lang="en-US"/>
        </a:p>
      </dgm:t>
    </dgm:pt>
    <dgm:pt modelId="{ADE79CD3-80B1-4F96-A793-293F17A39839}">
      <dgm:prSet/>
      <dgm:spPr/>
      <dgm:t>
        <a:bodyPr/>
        <a:lstStyle/>
        <a:p>
          <a:r>
            <a:rPr lang="en-US" b="0"/>
            <a:t>GROUP 3 </a:t>
          </a:r>
        </a:p>
      </dgm:t>
    </dgm:pt>
    <dgm:pt modelId="{9FA1EF59-BD41-46F4-858A-7995D9C72D48}" type="parTrans" cxnId="{46B11920-17F4-4737-AF04-DBB926E9C6E9}">
      <dgm:prSet/>
      <dgm:spPr/>
      <dgm:t>
        <a:bodyPr/>
        <a:lstStyle/>
        <a:p>
          <a:endParaRPr lang="en-US"/>
        </a:p>
      </dgm:t>
    </dgm:pt>
    <dgm:pt modelId="{00E07394-7A35-4889-BE52-75585F17AA89}" type="sibTrans" cxnId="{46B11920-17F4-4737-AF04-DBB926E9C6E9}">
      <dgm:prSet/>
      <dgm:spPr/>
      <dgm:t>
        <a:bodyPr/>
        <a:lstStyle/>
        <a:p>
          <a:endParaRPr lang="en-US"/>
        </a:p>
      </dgm:t>
    </dgm:pt>
    <dgm:pt modelId="{8BF0C05C-7C96-4B4F-A7A2-42D06346877F}">
      <dgm:prSet/>
      <dgm:spPr/>
      <dgm:t>
        <a:bodyPr/>
        <a:lstStyle/>
        <a:p>
          <a:r>
            <a:rPr lang="en-US" b="0"/>
            <a:t>SATYAN DHAR </a:t>
          </a:r>
          <a:r>
            <a:rPr lang="en-US" b="0">
              <a:latin typeface="Century Gothic" panose="020B0502020202020204"/>
            </a:rPr>
            <a:t>--</a:t>
          </a:r>
          <a:r>
            <a:rPr lang="en-US" b="0"/>
            <a:t> 12223521</a:t>
          </a:r>
        </a:p>
      </dgm:t>
    </dgm:pt>
    <dgm:pt modelId="{79F37E08-ED46-4A52-8E99-F15B108104FB}" type="parTrans" cxnId="{D05EE66C-B8F4-4E39-B341-82E35D313D70}">
      <dgm:prSet/>
      <dgm:spPr/>
      <dgm:t>
        <a:bodyPr/>
        <a:lstStyle/>
        <a:p>
          <a:endParaRPr lang="en-US"/>
        </a:p>
      </dgm:t>
    </dgm:pt>
    <dgm:pt modelId="{DD14FDE8-83C5-42AB-B2B1-7B0488D916EB}" type="sibTrans" cxnId="{D05EE66C-B8F4-4E39-B341-82E35D313D70}">
      <dgm:prSet/>
      <dgm:spPr/>
      <dgm:t>
        <a:bodyPr/>
        <a:lstStyle/>
        <a:p>
          <a:endParaRPr lang="en-US"/>
        </a:p>
      </dgm:t>
    </dgm:pt>
    <dgm:pt modelId="{967B0CE9-F14C-4716-9A47-D46AB08BD3AA}">
      <dgm:prSet/>
      <dgm:spPr/>
      <dgm:t>
        <a:bodyPr/>
        <a:lstStyle/>
        <a:p>
          <a:r>
            <a:rPr lang="en-US" b="0"/>
            <a:t>CHANDAN SHARMA --- 12223051</a:t>
          </a:r>
        </a:p>
      </dgm:t>
    </dgm:pt>
    <dgm:pt modelId="{2310DC35-826E-4D16-B1CC-1ECB3FCF9F2F}" type="parTrans" cxnId="{060AB1E9-1A05-45EB-A0FB-40204C4C4E03}">
      <dgm:prSet/>
      <dgm:spPr/>
      <dgm:t>
        <a:bodyPr/>
        <a:lstStyle/>
        <a:p>
          <a:endParaRPr lang="en-US"/>
        </a:p>
      </dgm:t>
    </dgm:pt>
    <dgm:pt modelId="{E46B443A-D0E3-4A4E-A940-D002A640A798}" type="sibTrans" cxnId="{060AB1E9-1A05-45EB-A0FB-40204C4C4E03}">
      <dgm:prSet/>
      <dgm:spPr/>
      <dgm:t>
        <a:bodyPr/>
        <a:lstStyle/>
        <a:p>
          <a:endParaRPr lang="en-US"/>
        </a:p>
      </dgm:t>
    </dgm:pt>
    <dgm:pt modelId="{F0C1B79B-18B3-4093-991A-97E5A2DED163}">
      <dgm:prSet/>
      <dgm:spPr/>
      <dgm:t>
        <a:bodyPr/>
        <a:lstStyle/>
        <a:p>
          <a:r>
            <a:rPr lang="en-US" b="0"/>
            <a:t>SECTION  KOC 47</a:t>
          </a:r>
        </a:p>
      </dgm:t>
    </dgm:pt>
    <dgm:pt modelId="{5C4ACD37-7ACD-4ACB-9217-6FCEEBF75152}" type="parTrans" cxnId="{77EFF309-307E-45C0-8BB6-B60CD0110A4F}">
      <dgm:prSet/>
      <dgm:spPr/>
      <dgm:t>
        <a:bodyPr/>
        <a:lstStyle/>
        <a:p>
          <a:endParaRPr lang="en-US"/>
        </a:p>
      </dgm:t>
    </dgm:pt>
    <dgm:pt modelId="{823CE26D-E20C-408F-8C67-557FE538BE10}" type="sibTrans" cxnId="{77EFF309-307E-45C0-8BB6-B60CD0110A4F}">
      <dgm:prSet/>
      <dgm:spPr/>
      <dgm:t>
        <a:bodyPr/>
        <a:lstStyle/>
        <a:p>
          <a:endParaRPr lang="en-US"/>
        </a:p>
      </dgm:t>
    </dgm:pt>
    <dgm:pt modelId="{44AA0F3E-3048-44E0-8A11-5B5F2CCF7A3B}">
      <dgm:prSet phldr="0"/>
      <dgm:spPr/>
      <dgm:t>
        <a:bodyPr/>
        <a:lstStyle/>
        <a:p>
          <a:pPr rtl="0"/>
          <a:r>
            <a:rPr lang="en-US" b="1">
              <a:latin typeface="Century Gothic" panose="020B0502020202020204"/>
            </a:rPr>
            <a:t>SUBMITTED TO </a:t>
          </a:r>
        </a:p>
      </dgm:t>
    </dgm:pt>
    <dgm:pt modelId="{863F2382-8404-4C1E-AB92-9D792CB84C7C}" type="parTrans" cxnId="{002876B6-9A72-4E79-9A69-A9DB7CA12B80}">
      <dgm:prSet/>
      <dgm:spPr/>
    </dgm:pt>
    <dgm:pt modelId="{EAE80A7E-9172-4235-B150-82CD9956D00C}" type="sibTrans" cxnId="{002876B6-9A72-4E79-9A69-A9DB7CA12B80}">
      <dgm:prSet/>
      <dgm:spPr/>
    </dgm:pt>
    <dgm:pt modelId="{2A40A84C-1065-4F0B-9AA3-C0E549D07FE1}">
      <dgm:prSet phldr="0"/>
      <dgm:spPr/>
      <dgm:t>
        <a:bodyPr/>
        <a:lstStyle/>
        <a:p>
          <a:pPr rtl="0"/>
          <a:r>
            <a:rPr lang="en-US" b="1"/>
            <a:t> </a:t>
          </a:r>
          <a:r>
            <a:rPr lang="en-US"/>
            <a:t>DR. PARNIKA BHAT</a:t>
          </a:r>
        </a:p>
      </dgm:t>
    </dgm:pt>
    <dgm:pt modelId="{EE3DCE21-A2BC-4699-BBAE-ADFEF611CC20}" type="parTrans" cxnId="{82DE5E18-F612-4FBC-A8E1-067947CF3B7D}">
      <dgm:prSet/>
      <dgm:spPr/>
    </dgm:pt>
    <dgm:pt modelId="{927E41C5-2505-4F66-9468-2659D676A9CA}" type="sibTrans" cxnId="{82DE5E18-F612-4FBC-A8E1-067947CF3B7D}">
      <dgm:prSet/>
      <dgm:spPr/>
    </dgm:pt>
    <dgm:pt modelId="{FD6346CE-E23C-4E67-8A9C-E37B0E87EA97}" type="pres">
      <dgm:prSet presAssocID="{72958F68-C6C3-469E-807A-18E9B6354EFA}" presName="linear" presStyleCnt="0">
        <dgm:presLayoutVars>
          <dgm:dir/>
          <dgm:animLvl val="lvl"/>
          <dgm:resizeHandles val="exact"/>
        </dgm:presLayoutVars>
      </dgm:prSet>
      <dgm:spPr/>
    </dgm:pt>
    <dgm:pt modelId="{98625FBF-6CEA-4D8D-852C-A7271D331D51}" type="pres">
      <dgm:prSet presAssocID="{81FE3845-46DF-4504-87E8-C6DC2F5BEB8D}" presName="parentLin" presStyleCnt="0"/>
      <dgm:spPr/>
    </dgm:pt>
    <dgm:pt modelId="{AF59013A-CC7C-411D-8025-1DA4EA036D77}" type="pres">
      <dgm:prSet presAssocID="{81FE3845-46DF-4504-87E8-C6DC2F5BEB8D}" presName="parentLeftMargin" presStyleLbl="node1" presStyleIdx="0" presStyleCnt="6"/>
      <dgm:spPr/>
    </dgm:pt>
    <dgm:pt modelId="{A19A738A-0F4E-4795-8217-DAA943582104}" type="pres">
      <dgm:prSet presAssocID="{81FE3845-46DF-4504-87E8-C6DC2F5BEB8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C72273E-EE65-4FDF-B950-AE772AC7BB99}" type="pres">
      <dgm:prSet presAssocID="{81FE3845-46DF-4504-87E8-C6DC2F5BEB8D}" presName="negativeSpace" presStyleCnt="0"/>
      <dgm:spPr/>
    </dgm:pt>
    <dgm:pt modelId="{F035F230-D8EB-4FEC-A79F-EA1371DAB41F}" type="pres">
      <dgm:prSet presAssocID="{81FE3845-46DF-4504-87E8-C6DC2F5BEB8D}" presName="childText" presStyleLbl="conFgAcc1" presStyleIdx="0" presStyleCnt="6">
        <dgm:presLayoutVars>
          <dgm:bulletEnabled val="1"/>
        </dgm:presLayoutVars>
      </dgm:prSet>
      <dgm:spPr/>
    </dgm:pt>
    <dgm:pt modelId="{821AAD71-02C9-4BD9-B3C0-AB6FF29F494E}" type="pres">
      <dgm:prSet presAssocID="{93333224-388F-4F26-8F1F-33CBD6276AD6}" presName="spaceBetweenRectangles" presStyleCnt="0"/>
      <dgm:spPr/>
    </dgm:pt>
    <dgm:pt modelId="{AAB95E60-E2D1-449C-AD51-09956AE31820}" type="pres">
      <dgm:prSet presAssocID="{3297AFEB-F26D-46F2-A94E-15F5F716BBD9}" presName="parentLin" presStyleCnt="0"/>
      <dgm:spPr/>
    </dgm:pt>
    <dgm:pt modelId="{FDE59A73-7A01-44B9-AD40-F42D59975BB3}" type="pres">
      <dgm:prSet presAssocID="{3297AFEB-F26D-46F2-A94E-15F5F716BBD9}" presName="parentLeftMargin" presStyleLbl="node1" presStyleIdx="0" presStyleCnt="6"/>
      <dgm:spPr/>
    </dgm:pt>
    <dgm:pt modelId="{7EB8E03B-031D-422D-AB76-BBB615D50424}" type="pres">
      <dgm:prSet presAssocID="{3297AFEB-F26D-46F2-A94E-15F5F716BBD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BCF7654-2B12-4C43-8539-6DD723A6E3F7}" type="pres">
      <dgm:prSet presAssocID="{3297AFEB-F26D-46F2-A94E-15F5F716BBD9}" presName="negativeSpace" presStyleCnt="0"/>
      <dgm:spPr/>
    </dgm:pt>
    <dgm:pt modelId="{4849C27F-2AF7-488C-AFA5-E983A0E6581E}" type="pres">
      <dgm:prSet presAssocID="{3297AFEB-F26D-46F2-A94E-15F5F716BBD9}" presName="childText" presStyleLbl="conFgAcc1" presStyleIdx="1" presStyleCnt="6">
        <dgm:presLayoutVars>
          <dgm:bulletEnabled val="1"/>
        </dgm:presLayoutVars>
      </dgm:prSet>
      <dgm:spPr/>
    </dgm:pt>
    <dgm:pt modelId="{B8951472-CAE2-404F-BE11-B6747A30B46D}" type="pres">
      <dgm:prSet presAssocID="{E43A56AF-CEEC-4999-B149-8901C54133E2}" presName="spaceBetweenRectangles" presStyleCnt="0"/>
      <dgm:spPr/>
    </dgm:pt>
    <dgm:pt modelId="{A9241B7E-53A3-4F17-8396-E49D0BF324AF}" type="pres">
      <dgm:prSet presAssocID="{2A40A84C-1065-4F0B-9AA3-C0E549D07FE1}" presName="parentLin" presStyleCnt="0"/>
      <dgm:spPr/>
    </dgm:pt>
    <dgm:pt modelId="{A75B6A8C-3D56-43FF-B396-FC2CB0F22D7D}" type="pres">
      <dgm:prSet presAssocID="{2A40A84C-1065-4F0B-9AA3-C0E549D07FE1}" presName="parentLeftMargin" presStyleLbl="node1" presStyleIdx="1" presStyleCnt="6"/>
      <dgm:spPr/>
    </dgm:pt>
    <dgm:pt modelId="{1EFFC6B9-C9F1-4E57-B6C4-C7576EC79DBD}" type="pres">
      <dgm:prSet presAssocID="{2A40A84C-1065-4F0B-9AA3-C0E549D07FE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880E24E-7FB0-41DA-B6E7-3CF8947C9AEF}" type="pres">
      <dgm:prSet presAssocID="{2A40A84C-1065-4F0B-9AA3-C0E549D07FE1}" presName="negativeSpace" presStyleCnt="0"/>
      <dgm:spPr/>
    </dgm:pt>
    <dgm:pt modelId="{032985CD-1264-45BD-AF1A-645C5C10E766}" type="pres">
      <dgm:prSet presAssocID="{2A40A84C-1065-4F0B-9AA3-C0E549D07FE1}" presName="childText" presStyleLbl="conFgAcc1" presStyleIdx="2" presStyleCnt="6">
        <dgm:presLayoutVars>
          <dgm:bulletEnabled val="1"/>
        </dgm:presLayoutVars>
      </dgm:prSet>
      <dgm:spPr/>
    </dgm:pt>
    <dgm:pt modelId="{9BAE5ED3-5222-4BF8-86F2-C90687EFAF17}" type="pres">
      <dgm:prSet presAssocID="{927E41C5-2505-4F66-9468-2659D676A9CA}" presName="spaceBetweenRectangles" presStyleCnt="0"/>
      <dgm:spPr/>
    </dgm:pt>
    <dgm:pt modelId="{3AB24D8F-A69D-4974-ACB2-0BDFB5DF3674}" type="pres">
      <dgm:prSet presAssocID="{44AA0F3E-3048-44E0-8A11-5B5F2CCF7A3B}" presName="parentLin" presStyleCnt="0"/>
      <dgm:spPr/>
    </dgm:pt>
    <dgm:pt modelId="{9A601E29-6329-45C5-92D3-2FED19DDA159}" type="pres">
      <dgm:prSet presAssocID="{44AA0F3E-3048-44E0-8A11-5B5F2CCF7A3B}" presName="parentLeftMargin" presStyleLbl="node1" presStyleIdx="2" presStyleCnt="6"/>
      <dgm:spPr/>
    </dgm:pt>
    <dgm:pt modelId="{8F42D07C-D96B-4689-9D40-86FCBB30A066}" type="pres">
      <dgm:prSet presAssocID="{44AA0F3E-3048-44E0-8A11-5B5F2CCF7A3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C7A021A-C98C-485F-A14D-7AA8760F021A}" type="pres">
      <dgm:prSet presAssocID="{44AA0F3E-3048-44E0-8A11-5B5F2CCF7A3B}" presName="negativeSpace" presStyleCnt="0"/>
      <dgm:spPr/>
    </dgm:pt>
    <dgm:pt modelId="{6DCD22DA-4ECF-408C-90C2-E207C6F7320A}" type="pres">
      <dgm:prSet presAssocID="{44AA0F3E-3048-44E0-8A11-5B5F2CCF7A3B}" presName="childText" presStyleLbl="conFgAcc1" presStyleIdx="3" presStyleCnt="6">
        <dgm:presLayoutVars>
          <dgm:bulletEnabled val="1"/>
        </dgm:presLayoutVars>
      </dgm:prSet>
      <dgm:spPr/>
    </dgm:pt>
    <dgm:pt modelId="{73761DEC-DC72-40D0-BEDE-14662C31502E}" type="pres">
      <dgm:prSet presAssocID="{EAE80A7E-9172-4235-B150-82CD9956D00C}" presName="spaceBetweenRectangles" presStyleCnt="0"/>
      <dgm:spPr/>
    </dgm:pt>
    <dgm:pt modelId="{3889B8F4-D2C5-45BF-B8D5-CBDA7C8F3A0E}" type="pres">
      <dgm:prSet presAssocID="{B2304DC6-0F37-4DD1-AB38-435F48E3493C}" presName="parentLin" presStyleCnt="0"/>
      <dgm:spPr/>
    </dgm:pt>
    <dgm:pt modelId="{E922B683-22D0-45DD-8ACB-E463201FD4E1}" type="pres">
      <dgm:prSet presAssocID="{B2304DC6-0F37-4DD1-AB38-435F48E3493C}" presName="parentLeftMargin" presStyleLbl="node1" presStyleIdx="3" presStyleCnt="6"/>
      <dgm:spPr/>
    </dgm:pt>
    <dgm:pt modelId="{458EB47A-4CC3-4BF0-A3CE-3F5506A8637C}" type="pres">
      <dgm:prSet presAssocID="{B2304DC6-0F37-4DD1-AB38-435F48E3493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7491B73-1267-4B73-8E9B-DE9EBFEC6BD9}" type="pres">
      <dgm:prSet presAssocID="{B2304DC6-0F37-4DD1-AB38-435F48E3493C}" presName="negativeSpace" presStyleCnt="0"/>
      <dgm:spPr/>
    </dgm:pt>
    <dgm:pt modelId="{58002E0A-E1D2-44C5-9819-485AF396FEA2}" type="pres">
      <dgm:prSet presAssocID="{B2304DC6-0F37-4DD1-AB38-435F48E3493C}" presName="childText" presStyleLbl="conFgAcc1" presStyleIdx="4" presStyleCnt="6">
        <dgm:presLayoutVars>
          <dgm:bulletEnabled val="1"/>
        </dgm:presLayoutVars>
      </dgm:prSet>
      <dgm:spPr/>
    </dgm:pt>
    <dgm:pt modelId="{232AAFA3-1F64-431D-8227-A474EBC3414C}" type="pres">
      <dgm:prSet presAssocID="{B2E5D06D-BF5E-4E7F-BC8F-61DBBBD66B37}" presName="spaceBetweenRectangles" presStyleCnt="0"/>
      <dgm:spPr/>
    </dgm:pt>
    <dgm:pt modelId="{EAE45EC0-DB5E-4F8A-B04B-D376CCD7CD6A}" type="pres">
      <dgm:prSet presAssocID="{124180C5-6411-4F45-8BC0-8EADD95CE2E2}" presName="parentLin" presStyleCnt="0"/>
      <dgm:spPr/>
    </dgm:pt>
    <dgm:pt modelId="{30D6D468-6AF0-4348-81E3-B8070116D475}" type="pres">
      <dgm:prSet presAssocID="{124180C5-6411-4F45-8BC0-8EADD95CE2E2}" presName="parentLeftMargin" presStyleLbl="node1" presStyleIdx="4" presStyleCnt="6"/>
      <dgm:spPr/>
    </dgm:pt>
    <dgm:pt modelId="{715168D0-4687-4270-A625-1D1A48D80FDE}" type="pres">
      <dgm:prSet presAssocID="{124180C5-6411-4F45-8BC0-8EADD95CE2E2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1FE0B85-D475-4A5D-B89D-F442311835C9}" type="pres">
      <dgm:prSet presAssocID="{124180C5-6411-4F45-8BC0-8EADD95CE2E2}" presName="negativeSpace" presStyleCnt="0"/>
      <dgm:spPr/>
    </dgm:pt>
    <dgm:pt modelId="{038A3DEC-A5EA-4762-905A-60583B63FEA7}" type="pres">
      <dgm:prSet presAssocID="{124180C5-6411-4F45-8BC0-8EADD95CE2E2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7EFF309-307E-45C0-8BB6-B60CD0110A4F}" srcId="{124180C5-6411-4F45-8BC0-8EADD95CE2E2}" destId="{F0C1B79B-18B3-4093-991A-97E5A2DED163}" srcOrd="3" destOrd="0" parTransId="{5C4ACD37-7ACD-4ACB-9217-6FCEEBF75152}" sibTransId="{823CE26D-E20C-408F-8C67-557FE538BE10}"/>
    <dgm:cxn modelId="{82DE5E18-F612-4FBC-A8E1-067947CF3B7D}" srcId="{72958F68-C6C3-469E-807A-18E9B6354EFA}" destId="{2A40A84C-1065-4F0B-9AA3-C0E549D07FE1}" srcOrd="2" destOrd="0" parTransId="{EE3DCE21-A2BC-4699-BBAE-ADFEF611CC20}" sibTransId="{927E41C5-2505-4F66-9468-2659D676A9CA}"/>
    <dgm:cxn modelId="{46B11920-17F4-4737-AF04-DBB926E9C6E9}" srcId="{124180C5-6411-4F45-8BC0-8EADD95CE2E2}" destId="{ADE79CD3-80B1-4F96-A793-293F17A39839}" srcOrd="0" destOrd="0" parTransId="{9FA1EF59-BD41-46F4-858A-7995D9C72D48}" sibTransId="{00E07394-7A35-4889-BE52-75585F17AA89}"/>
    <dgm:cxn modelId="{F1159E22-B2C4-4A58-88D3-4C074336252B}" type="presOf" srcId="{81FE3845-46DF-4504-87E8-C6DC2F5BEB8D}" destId="{A19A738A-0F4E-4795-8217-DAA943582104}" srcOrd="1" destOrd="0" presId="urn:microsoft.com/office/officeart/2005/8/layout/list1"/>
    <dgm:cxn modelId="{118B2824-AA9D-4A32-B459-2027877E0286}" type="presOf" srcId="{44AA0F3E-3048-44E0-8A11-5B5F2CCF7A3B}" destId="{8F42D07C-D96B-4689-9D40-86FCBB30A066}" srcOrd="1" destOrd="0" presId="urn:microsoft.com/office/officeart/2005/8/layout/list1"/>
    <dgm:cxn modelId="{4EC67524-41F7-4E9D-B9C8-ED8FDCAD8BCC}" type="presOf" srcId="{72958F68-C6C3-469E-807A-18E9B6354EFA}" destId="{FD6346CE-E23C-4E67-8A9C-E37B0E87EA97}" srcOrd="0" destOrd="0" presId="urn:microsoft.com/office/officeart/2005/8/layout/list1"/>
    <dgm:cxn modelId="{CA7A8326-0C51-48BA-888F-ADCAE913AF57}" type="presOf" srcId="{8BF0C05C-7C96-4B4F-A7A2-42D06346877F}" destId="{038A3DEC-A5EA-4762-905A-60583B63FEA7}" srcOrd="0" destOrd="1" presId="urn:microsoft.com/office/officeart/2005/8/layout/list1"/>
    <dgm:cxn modelId="{A0659E27-160B-4D8E-9883-C8E78CE9657E}" type="presOf" srcId="{44AA0F3E-3048-44E0-8A11-5B5F2CCF7A3B}" destId="{9A601E29-6329-45C5-92D3-2FED19DDA159}" srcOrd="0" destOrd="0" presId="urn:microsoft.com/office/officeart/2005/8/layout/list1"/>
    <dgm:cxn modelId="{1528E867-63A8-4E8C-99D4-87DFD0F33188}" type="presOf" srcId="{81FE3845-46DF-4504-87E8-C6DC2F5BEB8D}" destId="{AF59013A-CC7C-411D-8025-1DA4EA036D77}" srcOrd="0" destOrd="0" presId="urn:microsoft.com/office/officeart/2005/8/layout/list1"/>
    <dgm:cxn modelId="{E4E6DE49-7E9D-462F-A383-AAE9C8129136}" srcId="{72958F68-C6C3-469E-807A-18E9B6354EFA}" destId="{81FE3845-46DF-4504-87E8-C6DC2F5BEB8D}" srcOrd="0" destOrd="0" parTransId="{90F3327D-89CB-4413-BDB3-D48F1DD86E48}" sibTransId="{93333224-388F-4F26-8F1F-33CBD6276AD6}"/>
    <dgm:cxn modelId="{EE686F4A-FFAC-4DEA-B087-67FADC340F3C}" srcId="{72958F68-C6C3-469E-807A-18E9B6354EFA}" destId="{3297AFEB-F26D-46F2-A94E-15F5F716BBD9}" srcOrd="1" destOrd="0" parTransId="{E4405C11-BCD2-42BF-87A8-0CA4889F9CE9}" sibTransId="{E43A56AF-CEEC-4999-B149-8901C54133E2}"/>
    <dgm:cxn modelId="{E621016B-30F9-4282-8570-54E1BA8C8E25}" srcId="{72958F68-C6C3-469E-807A-18E9B6354EFA}" destId="{B2304DC6-0F37-4DD1-AB38-435F48E3493C}" srcOrd="4" destOrd="0" parTransId="{C8D06B65-AC0B-4341-9481-AFFA8E545C71}" sibTransId="{B2E5D06D-BF5E-4E7F-BC8F-61DBBBD66B37}"/>
    <dgm:cxn modelId="{269A704B-BF45-46A6-AD6D-3D0630552AD1}" srcId="{72958F68-C6C3-469E-807A-18E9B6354EFA}" destId="{124180C5-6411-4F45-8BC0-8EADD95CE2E2}" srcOrd="5" destOrd="0" parTransId="{63832CCB-C7F0-4F17-A360-4C4BB4C9DB99}" sibTransId="{93129485-523A-4BB2-BA87-CB845AFE50F9}"/>
    <dgm:cxn modelId="{44F5184C-7FEF-4B77-8EEE-B6EDFFECD20E}" type="presOf" srcId="{F0C1B79B-18B3-4093-991A-97E5A2DED163}" destId="{038A3DEC-A5EA-4762-905A-60583B63FEA7}" srcOrd="0" destOrd="3" presId="urn:microsoft.com/office/officeart/2005/8/layout/list1"/>
    <dgm:cxn modelId="{D05EE66C-B8F4-4E39-B341-82E35D313D70}" srcId="{124180C5-6411-4F45-8BC0-8EADD95CE2E2}" destId="{8BF0C05C-7C96-4B4F-A7A2-42D06346877F}" srcOrd="1" destOrd="0" parTransId="{79F37E08-ED46-4A52-8E99-F15B108104FB}" sibTransId="{DD14FDE8-83C5-42AB-B2B1-7B0488D916EB}"/>
    <dgm:cxn modelId="{1772A573-D8B2-4A29-B07F-0ED473EF34B6}" type="presOf" srcId="{ADE79CD3-80B1-4F96-A793-293F17A39839}" destId="{038A3DEC-A5EA-4762-905A-60583B63FEA7}" srcOrd="0" destOrd="0" presId="urn:microsoft.com/office/officeart/2005/8/layout/list1"/>
    <dgm:cxn modelId="{FF7D3A8B-0BB4-4B40-82E7-5D39A3C554E2}" type="presOf" srcId="{3297AFEB-F26D-46F2-A94E-15F5F716BBD9}" destId="{FDE59A73-7A01-44B9-AD40-F42D59975BB3}" srcOrd="0" destOrd="0" presId="urn:microsoft.com/office/officeart/2005/8/layout/list1"/>
    <dgm:cxn modelId="{A2C4C692-3B69-4DF0-9867-EB410424E7FF}" type="presOf" srcId="{B2304DC6-0F37-4DD1-AB38-435F48E3493C}" destId="{E922B683-22D0-45DD-8ACB-E463201FD4E1}" srcOrd="0" destOrd="0" presId="urn:microsoft.com/office/officeart/2005/8/layout/list1"/>
    <dgm:cxn modelId="{E9C8879E-D920-4788-8895-AA673ECEDD6C}" type="presOf" srcId="{2A40A84C-1065-4F0B-9AA3-C0E549D07FE1}" destId="{1EFFC6B9-C9F1-4E57-B6C4-C7576EC79DBD}" srcOrd="1" destOrd="0" presId="urn:microsoft.com/office/officeart/2005/8/layout/list1"/>
    <dgm:cxn modelId="{DFE5FDAC-3C48-49A3-92A8-E2BB4085071F}" type="presOf" srcId="{2A40A84C-1065-4F0B-9AA3-C0E549D07FE1}" destId="{A75B6A8C-3D56-43FF-B396-FC2CB0F22D7D}" srcOrd="0" destOrd="0" presId="urn:microsoft.com/office/officeart/2005/8/layout/list1"/>
    <dgm:cxn modelId="{5D4B5EB3-9F29-4411-A7D3-BE8234C056E8}" type="presOf" srcId="{124180C5-6411-4F45-8BC0-8EADD95CE2E2}" destId="{715168D0-4687-4270-A625-1D1A48D80FDE}" srcOrd="1" destOrd="0" presId="urn:microsoft.com/office/officeart/2005/8/layout/list1"/>
    <dgm:cxn modelId="{002876B6-9A72-4E79-9A69-A9DB7CA12B80}" srcId="{72958F68-C6C3-469E-807A-18E9B6354EFA}" destId="{44AA0F3E-3048-44E0-8A11-5B5F2CCF7A3B}" srcOrd="3" destOrd="0" parTransId="{863F2382-8404-4C1E-AB92-9D792CB84C7C}" sibTransId="{EAE80A7E-9172-4235-B150-82CD9956D00C}"/>
    <dgm:cxn modelId="{D77069E2-EBFD-4AA0-96F6-05FAD009892E}" type="presOf" srcId="{3297AFEB-F26D-46F2-A94E-15F5F716BBD9}" destId="{7EB8E03B-031D-422D-AB76-BBB615D50424}" srcOrd="1" destOrd="0" presId="urn:microsoft.com/office/officeart/2005/8/layout/list1"/>
    <dgm:cxn modelId="{060AB1E9-1A05-45EB-A0FB-40204C4C4E03}" srcId="{124180C5-6411-4F45-8BC0-8EADD95CE2E2}" destId="{967B0CE9-F14C-4716-9A47-D46AB08BD3AA}" srcOrd="2" destOrd="0" parTransId="{2310DC35-826E-4D16-B1CC-1ECB3FCF9F2F}" sibTransId="{E46B443A-D0E3-4A4E-A940-D002A640A798}"/>
    <dgm:cxn modelId="{14EE5DFA-8044-4E76-A82F-1408159B6CD2}" type="presOf" srcId="{124180C5-6411-4F45-8BC0-8EADD95CE2E2}" destId="{30D6D468-6AF0-4348-81E3-B8070116D475}" srcOrd="0" destOrd="0" presId="urn:microsoft.com/office/officeart/2005/8/layout/list1"/>
    <dgm:cxn modelId="{FA4387FA-0A3E-48BF-A376-3F970D2739A9}" type="presOf" srcId="{967B0CE9-F14C-4716-9A47-D46AB08BD3AA}" destId="{038A3DEC-A5EA-4762-905A-60583B63FEA7}" srcOrd="0" destOrd="2" presId="urn:microsoft.com/office/officeart/2005/8/layout/list1"/>
    <dgm:cxn modelId="{04B0F5FA-B3E0-4679-9767-40326568FCAB}" type="presOf" srcId="{B2304DC6-0F37-4DD1-AB38-435F48E3493C}" destId="{458EB47A-4CC3-4BF0-A3CE-3F5506A8637C}" srcOrd="1" destOrd="0" presId="urn:microsoft.com/office/officeart/2005/8/layout/list1"/>
    <dgm:cxn modelId="{0BFA54C1-11F4-498A-A5F6-1379D79DC7AD}" type="presParOf" srcId="{FD6346CE-E23C-4E67-8A9C-E37B0E87EA97}" destId="{98625FBF-6CEA-4D8D-852C-A7271D331D51}" srcOrd="0" destOrd="0" presId="urn:microsoft.com/office/officeart/2005/8/layout/list1"/>
    <dgm:cxn modelId="{6C6F2351-53F1-4A53-8630-89635E0409E1}" type="presParOf" srcId="{98625FBF-6CEA-4D8D-852C-A7271D331D51}" destId="{AF59013A-CC7C-411D-8025-1DA4EA036D77}" srcOrd="0" destOrd="0" presId="urn:microsoft.com/office/officeart/2005/8/layout/list1"/>
    <dgm:cxn modelId="{03EBBF2E-6FBD-45B3-B117-18A08624770E}" type="presParOf" srcId="{98625FBF-6CEA-4D8D-852C-A7271D331D51}" destId="{A19A738A-0F4E-4795-8217-DAA943582104}" srcOrd="1" destOrd="0" presId="urn:microsoft.com/office/officeart/2005/8/layout/list1"/>
    <dgm:cxn modelId="{D5060E3E-C6BA-472E-BCCA-A7E565D74427}" type="presParOf" srcId="{FD6346CE-E23C-4E67-8A9C-E37B0E87EA97}" destId="{CC72273E-EE65-4FDF-B950-AE772AC7BB99}" srcOrd="1" destOrd="0" presId="urn:microsoft.com/office/officeart/2005/8/layout/list1"/>
    <dgm:cxn modelId="{56C705FB-9C3F-4F8E-B966-C9912E0036E1}" type="presParOf" srcId="{FD6346CE-E23C-4E67-8A9C-E37B0E87EA97}" destId="{F035F230-D8EB-4FEC-A79F-EA1371DAB41F}" srcOrd="2" destOrd="0" presId="urn:microsoft.com/office/officeart/2005/8/layout/list1"/>
    <dgm:cxn modelId="{157FB4F9-87DC-42FB-AFAF-3A8A32A736DA}" type="presParOf" srcId="{FD6346CE-E23C-4E67-8A9C-E37B0E87EA97}" destId="{821AAD71-02C9-4BD9-B3C0-AB6FF29F494E}" srcOrd="3" destOrd="0" presId="urn:microsoft.com/office/officeart/2005/8/layout/list1"/>
    <dgm:cxn modelId="{1F3AE441-4A86-47B9-945E-A5393F1EA48C}" type="presParOf" srcId="{FD6346CE-E23C-4E67-8A9C-E37B0E87EA97}" destId="{AAB95E60-E2D1-449C-AD51-09956AE31820}" srcOrd="4" destOrd="0" presId="urn:microsoft.com/office/officeart/2005/8/layout/list1"/>
    <dgm:cxn modelId="{8C76F2DC-87DE-46B7-B5A8-A9ACE132A611}" type="presParOf" srcId="{AAB95E60-E2D1-449C-AD51-09956AE31820}" destId="{FDE59A73-7A01-44B9-AD40-F42D59975BB3}" srcOrd="0" destOrd="0" presId="urn:microsoft.com/office/officeart/2005/8/layout/list1"/>
    <dgm:cxn modelId="{7207FA62-7022-40CA-9CAA-0593E88CDBDE}" type="presParOf" srcId="{AAB95E60-E2D1-449C-AD51-09956AE31820}" destId="{7EB8E03B-031D-422D-AB76-BBB615D50424}" srcOrd="1" destOrd="0" presId="urn:microsoft.com/office/officeart/2005/8/layout/list1"/>
    <dgm:cxn modelId="{5D1DF973-09D3-4E8C-8B8E-9B47A1472EC2}" type="presParOf" srcId="{FD6346CE-E23C-4E67-8A9C-E37B0E87EA97}" destId="{CBCF7654-2B12-4C43-8539-6DD723A6E3F7}" srcOrd="5" destOrd="0" presId="urn:microsoft.com/office/officeart/2005/8/layout/list1"/>
    <dgm:cxn modelId="{F4A93219-6E3B-4073-B079-B8D149520B10}" type="presParOf" srcId="{FD6346CE-E23C-4E67-8A9C-E37B0E87EA97}" destId="{4849C27F-2AF7-488C-AFA5-E983A0E6581E}" srcOrd="6" destOrd="0" presId="urn:microsoft.com/office/officeart/2005/8/layout/list1"/>
    <dgm:cxn modelId="{FF084CDA-6062-4784-96A0-56356D38B803}" type="presParOf" srcId="{FD6346CE-E23C-4E67-8A9C-E37B0E87EA97}" destId="{B8951472-CAE2-404F-BE11-B6747A30B46D}" srcOrd="7" destOrd="0" presId="urn:microsoft.com/office/officeart/2005/8/layout/list1"/>
    <dgm:cxn modelId="{9FD9DCC0-FFA0-42E0-A424-2B04F96E6305}" type="presParOf" srcId="{FD6346CE-E23C-4E67-8A9C-E37B0E87EA97}" destId="{A9241B7E-53A3-4F17-8396-E49D0BF324AF}" srcOrd="8" destOrd="0" presId="urn:microsoft.com/office/officeart/2005/8/layout/list1"/>
    <dgm:cxn modelId="{F1EBB6D0-2172-4D10-B827-1D344F586B30}" type="presParOf" srcId="{A9241B7E-53A3-4F17-8396-E49D0BF324AF}" destId="{A75B6A8C-3D56-43FF-B396-FC2CB0F22D7D}" srcOrd="0" destOrd="0" presId="urn:microsoft.com/office/officeart/2005/8/layout/list1"/>
    <dgm:cxn modelId="{C3485224-0E34-458D-9330-8FDB8CEF64BF}" type="presParOf" srcId="{A9241B7E-53A3-4F17-8396-E49D0BF324AF}" destId="{1EFFC6B9-C9F1-4E57-B6C4-C7576EC79DBD}" srcOrd="1" destOrd="0" presId="urn:microsoft.com/office/officeart/2005/8/layout/list1"/>
    <dgm:cxn modelId="{1115F05D-0BEE-45F6-8FB7-04F2FB0061C4}" type="presParOf" srcId="{FD6346CE-E23C-4E67-8A9C-E37B0E87EA97}" destId="{5880E24E-7FB0-41DA-B6E7-3CF8947C9AEF}" srcOrd="9" destOrd="0" presId="urn:microsoft.com/office/officeart/2005/8/layout/list1"/>
    <dgm:cxn modelId="{11507CD4-2BFF-49F9-93FC-F4CDDF467300}" type="presParOf" srcId="{FD6346CE-E23C-4E67-8A9C-E37B0E87EA97}" destId="{032985CD-1264-45BD-AF1A-645C5C10E766}" srcOrd="10" destOrd="0" presId="urn:microsoft.com/office/officeart/2005/8/layout/list1"/>
    <dgm:cxn modelId="{16166E90-56DE-4BB8-90B3-7A51F20257A8}" type="presParOf" srcId="{FD6346CE-E23C-4E67-8A9C-E37B0E87EA97}" destId="{9BAE5ED3-5222-4BF8-86F2-C90687EFAF17}" srcOrd="11" destOrd="0" presId="urn:microsoft.com/office/officeart/2005/8/layout/list1"/>
    <dgm:cxn modelId="{A1C7231E-426D-4602-AA52-D816CD43886F}" type="presParOf" srcId="{FD6346CE-E23C-4E67-8A9C-E37B0E87EA97}" destId="{3AB24D8F-A69D-4974-ACB2-0BDFB5DF3674}" srcOrd="12" destOrd="0" presId="urn:microsoft.com/office/officeart/2005/8/layout/list1"/>
    <dgm:cxn modelId="{7B92963C-A4E4-492C-964D-A25CAB3D17B7}" type="presParOf" srcId="{3AB24D8F-A69D-4974-ACB2-0BDFB5DF3674}" destId="{9A601E29-6329-45C5-92D3-2FED19DDA159}" srcOrd="0" destOrd="0" presId="urn:microsoft.com/office/officeart/2005/8/layout/list1"/>
    <dgm:cxn modelId="{1293B4B1-F723-46DF-9BD9-05BC428A420A}" type="presParOf" srcId="{3AB24D8F-A69D-4974-ACB2-0BDFB5DF3674}" destId="{8F42D07C-D96B-4689-9D40-86FCBB30A066}" srcOrd="1" destOrd="0" presId="urn:microsoft.com/office/officeart/2005/8/layout/list1"/>
    <dgm:cxn modelId="{D40F6F95-BBF2-4ECD-98E2-84F46A097320}" type="presParOf" srcId="{FD6346CE-E23C-4E67-8A9C-E37B0E87EA97}" destId="{3C7A021A-C98C-485F-A14D-7AA8760F021A}" srcOrd="13" destOrd="0" presId="urn:microsoft.com/office/officeart/2005/8/layout/list1"/>
    <dgm:cxn modelId="{585608E1-9708-4163-8A83-FD26C8374474}" type="presParOf" srcId="{FD6346CE-E23C-4E67-8A9C-E37B0E87EA97}" destId="{6DCD22DA-4ECF-408C-90C2-E207C6F7320A}" srcOrd="14" destOrd="0" presId="urn:microsoft.com/office/officeart/2005/8/layout/list1"/>
    <dgm:cxn modelId="{ABEC794D-2C23-49C9-8216-54B84485F65D}" type="presParOf" srcId="{FD6346CE-E23C-4E67-8A9C-E37B0E87EA97}" destId="{73761DEC-DC72-40D0-BEDE-14662C31502E}" srcOrd="15" destOrd="0" presId="urn:microsoft.com/office/officeart/2005/8/layout/list1"/>
    <dgm:cxn modelId="{70626589-36EC-48C6-B735-783A8F31B95C}" type="presParOf" srcId="{FD6346CE-E23C-4E67-8A9C-E37B0E87EA97}" destId="{3889B8F4-D2C5-45BF-B8D5-CBDA7C8F3A0E}" srcOrd="16" destOrd="0" presId="urn:microsoft.com/office/officeart/2005/8/layout/list1"/>
    <dgm:cxn modelId="{F485F963-EB00-4CE5-ACD6-B122BCA9E073}" type="presParOf" srcId="{3889B8F4-D2C5-45BF-B8D5-CBDA7C8F3A0E}" destId="{E922B683-22D0-45DD-8ACB-E463201FD4E1}" srcOrd="0" destOrd="0" presId="urn:microsoft.com/office/officeart/2005/8/layout/list1"/>
    <dgm:cxn modelId="{074E0005-DA55-4F0C-831F-1334E5F9630A}" type="presParOf" srcId="{3889B8F4-D2C5-45BF-B8D5-CBDA7C8F3A0E}" destId="{458EB47A-4CC3-4BF0-A3CE-3F5506A8637C}" srcOrd="1" destOrd="0" presId="urn:microsoft.com/office/officeart/2005/8/layout/list1"/>
    <dgm:cxn modelId="{23541A7F-2E1A-4709-BEC9-A644E7A836F8}" type="presParOf" srcId="{FD6346CE-E23C-4E67-8A9C-E37B0E87EA97}" destId="{C7491B73-1267-4B73-8E9B-DE9EBFEC6BD9}" srcOrd="17" destOrd="0" presId="urn:microsoft.com/office/officeart/2005/8/layout/list1"/>
    <dgm:cxn modelId="{C6E8C0C0-C22F-4F5F-9070-6C3D01EA0A9E}" type="presParOf" srcId="{FD6346CE-E23C-4E67-8A9C-E37B0E87EA97}" destId="{58002E0A-E1D2-44C5-9819-485AF396FEA2}" srcOrd="18" destOrd="0" presId="urn:microsoft.com/office/officeart/2005/8/layout/list1"/>
    <dgm:cxn modelId="{597A368E-831B-4978-956F-540D2EFC73F9}" type="presParOf" srcId="{FD6346CE-E23C-4E67-8A9C-E37B0E87EA97}" destId="{232AAFA3-1F64-431D-8227-A474EBC3414C}" srcOrd="19" destOrd="0" presId="urn:microsoft.com/office/officeart/2005/8/layout/list1"/>
    <dgm:cxn modelId="{A3298382-7FE8-4E25-B44D-90352A2CF140}" type="presParOf" srcId="{FD6346CE-E23C-4E67-8A9C-E37B0E87EA97}" destId="{EAE45EC0-DB5E-4F8A-B04B-D376CCD7CD6A}" srcOrd="20" destOrd="0" presId="urn:microsoft.com/office/officeart/2005/8/layout/list1"/>
    <dgm:cxn modelId="{A023ECDA-3A05-4D08-A72A-2C8CA51D1274}" type="presParOf" srcId="{EAE45EC0-DB5E-4F8A-B04B-D376CCD7CD6A}" destId="{30D6D468-6AF0-4348-81E3-B8070116D475}" srcOrd="0" destOrd="0" presId="urn:microsoft.com/office/officeart/2005/8/layout/list1"/>
    <dgm:cxn modelId="{887BFFA5-DCDE-49A1-8C7F-7AEF7FCEA7EC}" type="presParOf" srcId="{EAE45EC0-DB5E-4F8A-B04B-D376CCD7CD6A}" destId="{715168D0-4687-4270-A625-1D1A48D80FDE}" srcOrd="1" destOrd="0" presId="urn:microsoft.com/office/officeart/2005/8/layout/list1"/>
    <dgm:cxn modelId="{3F87A0A0-62E4-40E6-B7E3-16E02CF3D92C}" type="presParOf" srcId="{FD6346CE-E23C-4E67-8A9C-E37B0E87EA97}" destId="{11FE0B85-D475-4A5D-B89D-F442311835C9}" srcOrd="21" destOrd="0" presId="urn:microsoft.com/office/officeart/2005/8/layout/list1"/>
    <dgm:cxn modelId="{75559512-1BAB-445B-AF25-BFD220A198BC}" type="presParOf" srcId="{FD6346CE-E23C-4E67-8A9C-E37B0E87EA97}" destId="{038A3DEC-A5EA-4762-905A-60583B63FEA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5F230-D8EB-4FEC-A79F-EA1371DAB41F}">
      <dsp:nvSpPr>
        <dsp:cNvPr id="0" name=""/>
        <dsp:cNvSpPr/>
      </dsp:nvSpPr>
      <dsp:spPr>
        <a:xfrm>
          <a:off x="0" y="324202"/>
          <a:ext cx="64960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A738A-0F4E-4795-8217-DAA943582104}">
      <dsp:nvSpPr>
        <dsp:cNvPr id="0" name=""/>
        <dsp:cNvSpPr/>
      </dsp:nvSpPr>
      <dsp:spPr>
        <a:xfrm>
          <a:off x="324802" y="132322"/>
          <a:ext cx="4547235" cy="383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SCIENTIFIC CALCULATOR</a:t>
          </a:r>
          <a:endParaRPr lang="en-US" sz="1300" kern="1200"/>
        </a:p>
      </dsp:txBody>
      <dsp:txXfrm>
        <a:off x="343536" y="151056"/>
        <a:ext cx="4509767" cy="346292"/>
      </dsp:txXfrm>
    </dsp:sp>
    <dsp:sp modelId="{4849C27F-2AF7-488C-AFA5-E983A0E6581E}">
      <dsp:nvSpPr>
        <dsp:cNvPr id="0" name=""/>
        <dsp:cNvSpPr/>
      </dsp:nvSpPr>
      <dsp:spPr>
        <a:xfrm>
          <a:off x="0" y="913882"/>
          <a:ext cx="64960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487685"/>
              <a:satOff val="-3889"/>
              <a:lumOff val="-29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8E03B-031D-422D-AB76-BBB615D50424}">
      <dsp:nvSpPr>
        <dsp:cNvPr id="0" name=""/>
        <dsp:cNvSpPr/>
      </dsp:nvSpPr>
      <dsp:spPr>
        <a:xfrm>
          <a:off x="324802" y="722002"/>
          <a:ext cx="4547235" cy="383760"/>
        </a:xfrm>
        <a:prstGeom prst="roundRect">
          <a:avLst/>
        </a:prstGeom>
        <a:gradFill rotWithShape="0">
          <a:gsLst>
            <a:gs pos="0">
              <a:schemeClr val="accent5">
                <a:hueOff val="487685"/>
                <a:satOff val="-3889"/>
                <a:lumOff val="-2941"/>
                <a:alphaOff val="0"/>
                <a:tint val="98000"/>
                <a:lumMod val="114000"/>
              </a:schemeClr>
            </a:gs>
            <a:gs pos="100000">
              <a:schemeClr val="accent5">
                <a:hueOff val="487685"/>
                <a:satOff val="-3889"/>
                <a:lumOff val="-294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UNDER THE GUIDANCE</a:t>
          </a:r>
          <a:endParaRPr lang="en-US" sz="1300" b="0" kern="1200">
            <a:latin typeface="Century Gothic" panose="020B0502020202020204"/>
          </a:endParaRPr>
        </a:p>
      </dsp:txBody>
      <dsp:txXfrm>
        <a:off x="343536" y="740736"/>
        <a:ext cx="4509767" cy="346292"/>
      </dsp:txXfrm>
    </dsp:sp>
    <dsp:sp modelId="{032985CD-1264-45BD-AF1A-645C5C10E766}">
      <dsp:nvSpPr>
        <dsp:cNvPr id="0" name=""/>
        <dsp:cNvSpPr/>
      </dsp:nvSpPr>
      <dsp:spPr>
        <a:xfrm>
          <a:off x="0" y="1503562"/>
          <a:ext cx="64960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975370"/>
              <a:satOff val="-7777"/>
              <a:lumOff val="-588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FC6B9-C9F1-4E57-B6C4-C7576EC79DBD}">
      <dsp:nvSpPr>
        <dsp:cNvPr id="0" name=""/>
        <dsp:cNvSpPr/>
      </dsp:nvSpPr>
      <dsp:spPr>
        <a:xfrm>
          <a:off x="324802" y="1311682"/>
          <a:ext cx="4547235" cy="383760"/>
        </a:xfrm>
        <a:prstGeom prst="roundRect">
          <a:avLst/>
        </a:prstGeom>
        <a:gradFill rotWithShape="0">
          <a:gsLst>
            <a:gs pos="0">
              <a:schemeClr val="accent5">
                <a:hueOff val="975370"/>
                <a:satOff val="-7777"/>
                <a:lumOff val="-5882"/>
                <a:alphaOff val="0"/>
                <a:tint val="98000"/>
                <a:lumMod val="114000"/>
              </a:schemeClr>
            </a:gs>
            <a:gs pos="100000">
              <a:schemeClr val="accent5">
                <a:hueOff val="975370"/>
                <a:satOff val="-7777"/>
                <a:lumOff val="-588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 </a:t>
          </a:r>
          <a:r>
            <a:rPr lang="en-US" sz="1300" kern="1200"/>
            <a:t>DR. PARNIKA BHAT</a:t>
          </a:r>
        </a:p>
      </dsp:txBody>
      <dsp:txXfrm>
        <a:off x="343536" y="1330416"/>
        <a:ext cx="4509767" cy="346292"/>
      </dsp:txXfrm>
    </dsp:sp>
    <dsp:sp modelId="{6DCD22DA-4ECF-408C-90C2-E207C6F7320A}">
      <dsp:nvSpPr>
        <dsp:cNvPr id="0" name=""/>
        <dsp:cNvSpPr/>
      </dsp:nvSpPr>
      <dsp:spPr>
        <a:xfrm>
          <a:off x="0" y="2093242"/>
          <a:ext cx="64960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1463055"/>
              <a:satOff val="-11666"/>
              <a:lumOff val="-88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2D07C-D96B-4689-9D40-86FCBB30A066}">
      <dsp:nvSpPr>
        <dsp:cNvPr id="0" name=""/>
        <dsp:cNvSpPr/>
      </dsp:nvSpPr>
      <dsp:spPr>
        <a:xfrm>
          <a:off x="324802" y="1901362"/>
          <a:ext cx="4547235" cy="383760"/>
        </a:xfrm>
        <a:prstGeom prst="roundRect">
          <a:avLst/>
        </a:prstGeom>
        <a:gradFill rotWithShape="0">
          <a:gsLst>
            <a:gs pos="0">
              <a:schemeClr val="accent5">
                <a:hueOff val="1463055"/>
                <a:satOff val="-11666"/>
                <a:lumOff val="-8823"/>
                <a:alphaOff val="0"/>
                <a:tint val="98000"/>
                <a:lumMod val="114000"/>
              </a:schemeClr>
            </a:gs>
            <a:gs pos="100000">
              <a:schemeClr val="accent5">
                <a:hueOff val="1463055"/>
                <a:satOff val="-11666"/>
                <a:lumOff val="-882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entury Gothic" panose="020B0502020202020204"/>
            </a:rPr>
            <a:t>SUBMITTED TO </a:t>
          </a:r>
        </a:p>
      </dsp:txBody>
      <dsp:txXfrm>
        <a:off x="343536" y="1920096"/>
        <a:ext cx="4509767" cy="346292"/>
      </dsp:txXfrm>
    </dsp:sp>
    <dsp:sp modelId="{58002E0A-E1D2-44C5-9819-485AF396FEA2}">
      <dsp:nvSpPr>
        <dsp:cNvPr id="0" name=""/>
        <dsp:cNvSpPr/>
      </dsp:nvSpPr>
      <dsp:spPr>
        <a:xfrm>
          <a:off x="0" y="2682922"/>
          <a:ext cx="64960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1950740"/>
              <a:satOff val="-15554"/>
              <a:lumOff val="-117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EB47A-4CC3-4BF0-A3CE-3F5506A8637C}">
      <dsp:nvSpPr>
        <dsp:cNvPr id="0" name=""/>
        <dsp:cNvSpPr/>
      </dsp:nvSpPr>
      <dsp:spPr>
        <a:xfrm>
          <a:off x="324802" y="2491042"/>
          <a:ext cx="4547235" cy="383760"/>
        </a:xfrm>
        <a:prstGeom prst="roundRect">
          <a:avLst/>
        </a:prstGeom>
        <a:gradFill rotWithShape="0">
          <a:gsLst>
            <a:gs pos="0">
              <a:schemeClr val="accent5">
                <a:hueOff val="1950740"/>
                <a:satOff val="-15554"/>
                <a:lumOff val="-11764"/>
                <a:alphaOff val="0"/>
                <a:tint val="98000"/>
                <a:lumMod val="114000"/>
              </a:schemeClr>
            </a:gs>
            <a:gs pos="100000">
              <a:schemeClr val="accent5">
                <a:hueOff val="1950740"/>
                <a:satOff val="-15554"/>
                <a:lumOff val="-1176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DR. PARNIKA BHAT</a:t>
          </a:r>
          <a:endParaRPr lang="en-US" sz="1300" kern="1200"/>
        </a:p>
      </dsp:txBody>
      <dsp:txXfrm>
        <a:off x="343536" y="2509776"/>
        <a:ext cx="4509767" cy="346292"/>
      </dsp:txXfrm>
    </dsp:sp>
    <dsp:sp modelId="{038A3DEC-A5EA-4762-905A-60583B63FEA7}">
      <dsp:nvSpPr>
        <dsp:cNvPr id="0" name=""/>
        <dsp:cNvSpPr/>
      </dsp:nvSpPr>
      <dsp:spPr>
        <a:xfrm>
          <a:off x="0" y="3272602"/>
          <a:ext cx="6496050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70764" rIns="50416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kern="1200"/>
            <a:t>GROUP 3 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kern="1200"/>
            <a:t>SATYAN DHAR </a:t>
          </a:r>
          <a:r>
            <a:rPr lang="en-US" sz="1300" b="0" kern="1200">
              <a:latin typeface="Century Gothic" panose="020B0502020202020204"/>
            </a:rPr>
            <a:t>--</a:t>
          </a:r>
          <a:r>
            <a:rPr lang="en-US" sz="1300" b="0" kern="1200"/>
            <a:t> 12223521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kern="1200"/>
            <a:t>CHANDAN SHARMA --- 12223051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kern="1200"/>
            <a:t>SECTION  KOC 47</a:t>
          </a:r>
        </a:p>
      </dsp:txBody>
      <dsp:txXfrm>
        <a:off x="0" y="3272602"/>
        <a:ext cx="6496050" cy="1167075"/>
      </dsp:txXfrm>
    </dsp:sp>
    <dsp:sp modelId="{715168D0-4687-4270-A625-1D1A48D80FDE}">
      <dsp:nvSpPr>
        <dsp:cNvPr id="0" name=""/>
        <dsp:cNvSpPr/>
      </dsp:nvSpPr>
      <dsp:spPr>
        <a:xfrm>
          <a:off x="324802" y="3080722"/>
          <a:ext cx="4547235" cy="383760"/>
        </a:xfrm>
        <a:prstGeom prst="roundRect">
          <a:avLst/>
        </a:prstGeom>
        <a:gradFill rotWithShape="0">
          <a:gsLst>
            <a:gs pos="0">
              <a:schemeClr val="accent5">
                <a:hueOff val="2438425"/>
                <a:satOff val="-19443"/>
                <a:lumOff val="-14705"/>
                <a:alphaOff val="0"/>
                <a:tint val="98000"/>
                <a:lumMod val="114000"/>
              </a:schemeClr>
            </a:gs>
            <a:gs pos="100000">
              <a:schemeClr val="accent5">
                <a:hueOff val="2438425"/>
                <a:satOff val="-19443"/>
                <a:lumOff val="-1470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SUBMITTED BY </a:t>
          </a:r>
        </a:p>
      </dsp:txBody>
      <dsp:txXfrm>
        <a:off x="343536" y="3099456"/>
        <a:ext cx="4509767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3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2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84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37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0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65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6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6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7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0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4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8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6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92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4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8FC073-2D72-6D22-799E-3CC75FC5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71" y="-691147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        </a:t>
            </a:r>
            <a:br>
              <a:rPr lang="en-US" sz="3200">
                <a:solidFill>
                  <a:srgbClr val="EBEBEB"/>
                </a:solidFill>
              </a:rPr>
            </a:br>
            <a:r>
              <a:rPr lang="en-US" sz="3200">
                <a:solidFill>
                  <a:srgbClr val="EBEBEB"/>
                </a:solidFill>
              </a:rPr>
              <a:t>A</a:t>
            </a:r>
            <a:br>
              <a:rPr lang="en-US" sz="3200"/>
            </a:br>
            <a:r>
              <a:rPr lang="en-US" sz="3200">
                <a:solidFill>
                  <a:srgbClr val="EBEBEB"/>
                </a:solidFill>
              </a:rPr>
              <a:t>MINI PROJECT </a:t>
            </a:r>
            <a:br>
              <a:rPr lang="en-US" sz="3200">
                <a:solidFill>
                  <a:srgbClr val="EBEBEB"/>
                </a:solidFill>
              </a:rPr>
            </a:br>
            <a:br>
              <a:rPr lang="en-US" sz="3200"/>
            </a:br>
            <a:br>
              <a:rPr lang="en-US" sz="3200"/>
            </a:br>
            <a:r>
              <a:rPr lang="en-US" sz="3200">
                <a:solidFill>
                  <a:srgbClr val="EBEBEB"/>
                </a:solidFill>
              </a:rPr>
              <a:t>PYTHON PROJECT</a:t>
            </a:r>
            <a:br>
              <a:rPr lang="en-US" sz="3200">
                <a:solidFill>
                  <a:srgbClr val="EBEBEB"/>
                </a:solidFill>
              </a:rPr>
            </a:br>
            <a:endParaRPr lang="en-US" sz="3200">
              <a:solidFill>
                <a:srgbClr val="EBEBEB"/>
              </a:solidFill>
            </a:endParaRPr>
          </a:p>
        </p:txBody>
      </p:sp>
      <p:sp>
        <p:nvSpPr>
          <p:cNvPr id="34" name="Freeform: Shape 26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55920A9-FEFC-D766-DCC6-77F243DD6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25474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3500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6C9D-000B-019B-D4BA-3B1692C1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BCDA-F1F3-976D-45DE-60DC8C039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PYTHON PROGRAMMING LANGUAGE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Python is a computer programming language often used to build websites and software, automate tasks, and conduct data analysis. Python is a general-purpose language, meaning it can be used to create a variety of different programs.</a:t>
            </a:r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Python is also use to testing purposes, management and build control .</a:t>
            </a:r>
          </a:p>
        </p:txBody>
      </p:sp>
    </p:spTree>
    <p:extLst>
      <p:ext uri="{BB962C8B-B14F-4D97-AF65-F5344CB8AC3E}">
        <p14:creationId xmlns:p14="http://schemas.microsoft.com/office/powerpoint/2010/main" val="102702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B051-43D6-3F41-B864-F4999E38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/>
              <a:t>Project – Scientific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23DD-51F6-2165-2644-19EF0B7F4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TITLE –  Scientific Calculator</a:t>
            </a:r>
          </a:p>
          <a:p>
            <a:pPr>
              <a:lnSpc>
                <a:spcPct val="90000"/>
              </a:lnSpc>
            </a:pPr>
            <a:r>
              <a:rPr lang="en-US" sz="1400"/>
              <a:t>OBJECTIVE – To build a scientific calculator which can perform all the operations stated below: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400"/>
              <a:t>ADDITION(+), SUBTRACTION(-), MULTIPLICATION(*),DIVISION(/), MOD(%) for the input integer.</a:t>
            </a:r>
          </a:p>
          <a:p>
            <a:pPr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400"/>
              <a:t>SQUARE ROOT, EXPONENT(^)(power(</a:t>
            </a:r>
            <a:r>
              <a:rPr lang="en-US" sz="1400" err="1"/>
              <a:t>a,b</a:t>
            </a:r>
            <a:r>
              <a:rPr lang="en-US" sz="1400"/>
              <a:t>))</a:t>
            </a:r>
          </a:p>
          <a:p>
            <a:pPr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400"/>
              <a:t>TRIGNOMETRIC FUNCTIONS ("sine, cosine, tangent ,</a:t>
            </a:r>
            <a:r>
              <a:rPr lang="en-US" sz="1400" err="1"/>
              <a:t>etc</a:t>
            </a:r>
            <a:r>
              <a:rPr lang="en-US" sz="1400"/>
              <a:t>")</a:t>
            </a:r>
          </a:p>
          <a:p>
            <a:pPr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400"/>
              <a:t>Conversion from radian to degree and degree to radian .</a:t>
            </a:r>
          </a:p>
          <a:p>
            <a:pPr>
              <a:lnSpc>
                <a:spcPct val="90000"/>
              </a:lnSpc>
              <a:buFont typeface="Wingdings" panose="020B0604020202020204" pitchFamily="34" charset="0"/>
              <a:buChar char="Ø"/>
            </a:pPr>
            <a:endParaRPr lang="en-US" sz="1400"/>
          </a:p>
          <a:p>
            <a:pPr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400"/>
              <a:t>The above stated </a:t>
            </a:r>
            <a:r>
              <a:rPr lang="en-US" sz="1400" err="1"/>
              <a:t>fuctions</a:t>
            </a:r>
            <a:r>
              <a:rPr lang="en-US" sz="1400"/>
              <a:t> can be performed as many number of times by the user.</a:t>
            </a:r>
          </a:p>
        </p:txBody>
      </p:sp>
      <p:pic>
        <p:nvPicPr>
          <p:cNvPr id="5" name="Picture 4" descr="Buildings underwater">
            <a:extLst>
              <a:ext uri="{FF2B5EF4-FFF2-40B4-BE49-F238E27FC236}">
                <a16:creationId xmlns:a16="http://schemas.microsoft.com/office/drawing/2014/main" id="{997E4849-9767-318F-A4E1-E5EE3529C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43" r="-1" b="17312"/>
          <a:stretch/>
        </p:blipFill>
        <p:spPr>
          <a:xfrm>
            <a:off x="7563742" y="2305715"/>
            <a:ext cx="3980139" cy="22465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2349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0899-7160-548E-2ECF-A17152DC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5032-220D-50AF-FEF0-A9B1C987F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50" y="1249556"/>
            <a:ext cx="8946541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+mj-lt"/>
                <a:cs typeface="+mj-lt"/>
              </a:rPr>
              <a:t>import math</a:t>
            </a:r>
            <a:endParaRPr lang="en-US"/>
          </a:p>
          <a:p>
            <a:pPr>
              <a:buClr>
                <a:srgbClr val="EF53A5"/>
              </a:buClr>
            </a:pPr>
            <a:r>
              <a:rPr lang="en-US">
                <a:ea typeface="+mj-lt"/>
                <a:cs typeface="+mj-lt"/>
              </a:rPr>
              <a:t>c = input("Enter an operator: ")</a:t>
            </a:r>
            <a:endParaRPr lang="en-US"/>
          </a:p>
          <a:p>
            <a:pPr>
              <a:buClr>
                <a:srgbClr val="EF53A5"/>
              </a:buClr>
            </a:pPr>
            <a:r>
              <a:rPr lang="en-US">
                <a:ea typeface="+mj-lt"/>
                <a:cs typeface="+mj-lt"/>
              </a:rPr>
              <a:t>if c in ["+","-","*","/","//","%","**"]:</a:t>
            </a:r>
            <a:endParaRPr lang="en-US"/>
          </a:p>
          <a:p>
            <a:pPr>
              <a:buClr>
                <a:srgbClr val="EF53A5"/>
              </a:buClr>
            </a:pPr>
            <a:r>
              <a:rPr lang="en-US">
                <a:ea typeface="+mj-lt"/>
                <a:cs typeface="+mj-lt"/>
              </a:rPr>
              <a:t>    a = float(input("Enter the 1st number: "))</a:t>
            </a:r>
            <a:endParaRPr lang="en-US"/>
          </a:p>
          <a:p>
            <a:pPr>
              <a:buClr>
                <a:srgbClr val="EF53A5"/>
              </a:buClr>
            </a:pPr>
            <a:r>
              <a:rPr lang="en-US">
                <a:ea typeface="+mj-lt"/>
                <a:cs typeface="+mj-lt"/>
              </a:rPr>
              <a:t>    b = float(input("Enter the second number: "))</a:t>
            </a:r>
            <a:endParaRPr lang="en-US"/>
          </a:p>
          <a:p>
            <a:pPr>
              <a:buClr>
                <a:srgbClr val="EF53A5"/>
              </a:buClr>
            </a:pPr>
            <a:r>
              <a:rPr lang="en-US">
                <a:ea typeface="+mj-lt"/>
                <a:cs typeface="+mj-lt"/>
              </a:rPr>
              <a:t>    if  c == "+":</a:t>
            </a:r>
            <a:endParaRPr lang="en-US"/>
          </a:p>
          <a:p>
            <a:pPr>
              <a:buClr>
                <a:srgbClr val="EF53A5"/>
              </a:buClr>
            </a:pPr>
            <a:r>
              <a:rPr lang="en-US">
                <a:ea typeface="+mj-lt"/>
                <a:cs typeface="+mj-lt"/>
              </a:rPr>
              <a:t>        print("</a:t>
            </a:r>
            <a:r>
              <a:rPr lang="en-US" err="1">
                <a:ea typeface="+mj-lt"/>
                <a:cs typeface="+mj-lt"/>
              </a:rPr>
              <a:t>result:",a</a:t>
            </a:r>
            <a:r>
              <a:rPr lang="en-US">
                <a:ea typeface="+mj-lt"/>
                <a:cs typeface="+mj-lt"/>
              </a:rPr>
              <a:t> + b)</a:t>
            </a:r>
            <a:endParaRPr lang="en-US"/>
          </a:p>
          <a:p>
            <a:pPr>
              <a:buClr>
                <a:srgbClr val="EF53A5"/>
              </a:buClr>
            </a:pPr>
            <a:r>
              <a:rPr lang="en-US">
                <a:ea typeface="+mj-lt"/>
                <a:cs typeface="+mj-lt"/>
              </a:rPr>
              <a:t>    </a:t>
            </a:r>
            <a:r>
              <a:rPr lang="en-US" err="1">
                <a:ea typeface="+mj-lt"/>
                <a:cs typeface="+mj-lt"/>
              </a:rPr>
              <a:t>elif</a:t>
            </a:r>
            <a:r>
              <a:rPr lang="en-US">
                <a:ea typeface="+mj-lt"/>
                <a:cs typeface="+mj-lt"/>
              </a:rPr>
              <a:t> c == "-":</a:t>
            </a:r>
            <a:endParaRPr lang="en-US"/>
          </a:p>
          <a:p>
            <a:pPr>
              <a:buClr>
                <a:srgbClr val="EF53A5"/>
              </a:buClr>
            </a:pPr>
            <a:r>
              <a:rPr lang="en-US">
                <a:ea typeface="+mj-lt"/>
                <a:cs typeface="+mj-lt"/>
              </a:rPr>
              <a:t>        print("</a:t>
            </a:r>
            <a:r>
              <a:rPr lang="en-US" err="1">
                <a:ea typeface="+mj-lt"/>
                <a:cs typeface="+mj-lt"/>
              </a:rPr>
              <a:t>result:",a-b</a:t>
            </a:r>
            <a:r>
              <a:rPr lang="en-US">
                <a:ea typeface="+mj-lt"/>
                <a:cs typeface="+mj-lt"/>
              </a:rPr>
              <a:t>)</a:t>
            </a:r>
            <a:endParaRPr lang="en-US"/>
          </a:p>
          <a:p>
            <a:pPr>
              <a:buClr>
                <a:srgbClr val="EF53A5"/>
              </a:buClr>
            </a:pPr>
            <a:r>
              <a:rPr lang="en-US">
                <a:ea typeface="+mj-lt"/>
                <a:cs typeface="+mj-lt"/>
              </a:rPr>
              <a:t>    </a:t>
            </a:r>
            <a:r>
              <a:rPr lang="en-US" err="1">
                <a:ea typeface="+mj-lt"/>
                <a:cs typeface="+mj-lt"/>
              </a:rPr>
              <a:t>elif</a:t>
            </a:r>
            <a:r>
              <a:rPr lang="en-US">
                <a:ea typeface="+mj-lt"/>
                <a:cs typeface="+mj-lt"/>
              </a:rPr>
              <a:t> c == "*":</a:t>
            </a:r>
            <a:endParaRPr lang="en-US"/>
          </a:p>
          <a:p>
            <a:pPr>
              <a:buClr>
                <a:srgbClr val="EF53A5"/>
              </a:buClr>
            </a:pPr>
            <a:r>
              <a:rPr lang="en-US">
                <a:ea typeface="+mj-lt"/>
                <a:cs typeface="+mj-lt"/>
              </a:rPr>
              <a:t>        print("</a:t>
            </a:r>
            <a:r>
              <a:rPr lang="en-US" err="1">
                <a:ea typeface="+mj-lt"/>
                <a:cs typeface="+mj-lt"/>
              </a:rPr>
              <a:t>result:",a</a:t>
            </a:r>
            <a:r>
              <a:rPr lang="en-US">
                <a:ea typeface="+mj-lt"/>
                <a:cs typeface="+mj-lt"/>
              </a:rPr>
              <a:t>*b)</a:t>
            </a:r>
            <a:endParaRPr lang="en-US"/>
          </a:p>
          <a:p>
            <a:pPr>
              <a:buClr>
                <a:srgbClr val="EF53A5"/>
              </a:buClr>
            </a:pPr>
            <a:r>
              <a:rPr lang="en-US">
                <a:ea typeface="+mj-lt"/>
                <a:cs typeface="+mj-lt"/>
              </a:rPr>
              <a:t>    </a:t>
            </a:r>
            <a:r>
              <a:rPr lang="en-US" err="1">
                <a:ea typeface="+mj-lt"/>
                <a:cs typeface="+mj-lt"/>
              </a:rPr>
              <a:t>elif</a:t>
            </a:r>
            <a:r>
              <a:rPr lang="en-US">
                <a:ea typeface="+mj-lt"/>
                <a:cs typeface="+mj-lt"/>
              </a:rPr>
              <a:t> c == "/":</a:t>
            </a:r>
            <a:endParaRPr lang="en-US"/>
          </a:p>
          <a:p>
            <a:pPr>
              <a:buClr>
                <a:srgbClr val="EF53A5"/>
              </a:buClr>
            </a:pPr>
            <a:r>
              <a:rPr lang="en-US">
                <a:ea typeface="+mj-lt"/>
                <a:cs typeface="+mj-lt"/>
              </a:rPr>
              <a:t>        print("</a:t>
            </a:r>
            <a:r>
              <a:rPr lang="en-US" err="1">
                <a:ea typeface="+mj-lt"/>
                <a:cs typeface="+mj-lt"/>
              </a:rPr>
              <a:t>result:",a</a:t>
            </a:r>
            <a:r>
              <a:rPr lang="en-US">
                <a:ea typeface="+mj-lt"/>
                <a:cs typeface="+mj-lt"/>
              </a:rPr>
              <a:t>/b)</a:t>
            </a:r>
            <a:endParaRPr lang="en-US"/>
          </a:p>
          <a:p>
            <a:pPr>
              <a:buClr>
                <a:srgbClr val="EF53A5"/>
              </a:buClr>
            </a:pPr>
            <a:r>
              <a:rPr lang="en-US">
                <a:ea typeface="+mj-lt"/>
                <a:cs typeface="+mj-lt"/>
              </a:rPr>
              <a:t>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5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E47D-8F01-BD17-FCED-DED00BFCB1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8263"/>
            <a:ext cx="8947150" cy="6137275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/>
              <a:t>  </a:t>
            </a:r>
            <a:r>
              <a:rPr lang="en-US" sz="8000" err="1"/>
              <a:t>elif</a:t>
            </a:r>
            <a:r>
              <a:rPr lang="en-US" sz="8000"/>
              <a:t> c == "/":</a:t>
            </a:r>
            <a:endParaRPr lang="en-US" sz="8000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 sz="8000"/>
              <a:t>        print("</a:t>
            </a:r>
            <a:r>
              <a:rPr lang="en-US" sz="8000" err="1"/>
              <a:t>result:",a</a:t>
            </a:r>
            <a:r>
              <a:rPr lang="en-US" sz="8000"/>
              <a:t>/b)</a:t>
            </a:r>
            <a:endParaRPr lang="en-US" sz="8000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 sz="8000"/>
              <a:t>    </a:t>
            </a:r>
            <a:r>
              <a:rPr lang="en-US" sz="8000" err="1"/>
              <a:t>elif</a:t>
            </a:r>
            <a:r>
              <a:rPr lang="en-US" sz="8000"/>
              <a:t> c == "//":</a:t>
            </a:r>
            <a:endParaRPr lang="en-US" sz="8000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 sz="8000"/>
              <a:t>        print("</a:t>
            </a:r>
            <a:r>
              <a:rPr lang="en-US" sz="8000" err="1"/>
              <a:t>result:",a</a:t>
            </a:r>
            <a:r>
              <a:rPr lang="en-US" sz="8000"/>
              <a:t>//b)</a:t>
            </a:r>
            <a:endParaRPr lang="en-US" sz="8000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 sz="8000"/>
              <a:t>    </a:t>
            </a:r>
            <a:r>
              <a:rPr lang="en-US" sz="8000" err="1"/>
              <a:t>elif</a:t>
            </a:r>
            <a:r>
              <a:rPr lang="en-US" sz="8000"/>
              <a:t> c == "%":</a:t>
            </a:r>
            <a:endParaRPr lang="en-US" sz="8000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 sz="8000"/>
              <a:t>        print("result:",</a:t>
            </a:r>
            <a:r>
              <a:rPr lang="en-US" sz="8000" err="1"/>
              <a:t>a%b</a:t>
            </a:r>
            <a:r>
              <a:rPr lang="en-US" sz="8000"/>
              <a:t>)</a:t>
            </a:r>
            <a:endParaRPr lang="en-US" sz="8000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 sz="8000"/>
              <a:t>    </a:t>
            </a:r>
            <a:r>
              <a:rPr lang="en-US" sz="8000" err="1"/>
              <a:t>elif</a:t>
            </a:r>
            <a:r>
              <a:rPr lang="en-US" sz="8000"/>
              <a:t> c == "**":</a:t>
            </a:r>
            <a:endParaRPr lang="en-US" sz="8000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 sz="8000"/>
              <a:t>        print("</a:t>
            </a:r>
            <a:r>
              <a:rPr lang="en-US" sz="8000" err="1"/>
              <a:t>result:",a</a:t>
            </a:r>
            <a:r>
              <a:rPr lang="en-US" sz="8000"/>
              <a:t>**b)</a:t>
            </a:r>
            <a:endParaRPr lang="en-US" sz="8000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 sz="8000" err="1"/>
              <a:t>elif</a:t>
            </a:r>
            <a:r>
              <a:rPr lang="en-US" sz="8000"/>
              <a:t> c in ["</a:t>
            </a:r>
            <a:r>
              <a:rPr lang="en-US" sz="8000" err="1"/>
              <a:t>sin","cos","tan","cosec","sec","cot</a:t>
            </a:r>
            <a:r>
              <a:rPr lang="en-US" sz="8000"/>
              <a:t>"]:</a:t>
            </a:r>
            <a:endParaRPr lang="en-US" sz="8000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 sz="8000"/>
              <a:t>    d = float(input("Enter the number: "))</a:t>
            </a:r>
            <a:endParaRPr lang="en-US" sz="8000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 sz="8000"/>
              <a:t>    if c == "sin":</a:t>
            </a:r>
            <a:endParaRPr lang="en-US" sz="8000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 sz="8000"/>
              <a:t>        print("result:",</a:t>
            </a:r>
            <a:r>
              <a:rPr lang="en-US" sz="8000" err="1"/>
              <a:t>math.sin</a:t>
            </a:r>
            <a:r>
              <a:rPr lang="en-US" sz="8000"/>
              <a:t>(d))</a:t>
            </a:r>
            <a:endParaRPr lang="en-US" sz="8000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 sz="8000"/>
              <a:t>    </a:t>
            </a:r>
            <a:r>
              <a:rPr lang="en-US" sz="8000" err="1"/>
              <a:t>elif</a:t>
            </a:r>
            <a:r>
              <a:rPr lang="en-US" sz="8000"/>
              <a:t> c == "cos":</a:t>
            </a:r>
            <a:endParaRPr lang="en-US" sz="8000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 sz="8000"/>
              <a:t>        print("result:",</a:t>
            </a:r>
            <a:r>
              <a:rPr lang="en-US" sz="8000" err="1"/>
              <a:t>math.cos</a:t>
            </a:r>
            <a:r>
              <a:rPr lang="en-US" sz="8000"/>
              <a:t>(d))</a:t>
            </a:r>
            <a:endParaRPr lang="en-US" sz="8000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 sz="8000"/>
              <a:t>    </a:t>
            </a:r>
            <a:r>
              <a:rPr lang="en-US" sz="8000" err="1"/>
              <a:t>elif</a:t>
            </a:r>
            <a:r>
              <a:rPr lang="en-US" sz="8000"/>
              <a:t> c == "tan":</a:t>
            </a:r>
            <a:endParaRPr lang="en-US" sz="8000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 sz="8000"/>
              <a:t>        print("result:",</a:t>
            </a:r>
            <a:r>
              <a:rPr lang="en-US" sz="8000" err="1"/>
              <a:t>math.tan</a:t>
            </a:r>
            <a:r>
              <a:rPr lang="en-US" sz="8000"/>
              <a:t>(d))</a:t>
            </a:r>
            <a:endParaRPr lang="en-US" sz="8000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 sz="8000"/>
              <a:t>else:</a:t>
            </a:r>
            <a:endParaRPr lang="en-US" sz="8000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 sz="8000"/>
              <a:t>    print("Enter correct value! ")</a:t>
            </a:r>
            <a:endParaRPr lang="en-US" sz="8000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165508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A23B-647D-0870-25B8-D34C332ADAB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8263"/>
            <a:ext cx="8947150" cy="59928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   elif c =="cot":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/>
              <a:t>        print("result:",</a:t>
            </a:r>
            <a:r>
              <a:rPr lang="en-US" err="1"/>
              <a:t>math.cot</a:t>
            </a:r>
            <a:r>
              <a:rPr lang="en-US"/>
              <a:t>(d))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/>
              <a:t>    </a:t>
            </a:r>
            <a:r>
              <a:rPr lang="en-US" err="1"/>
              <a:t>elif</a:t>
            </a:r>
            <a:r>
              <a:rPr lang="en-US"/>
              <a:t> c =="sec":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/>
              <a:t>        print("result:",</a:t>
            </a:r>
            <a:r>
              <a:rPr lang="en-US" err="1"/>
              <a:t>math.sec</a:t>
            </a:r>
            <a:r>
              <a:rPr lang="en-US"/>
              <a:t>(d))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/>
              <a:t>    </a:t>
            </a:r>
            <a:r>
              <a:rPr lang="en-US" err="1"/>
              <a:t>elif</a:t>
            </a:r>
            <a:r>
              <a:rPr lang="en-US"/>
              <a:t> c =="cosec":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/>
              <a:t>        print("result:",</a:t>
            </a:r>
            <a:r>
              <a:rPr lang="en-US" err="1"/>
              <a:t>math.cosec</a:t>
            </a:r>
            <a:r>
              <a:rPr lang="en-US"/>
              <a:t>(d))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 err="1"/>
              <a:t>elif</a:t>
            </a:r>
            <a:r>
              <a:rPr lang="en-US"/>
              <a:t> c in ["</a:t>
            </a:r>
            <a:r>
              <a:rPr lang="en-US" err="1"/>
              <a:t>radian","degree</a:t>
            </a:r>
            <a:r>
              <a:rPr lang="en-US"/>
              <a:t>"]: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/>
              <a:t>    if c == "radians":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/>
              <a:t>        e = float(input("Enter value in degree: "))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/>
              <a:t>        print("result:",</a:t>
            </a:r>
            <a:r>
              <a:rPr lang="en-US" err="1"/>
              <a:t>math.radians</a:t>
            </a:r>
            <a:r>
              <a:rPr lang="en-US"/>
              <a:t>(e))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/>
              <a:t>    </a:t>
            </a:r>
            <a:r>
              <a:rPr lang="en-US" err="1"/>
              <a:t>elif</a:t>
            </a:r>
            <a:r>
              <a:rPr lang="en-US"/>
              <a:t> c == "degrees":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/>
              <a:t>        e = float(input("Enter value in radian: "))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en-US"/>
              <a:t>        print("result:",</a:t>
            </a:r>
            <a:r>
              <a:rPr lang="en-US" err="1"/>
              <a:t>math.degrees</a:t>
            </a:r>
            <a:r>
              <a:rPr lang="en-US"/>
              <a:t>(e))</a:t>
            </a:r>
          </a:p>
          <a:p>
            <a:pPr>
              <a:buClr>
                <a:srgbClr val="EF53A5"/>
              </a:buClr>
            </a:pPr>
            <a:r>
              <a:rPr lang="en-US"/>
              <a:t>     else:</a:t>
            </a:r>
          </a:p>
          <a:p>
            <a:pPr>
              <a:buClr>
                <a:srgbClr val="EF53A5"/>
              </a:buClr>
            </a:pPr>
            <a:r>
              <a:rPr lang="en-US"/>
              <a:t>print("Enter correct value ")   </a:t>
            </a:r>
          </a:p>
        </p:txBody>
      </p:sp>
    </p:spTree>
    <p:extLst>
      <p:ext uri="{BB962C8B-B14F-4D97-AF65-F5344CB8AC3E}">
        <p14:creationId xmlns:p14="http://schemas.microsoft.com/office/powerpoint/2010/main" val="566324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         A MINI PROJECT    PYTHON PROJECT </vt:lpstr>
      <vt:lpstr>TECHNOLOGIES USED</vt:lpstr>
      <vt:lpstr>Project – Scientific Calculator</vt:lpstr>
      <vt:lpstr>CODE USED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1</cp:revision>
  <dcterms:created xsi:type="dcterms:W3CDTF">2019-10-16T03:03:10Z</dcterms:created>
  <dcterms:modified xsi:type="dcterms:W3CDTF">2022-12-29T17:49:54Z</dcterms:modified>
</cp:coreProperties>
</file>