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EB37-1F0E-4B9A-C213-9569EBB61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BF51C-5118-5159-8861-77E0FCBE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18FA-C632-1DB4-0D30-A46279D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2244-93CC-B320-F411-21DDDEB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FCC1-5C01-5A98-E2B7-546B9EC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3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CA61-EC22-7225-6E15-D53891C3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DA5BA-53BB-0DCC-A716-B96748E1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3AA3-7A28-35C4-D6FD-ED5A1068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F1AF-5F85-9A8A-AD0F-1BA74CA8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261D-BAF4-3BEC-312A-EDA1E504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7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C3BC3-8C43-B7D7-D190-10C1742B7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81AE-0172-F5B1-B520-F016DC99F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37B1-4294-0CA7-3DF1-7850B942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F23A-F139-FD40-A2DB-643DCF3B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40F8-7C3F-14DB-9398-4C3DDA9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D60F-A305-44B2-A587-85B58889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7A37-AAB7-AD93-925F-9DF061A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347E-04C2-96C5-8FD3-5E63BC1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7E96-729B-8D11-D232-A54003FB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BB4B-42E6-10DE-13BD-58E6E65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6F9E-EC96-312C-AC67-73A715DD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B2AE-72AA-A084-5284-97FA7880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07F9-928E-DAF9-2A28-AAA2E766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0DB6-C0F8-AB4B-9B96-4476A892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108-14AB-2D07-8767-F20CBAF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06E7-B0CB-EBFE-00D5-6251A7BC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9311-0945-3DAA-E34B-0193C573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13EDF-554E-C367-C5D6-5259F38D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B35D5-6E2E-B1B0-5A3D-5819CE2B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90927-5CDD-3AF4-0021-60CF2B7D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73E1-4EAF-5333-FC25-E4CDEC9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55DD-30BE-33EB-82A5-CA0F0558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DB52-627A-8BBD-317F-375EB2D4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84574-9553-97B6-386A-0343C8C1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0A2A6-8DAB-73B0-8B7F-34FE2EB9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C252B-867B-2F31-1A3B-4CCEC4477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85CA1-E207-CFA9-45EE-94917CFC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EFF6F-2B86-8E44-28A9-B32E2D33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9C04C-3640-3936-9EC0-1FD15DD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0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CF20-DF21-EAAD-9A33-A5B8229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2C294-77E2-27A3-34EE-A952085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4616-B14C-5E5A-1168-374E61E6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EB897-D06D-D923-BAE4-3A1AFB90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D4C1D-EC25-6844-0879-C437AE33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27FAC-EAAC-C90C-18D4-A4C0B702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A3772-E2AE-C41E-A999-95C3421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1581-016D-D4F9-8D2B-FC854DCF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CD0D-8C7C-BEB3-9904-0533892C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79B3-FF3C-E6A4-4213-47A79B6C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4848-455C-0346-6F87-7FEB414D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99E42-AAD3-2822-9154-E817C80A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00CB8-2F4C-4952-C912-A2834AE1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2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D39F-4ACD-4A25-B61D-46CFB1EC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D75C6-CB40-D279-94F1-7FDEEC4F3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75FDF-1A1B-08AD-35D0-B8D4081BD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800D-514E-FB43-8925-F5A3FCF6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28559-DF60-46D4-F215-7A5922A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A230-ECB8-6513-35CF-C954B21A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EE495-9EEF-E638-6B73-702AFACD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75890-0230-1DEE-5F6C-D848F543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738C-8270-448C-496B-FFD723CB4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F6C7-368E-4950-8337-C914A8605B3E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7C05-376A-1DDA-E773-36E82F5C7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F2DA-FA8F-9FEA-F115-468E44EF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FA8B-A5E4-47DB-9687-BD673648B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B706-CDE6-4171-0342-66A46102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13576" cy="5341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59856-848F-6CB2-1863-F14F42350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90"/>
            <a:ext cx="12192000" cy="65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1AAC-2F8B-CCFF-6201-2A00F7E8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0" y="89320"/>
            <a:ext cx="11778720" cy="6679359"/>
          </a:xfrm>
        </p:spPr>
      </p:pic>
    </p:spTree>
    <p:extLst>
      <p:ext uri="{BB962C8B-B14F-4D97-AF65-F5344CB8AC3E}">
        <p14:creationId xmlns:p14="http://schemas.microsoft.com/office/powerpoint/2010/main" val="80181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FBF4C-FDE2-27BD-B012-2416CED1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"/>
            <a:ext cx="12247109" cy="6715125"/>
          </a:xfrm>
        </p:spPr>
      </p:pic>
    </p:spTree>
    <p:extLst>
      <p:ext uri="{BB962C8B-B14F-4D97-AF65-F5344CB8AC3E}">
        <p14:creationId xmlns:p14="http://schemas.microsoft.com/office/powerpoint/2010/main" val="2979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90EA0-9B58-F388-E618-452E9FDDF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" y="161505"/>
            <a:ext cx="11602194" cy="6534990"/>
          </a:xfrm>
        </p:spPr>
      </p:pic>
    </p:spTree>
    <p:extLst>
      <p:ext uri="{BB962C8B-B14F-4D97-AF65-F5344CB8AC3E}">
        <p14:creationId xmlns:p14="http://schemas.microsoft.com/office/powerpoint/2010/main" val="146236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F4315-DD6A-BF81-5B7A-E4694BD4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3" y="87589"/>
            <a:ext cx="11228387" cy="6001784"/>
          </a:xfrm>
        </p:spPr>
      </p:pic>
    </p:spTree>
    <p:extLst>
      <p:ext uri="{BB962C8B-B14F-4D97-AF65-F5344CB8AC3E}">
        <p14:creationId xmlns:p14="http://schemas.microsoft.com/office/powerpoint/2010/main" val="18620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7308F-7589-0B31-4068-536CFE03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891" y="0"/>
            <a:ext cx="13243027" cy="7449203"/>
          </a:xfrm>
        </p:spPr>
      </p:pic>
    </p:spTree>
    <p:extLst>
      <p:ext uri="{BB962C8B-B14F-4D97-AF65-F5344CB8AC3E}">
        <p14:creationId xmlns:p14="http://schemas.microsoft.com/office/powerpoint/2010/main" val="76649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SATYASAI UPPALA</dc:creator>
  <cp:lastModifiedBy>SATYASAI UPPALA</cp:lastModifiedBy>
  <cp:revision>1</cp:revision>
  <dcterms:created xsi:type="dcterms:W3CDTF">2023-04-10T04:53:53Z</dcterms:created>
  <dcterms:modified xsi:type="dcterms:W3CDTF">2023-04-10T04:53:57Z</dcterms:modified>
</cp:coreProperties>
</file>