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vamsigutha/EshoppingZone-Spring-boo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Kok2SSwRgqioPFCIosVPynC41Vabv253/view?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1"/>
          <a:ext cx="3038686" cy="5499736"/>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572001" y="2764029"/>
            <a:ext cx="4273550" cy="3457382"/>
          </a:xfrm>
        </p:spPr>
        <p:txBody>
          <a:bodyPr/>
          <a:lstStyle/>
          <a:p>
            <a:pPr marL="171450" indent="-171450" eaLnBrk="1" hangingPunct="1">
              <a:lnSpc>
                <a:spcPct val="114000"/>
              </a:lnSpc>
              <a:buFont typeface="Arial" panose="020B0604020202020204" pitchFamily="34" charset="0"/>
              <a:buChar char="•"/>
            </a:pPr>
            <a:r>
              <a:rPr lang="en-IN" altLang="en-US" sz="1600" b="1" dirty="0"/>
              <a:t>Agriculture crop system</a:t>
            </a:r>
          </a:p>
          <a:p>
            <a:pPr marL="171450" indent="-171450" eaLnBrk="1" hangingPunct="1">
              <a:lnSpc>
                <a:spcPct val="114000"/>
              </a:lnSpc>
              <a:buFont typeface="Arial" panose="020B0604020202020204" pitchFamily="34" charset="0"/>
              <a:buChar char="•"/>
            </a:pPr>
            <a:r>
              <a:rPr lang="en-IN" altLang="en-US" sz="1200" dirty="0"/>
              <a:t>Completed end to end case study of Agriculture crop system along with swagger and data validation for UI for customer login. UI and React Bootstrap used for user interface.</a:t>
            </a:r>
          </a:p>
          <a:p>
            <a:pPr marL="171450" indent="-171450" eaLnBrk="1" hangingPunct="1">
              <a:lnSpc>
                <a:spcPct val="114000"/>
              </a:lnSpc>
              <a:buFont typeface="Arial" panose="020B0604020202020204" pitchFamily="34" charset="0"/>
              <a:buChar char="•"/>
            </a:pPr>
            <a:r>
              <a:rPr lang="en-IN" altLang="en-US" sz="1200" b="1" dirty="0"/>
              <a:t>AWS CERTERFIED.</a:t>
            </a:r>
          </a:p>
          <a:p>
            <a:pPr marL="171450" indent="-171450" eaLnBrk="1" hangingPunct="1">
              <a:lnSpc>
                <a:spcPct val="114000"/>
              </a:lnSpc>
              <a:buFont typeface="Arial" panose="020B0604020202020204" pitchFamily="34" charset="0"/>
              <a:buChar char="•"/>
            </a:pPr>
            <a:endParaRPr lang="en-US" altLang="nl-NL" b="1"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IN" altLang="en-US" dirty="0"/>
          </a:p>
          <a:p>
            <a:pPr marL="171450" indent="-171450" eaLnBrk="1" hangingPunct="1">
              <a:lnSpc>
                <a:spcPct val="114000"/>
              </a:lnSpc>
              <a:buFont typeface="Arial" panose="020B0604020202020204" pitchFamily="34" charset="0"/>
              <a:buChar char="•"/>
            </a:pPr>
            <a:endParaRPr lang="en-US" altLang="nl-NL" b="1" dirty="0"/>
          </a:p>
          <a:p>
            <a:pPr marL="171450" indent="-171450" eaLnBrk="1" hangingPunct="1">
              <a:lnSpc>
                <a:spcPct val="114000"/>
              </a:lnSpc>
              <a:buFont typeface="Arial" panose="020B0604020202020204" pitchFamily="34" charset="0"/>
              <a:buChar char="•"/>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77770" y="1339234"/>
            <a:ext cx="3503143" cy="412237"/>
          </a:xfrm>
        </p:spPr>
        <p:txBody>
          <a:bodyPr/>
          <a:lstStyle/>
          <a:p>
            <a:pPr eaLnBrk="1" hangingPunct="1"/>
            <a:r>
              <a:rPr lang="nl-NL" altLang="nl-NL" dirty="0"/>
              <a:t>Bangalore</a:t>
            </a:r>
          </a:p>
          <a:p>
            <a:pPr eaLnBrk="1" hangingPunct="1"/>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2588" y="2727746"/>
            <a:ext cx="4012458" cy="4739854"/>
          </a:xfrm>
        </p:spPr>
        <p:txBody>
          <a:bodyPr/>
          <a:lstStyle/>
          <a:p>
            <a:pPr marL="171450" indent="-171450">
              <a:buFont typeface="Arial" panose="020B0604020202020204" pitchFamily="34" charset="0"/>
              <a:buChar char="•"/>
            </a:pPr>
            <a:r>
              <a:rPr lang="en-US" sz="1200" dirty="0"/>
              <a:t>Software engineer with strong and integration skills and intultive in problem solving skills. Passion for implementing and starting a new project.</a:t>
            </a:r>
          </a:p>
          <a:p>
            <a:pPr marL="171450" indent="-171450">
              <a:buFont typeface="Arial" panose="020B0604020202020204" pitchFamily="34" charset="0"/>
              <a:buChar char="•"/>
            </a:pPr>
            <a:r>
              <a:rPr lang="en-US" sz="1200" dirty="0"/>
              <a:t>I’m willing to learn and implement new technologies to further improve my knowledge.</a:t>
            </a:r>
          </a:p>
          <a:p>
            <a:pPr marL="171450" indent="-171450">
              <a:buFont typeface="Arial" panose="020B0604020202020204" pitchFamily="34" charset="0"/>
              <a:buChar char="•"/>
            </a:pPr>
            <a:r>
              <a:rPr lang="en-US" sz="1200" dirty="0"/>
              <a:t>I’m Eager to work with a team of dedicated people and play an important role in improving and developing the project.</a:t>
            </a:r>
          </a:p>
          <a:p>
            <a:pPr marL="171450" indent="-171450">
              <a:buFont typeface="Arial" panose="020B0604020202020204" pitchFamily="34" charset="0"/>
              <a:buChar char="•"/>
            </a:pPr>
            <a:r>
              <a:rPr lang="en-US" sz="1200" dirty="0"/>
              <a:t>Hands on experience in creating </a:t>
            </a:r>
            <a:r>
              <a:rPr lang="en-US" sz="1200" b="1" dirty="0"/>
              <a:t>mocroservices</a:t>
            </a:r>
            <a:r>
              <a:rPr lang="en-US" sz="1200" dirty="0"/>
              <a:t> with spring </a:t>
            </a:r>
            <a:r>
              <a:rPr lang="en-US" sz="1200" b="1" dirty="0"/>
              <a:t>boot,spring security,spring </a:t>
            </a:r>
            <a:r>
              <a:rPr lang="en-US" sz="1200" dirty="0"/>
              <a:t>cloud </a:t>
            </a:r>
            <a:r>
              <a:rPr lang="en-US" sz="1200" b="1" dirty="0"/>
              <a:t>API Gateway, Eureka </a:t>
            </a:r>
            <a:r>
              <a:rPr lang="en-US" sz="1200" dirty="0"/>
              <a:t>server.</a:t>
            </a:r>
          </a:p>
          <a:p>
            <a:pPr marL="171450" indent="-171450">
              <a:buFont typeface="Arial" panose="020B0604020202020204" pitchFamily="34" charset="0"/>
              <a:buChar char="•"/>
            </a:pPr>
            <a:r>
              <a:rPr lang="en-US" sz="1200" dirty="0"/>
              <a:t>Also implemented Nodejs in case study and upskilling day by day</a:t>
            </a:r>
          </a:p>
          <a:p>
            <a:br>
              <a:rPr lang="en-US" altLang="nl-NL" sz="1200" dirty="0"/>
            </a:br>
            <a:endParaRPr lang="en-US" altLang="nl-NL" sz="12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2"/>
            <a:ext cx="6223000" cy="306387"/>
          </a:xfrm>
        </p:spPr>
        <p:txBody>
          <a:bodyPr/>
          <a:lstStyle/>
          <a:p>
            <a:r>
              <a:rPr lang="en-IN" altLang="en-US" dirty="0"/>
              <a:t>Satyavani Adabala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480" y="6221411"/>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 of computer applications</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MCA</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2017 - 2020</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descr="A picture containing tree, outdoor, person, grass&#10;&#10;Description automatically generated">
            <a:extLst>
              <a:ext uri="{FF2B5EF4-FFF2-40B4-BE49-F238E27FC236}">
                <a16:creationId xmlns:a16="http://schemas.microsoft.com/office/drawing/2014/main" id="{8354B6C4-5FCC-449E-8FE0-EAE796D1A789}"/>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a:stretch>
            <a:fillRect/>
          </a:stretch>
        </p:blipFill>
        <p:spPr>
          <a:xfrm>
            <a:off x="382588" y="234111"/>
            <a:ext cx="1735137" cy="1735137"/>
          </a:xfrm>
        </p:spPr>
      </p:pic>
      <p:sp>
        <p:nvSpPr>
          <p:cNvPr id="4" name="Text Placeholder 3">
            <a:extLst>
              <a:ext uri="{FF2B5EF4-FFF2-40B4-BE49-F238E27FC236}">
                <a16:creationId xmlns:a16="http://schemas.microsoft.com/office/drawing/2014/main" id="{05848A2F-D6C5-43B2-8695-A860E9C80AA0}"/>
              </a:ext>
            </a:extLst>
          </p:cNvPr>
          <p:cNvSpPr>
            <a:spLocks noGrp="1"/>
          </p:cNvSpPr>
          <p:nvPr>
            <p:ph type="body" sz="quarter" idx="47"/>
          </p:nvPr>
        </p:nvSpPr>
        <p:spPr>
          <a:xfrm>
            <a:off x="3298475" y="1504668"/>
            <a:ext cx="2770863" cy="518451"/>
          </a:xfrm>
        </p:spPr>
        <p:txBody>
          <a:bodyPr/>
          <a:lstStyle/>
          <a:p>
            <a:r>
              <a:rPr lang="en-IN" dirty="0"/>
              <a:t>Satyavani.Adabala@capgemini.com</a:t>
            </a:r>
          </a:p>
        </p:txBody>
      </p:sp>
      <p:sp>
        <p:nvSpPr>
          <p:cNvPr id="9" name="Text Placeholder 8">
            <a:extLst>
              <a:ext uri="{FF2B5EF4-FFF2-40B4-BE49-F238E27FC236}">
                <a16:creationId xmlns:a16="http://schemas.microsoft.com/office/drawing/2014/main" id="{EE92050A-47A3-48C1-8EF7-0FC89930F889}"/>
              </a:ext>
            </a:extLst>
          </p:cNvPr>
          <p:cNvSpPr>
            <a:spLocks noGrp="1"/>
          </p:cNvSpPr>
          <p:nvPr>
            <p:ph type="body" sz="quarter" idx="48"/>
          </p:nvPr>
        </p:nvSpPr>
        <p:spPr>
          <a:xfrm>
            <a:off x="3348038" y="1775561"/>
            <a:ext cx="2710810" cy="266283"/>
          </a:xfrm>
        </p:spPr>
        <p:txBody>
          <a:bodyPr/>
          <a:lstStyle/>
          <a:p>
            <a:r>
              <a:rPr lang="en-IN" dirty="0"/>
              <a:t>8466027628</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3246</TotalTime>
  <Words>377</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Adabala, Satyavani</cp:lastModifiedBy>
  <cp:revision>107</cp:revision>
  <dcterms:created xsi:type="dcterms:W3CDTF">2020-09-22T06:24:34Z</dcterms:created>
  <dcterms:modified xsi:type="dcterms:W3CDTF">2023-01-04T05:16:25Z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