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1525B-B378-4332-9728-98ED8DDDB72D}" v="431" dt="2021-06-27T19:09:0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2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3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4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0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ALT + F4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B5919-8905-4940-B124-DC4E7B6EE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2FFFF-3EE9-4717-B4A9-557470C1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Our Team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BDF0-B317-4BE1-A1BE-3F7D7FCA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Stanislav Todorov – Scrum Trainer</a:t>
            </a:r>
            <a:endParaRPr lang="en-US" sz="2400"/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Yavor Karakolev – Back-End Developer</a:t>
            </a:r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Velimir Dimitrov – Front-End Developer</a:t>
            </a:r>
            <a:endParaRPr lang="en-US" sz="2400"/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Danislav Todorov – Front-End Developer</a:t>
            </a:r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Zlatomir Kostadinov – Back-End Developer</a:t>
            </a:r>
            <a:endParaRPr lang="en-US" sz="2400"/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Danail Todorov - Designer</a:t>
            </a:r>
            <a:endParaRPr lang="en-US" sz="2400"/>
          </a:p>
          <a:p>
            <a:pPr marL="0" indent="0">
              <a:buSzPct val="114999"/>
              <a:buNone/>
            </a:pPr>
            <a:r>
              <a:rPr lang="en-US" sz="2400"/>
              <a:t>  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9787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1D0C-600B-4534-A85E-119B3843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Theme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0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3665-6DD9-467C-A5DB-1B9390ED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346" y="1396289"/>
            <a:ext cx="4604554" cy="1325563"/>
          </a:xfrm>
        </p:spPr>
        <p:txBody>
          <a:bodyPr>
            <a:normAutofit/>
          </a:bodyPr>
          <a:lstStyle/>
          <a:p>
            <a:r>
              <a:rPr lang="en-US" dirty="0"/>
              <a:t>Programs We Used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8CEAA9-EB19-46F9-AFA2-D168C2B83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04500" cy="3318846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E60D2A47-E81D-4590-B01D-69928811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" y="626583"/>
            <a:ext cx="2932211" cy="153941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1975104" cy="1975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3B7D38-93E6-49F8-8B10-54BCB14D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396" y="617591"/>
            <a:ext cx="1645920" cy="1645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C5FBF55D-6E25-4899-A424-E6C117E1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74716" y="891911"/>
            <a:ext cx="1097280" cy="109728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CFB4C2-42E8-4EE8-8B04-23A2DA92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7013"/>
            <a:ext cx="3050387" cy="2654675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A0C459C-BB3C-4968-ACBE-9142AC9C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7" y="5095449"/>
            <a:ext cx="2239728" cy="134383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714E15-0DC2-4DED-9F2A-CD13C33A1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527" y="3036574"/>
            <a:ext cx="2505456" cy="2505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A7140E7D-F28C-484F-93DD-B965545CC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998155" y="3489202"/>
            <a:ext cx="1600200" cy="16002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7C5615-9663-4ABD-8A23-FF5FE838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346" y="2871982"/>
            <a:ext cx="4542966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6769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44E36-6211-4EDE-8ED6-C184391E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  Stage Of Realization</a:t>
            </a:r>
          </a:p>
        </p:txBody>
      </p:sp>
    </p:spTree>
    <p:extLst>
      <p:ext uri="{BB962C8B-B14F-4D97-AF65-F5344CB8AC3E}">
        <p14:creationId xmlns:p14="http://schemas.microsoft.com/office/powerpoint/2010/main" val="1515136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BF62F-A465-49A3-BEFC-AF8931B4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Process Of Work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9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20E86-0392-4238-9722-395037EB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Thank You For Your 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Attention!!!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8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ALT + F4</vt:lpstr>
      <vt:lpstr>Our Team</vt:lpstr>
      <vt:lpstr>Theme</vt:lpstr>
      <vt:lpstr>Programs We Used</vt:lpstr>
      <vt:lpstr>   Stage Of Realization</vt:lpstr>
      <vt:lpstr>Process Of Work</vt:lpstr>
      <vt:lpstr>Thank You For Your 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2021-06-27T18:42:38Z</dcterms:created>
  <dcterms:modified xsi:type="dcterms:W3CDTF">2021-06-27T19:09:07Z</dcterms:modified>
</cp:coreProperties>
</file>