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69F94-17EA-2E7A-0891-5151A4BF1E20}" v="179" dt="2020-04-24T13:05:38.351"/>
    <p1510:client id="{6CA9D1A3-8970-724D-5999-1EAED6614D41}" v="7" dt="2020-04-24T13:02:22.373"/>
    <p1510:client id="{B1D24282-29FE-028D-204B-C0E36C99CC29}" v="384" dt="2020-04-24T13:34:29.248"/>
    <p1510:client id="{DDB9391D-4F39-8656-D2B9-79F07B121BE0}" v="178" dt="2020-04-24T13:43:02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160BB9-2839-4482-8AE1-5A9DB791E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50913" r="16580" b="27626"/>
          <a:stretch/>
        </p:blipFill>
        <p:spPr>
          <a:xfrm>
            <a:off x="713118" y="1464534"/>
            <a:ext cx="10767681" cy="3922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DA0EA-45B8-4253-97B6-5E8CFEE4C9A6}"/>
              </a:ext>
            </a:extLst>
          </p:cNvPr>
          <p:cNvSpPr txBox="1"/>
          <p:nvPr/>
        </p:nvSpPr>
        <p:spPr>
          <a:xfrm>
            <a:off x="93993" y="5485501"/>
            <a:ext cx="2958860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Kaloyan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Dinev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, 9b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Calibri"/>
              </a:rPr>
              <a:t>Stanislav Todorov, 9v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Calibri"/>
              </a:rPr>
              <a:t>Stoyan Kolev, 9a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Calibri"/>
              </a:rPr>
              <a:t>Borislav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Calibri"/>
              </a:rPr>
              <a:t>Ferdinandov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Calibri"/>
              </a:rPr>
              <a:t>, 9g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8E5AC00E-3887-4971-97A3-2655C882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9D65D6-05DA-4025-89F1-F678B07F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4397525" y="3452214"/>
            <a:ext cx="1736785" cy="1933626"/>
          </a:xfrm>
          <a:prstGeom prst="rect">
            <a:avLst/>
          </a:prstGeom>
        </p:spPr>
      </p:pic>
      <p:pic>
        <p:nvPicPr>
          <p:cNvPr id="14" name="Picture 15" descr="A picture containing clock, fence&#10;&#10;Description generated with very high confidence">
            <a:extLst>
              <a:ext uri="{FF2B5EF4-FFF2-40B4-BE49-F238E27FC236}">
                <a16:creationId xmlns:a16="http://schemas.microsoft.com/office/drawing/2014/main" id="{17EC66D9-D2A6-4A52-9E68-9EE46457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481" y="3554802"/>
            <a:ext cx="1905000" cy="1905000"/>
          </a:xfrm>
          <a:prstGeom prst="rect">
            <a:avLst/>
          </a:prstGeom>
        </p:spPr>
      </p:pic>
      <p:pic>
        <p:nvPicPr>
          <p:cNvPr id="18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0F869FB6-9611-4CFE-9AD7-EDD8C58A4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00000">
            <a:off x="7651630" y="1922252"/>
            <a:ext cx="1144438" cy="1158816"/>
          </a:xfrm>
          <a:prstGeom prst="rect">
            <a:avLst/>
          </a:prstGeom>
        </p:spPr>
      </p:pic>
      <p:pic>
        <p:nvPicPr>
          <p:cNvPr id="20" name="Picture 20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C2024AF-D0AE-4196-BC5F-F3FD2EEC6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20000">
            <a:off x="5759571" y="1525437"/>
            <a:ext cx="1104181" cy="1104181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1CEEE65-AA7E-42FB-A54D-911EB2E71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460000">
            <a:off x="6406550" y="2690002"/>
            <a:ext cx="888522" cy="8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9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53259D7-494E-444B-B99D-74D2C4AA0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1" t="20300" r="261" b="35931"/>
          <a:stretch/>
        </p:blipFill>
        <p:spPr>
          <a:xfrm rot="2340000">
            <a:off x="7890121" y="-186470"/>
            <a:ext cx="7075875" cy="24184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365074-9C1D-4BCD-A78E-7B4558B9DB3E}"/>
              </a:ext>
            </a:extLst>
          </p:cNvPr>
          <p:cNvSpPr txBox="1"/>
          <p:nvPr/>
        </p:nvSpPr>
        <p:spPr>
          <a:xfrm>
            <a:off x="986287" y="2927230"/>
            <a:ext cx="681199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Ø"/>
            </a:pPr>
            <a:r>
              <a:rPr lang="en-US" sz="6000">
                <a:cs typeface="Calibri"/>
              </a:rPr>
              <a:t>Data base</a:t>
            </a:r>
          </a:p>
          <a:p>
            <a:pPr marL="571500" indent="-571500">
              <a:buFont typeface="Wingdings"/>
              <a:buChar char="Ø"/>
            </a:pPr>
            <a:r>
              <a:rPr lang="en-US" sz="6000">
                <a:ea typeface="+mn-lt"/>
                <a:cs typeface="+mn-lt"/>
              </a:rPr>
              <a:t>Receipt function</a:t>
            </a:r>
          </a:p>
          <a:p>
            <a:pPr marL="571500" indent="-571500">
              <a:buFont typeface="Wingdings"/>
              <a:buChar char="Ø"/>
            </a:pPr>
            <a:r>
              <a:rPr lang="en-US" sz="6000">
                <a:cs typeface="Calibri"/>
              </a:rPr>
              <a:t>Discount function</a:t>
            </a:r>
          </a:p>
        </p:txBody>
      </p:sp>
      <p:pic>
        <p:nvPicPr>
          <p:cNvPr id="15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2E1C0BAC-A38B-4F78-9C62-FB15C133C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2" t="20652" r="162" b="35830"/>
          <a:stretch/>
        </p:blipFill>
        <p:spPr>
          <a:xfrm rot="8520000">
            <a:off x="7505277" y="4994279"/>
            <a:ext cx="7092122" cy="2404540"/>
          </a:xfrm>
          <a:prstGeom prst="rect">
            <a:avLst/>
          </a:prstGeom>
        </p:spPr>
      </p:pic>
      <p:pic>
        <p:nvPicPr>
          <p:cNvPr id="16" name="Picture 16" descr="A picture containing sign, drawing&#10;&#10;Description generated with very high confidence">
            <a:extLst>
              <a:ext uri="{FF2B5EF4-FFF2-40B4-BE49-F238E27FC236}">
                <a16:creationId xmlns:a16="http://schemas.microsoft.com/office/drawing/2014/main" id="{7FE605C4-F519-405D-BE18-03855A30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-14050"/>
            <a:ext cx="7228934" cy="20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0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woman, man, holding, standing&#10;&#10;Description generated with very high confidence">
            <a:extLst>
              <a:ext uri="{FF2B5EF4-FFF2-40B4-BE49-F238E27FC236}">
                <a16:creationId xmlns:a16="http://schemas.microsoft.com/office/drawing/2014/main" id="{B1231D4C-D13E-4BA4-B411-36FA6B10D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7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228</cp:revision>
  <dcterms:created xsi:type="dcterms:W3CDTF">2020-04-24T13:00:23Z</dcterms:created>
  <dcterms:modified xsi:type="dcterms:W3CDTF">2020-04-24T13:43:14Z</dcterms:modified>
</cp:coreProperties>
</file>