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70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94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7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126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56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84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151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57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56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0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5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81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7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1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17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08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iki/%D0%90%D0%B3%D1%80%D0%B5%D0%B3%D0%B0%D1%82%D0%BD%D0%BE_%D1%81%D1%8A%D1%81%D1%82%D0%BE%D1%8F%D0%BD%D0%B8%D0%B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1617818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Калкулатор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термохимичните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реакции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84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Икип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2" b="26376"/>
          <a:stretch/>
        </p:blipFill>
        <p:spPr>
          <a:xfrm>
            <a:off x="7522709" y="1669768"/>
            <a:ext cx="1673034" cy="1710332"/>
          </a:xfrm>
        </p:spPr>
      </p:pic>
      <p:sp>
        <p:nvSpPr>
          <p:cNvPr id="4" name="AutoShape 2" descr="Анастасия Артьомовна1 Горска"/>
          <p:cNvSpPr>
            <a:spLocks noChangeAspect="1" noChangeArrowheads="1"/>
          </p:cNvSpPr>
          <p:nvPr/>
        </p:nvSpPr>
        <p:spPr bwMode="auto">
          <a:xfrm>
            <a:off x="318861" y="46785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587" y="1674427"/>
            <a:ext cx="1713752" cy="171375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32" y="1706846"/>
            <a:ext cx="1681333" cy="168133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25" y="1709916"/>
            <a:ext cx="1678263" cy="167826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8" y="1683757"/>
            <a:ext cx="1682353" cy="16823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69148" y="3520225"/>
            <a:ext cx="238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Анастасия Горска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560132" y="3520225"/>
            <a:ext cx="26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Григорий </a:t>
            </a:r>
            <a:r>
              <a:rPr lang="ru-RU" dirty="0" err="1" smtClean="0"/>
              <a:t>Калашник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040002" y="3536553"/>
            <a:ext cx="223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Евгений </a:t>
            </a:r>
            <a:r>
              <a:rPr lang="ru-RU" dirty="0" err="1" smtClean="0"/>
              <a:t>Креснов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522709" y="3536553"/>
            <a:ext cx="183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Лев Давлетов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704345" y="3537970"/>
            <a:ext cx="228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Сергей Топтунов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74414" y="3905885"/>
            <a:ext cx="214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Дизайн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Код за проект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06917" y="3879412"/>
            <a:ext cx="2162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Документация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Помощ</a:t>
            </a:r>
            <a:r>
              <a:rPr lang="ru-RU" dirty="0" smtClean="0"/>
              <a:t> при </a:t>
            </a:r>
            <a:r>
              <a:rPr lang="ru-RU" dirty="0" err="1" smtClean="0"/>
              <a:t>намиране</a:t>
            </a:r>
            <a:r>
              <a:rPr lang="ru-RU" dirty="0" smtClean="0"/>
              <a:t> на </a:t>
            </a:r>
            <a:r>
              <a:rPr lang="ru-RU" dirty="0" err="1" smtClean="0"/>
              <a:t>инофрмация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469867" y="3905885"/>
            <a:ext cx="2234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Презентация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Помощ</a:t>
            </a:r>
            <a:r>
              <a:rPr lang="ru-RU" dirty="0"/>
              <a:t> при </a:t>
            </a:r>
            <a:r>
              <a:rPr lang="ru-RU" dirty="0" err="1"/>
              <a:t>намиране</a:t>
            </a:r>
            <a:r>
              <a:rPr lang="ru-RU" dirty="0"/>
              <a:t> на </a:t>
            </a:r>
            <a:r>
              <a:rPr lang="ru-RU" dirty="0" err="1" smtClean="0"/>
              <a:t>инофрмация</a:t>
            </a:r>
            <a:r>
              <a:rPr lang="ru-RU" dirty="0"/>
              <a:t> с</a:t>
            </a:r>
            <a:r>
              <a:rPr lang="ru-RU" dirty="0" smtClean="0"/>
              <a:t> код за проект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24414" y="3886906"/>
            <a:ext cx="214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Фронт-ендър</a:t>
            </a:r>
            <a:r>
              <a:rPr lang="ru-RU" smtClean="0"/>
              <a:t> 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717641" y="3890261"/>
            <a:ext cx="1973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Помощ</a:t>
            </a:r>
            <a:r>
              <a:rPr lang="ru-RU" dirty="0" smtClean="0"/>
              <a:t> при </a:t>
            </a:r>
            <a:r>
              <a:rPr lang="ru-RU" dirty="0" err="1" smtClean="0"/>
              <a:t>намиране</a:t>
            </a:r>
            <a:r>
              <a:rPr lang="ru-RU" dirty="0" smtClean="0"/>
              <a:t> на информация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3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304120"/>
            <a:ext cx="10515600" cy="1325563"/>
          </a:xfrm>
        </p:spPr>
        <p:txBody>
          <a:bodyPr/>
          <a:lstStyle/>
          <a:p>
            <a:r>
              <a:rPr lang="ru-RU" dirty="0" err="1" smtClean="0"/>
              <a:t>Какво</a:t>
            </a:r>
            <a:r>
              <a:rPr lang="ru-RU" dirty="0"/>
              <a:t> </a:t>
            </a:r>
            <a:r>
              <a:rPr lang="ru-RU" dirty="0" smtClean="0"/>
              <a:t>е термохимия?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629683"/>
            <a:ext cx="9497786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 err="1" smtClean="0"/>
              <a:t>Това</a:t>
            </a:r>
            <a:r>
              <a:rPr lang="ru-RU" dirty="0" smtClean="0"/>
              <a:t> </a:t>
            </a:r>
            <a:r>
              <a:rPr lang="ru-RU" dirty="0" err="1" smtClean="0"/>
              <a:t>са</a:t>
            </a:r>
            <a:r>
              <a:rPr lang="ru-RU" dirty="0" smtClean="0"/>
              <a:t> </a:t>
            </a:r>
            <a:r>
              <a:rPr lang="ru-RU" dirty="0" err="1" smtClean="0"/>
              <a:t>уравненията</a:t>
            </a:r>
            <a:r>
              <a:rPr lang="ru-RU" dirty="0" smtClean="0"/>
              <a:t>, с </a:t>
            </a:r>
            <a:r>
              <a:rPr lang="ru-RU" dirty="0" err="1" smtClean="0"/>
              <a:t>които</a:t>
            </a:r>
            <a:r>
              <a:rPr lang="ru-RU" dirty="0" smtClean="0"/>
              <a:t> се </a:t>
            </a:r>
            <a:r>
              <a:rPr lang="ru-RU" dirty="0" err="1" smtClean="0"/>
              <a:t>изразяват</a:t>
            </a:r>
            <a:r>
              <a:rPr lang="ru-RU" dirty="0" smtClean="0"/>
              <a:t> </a:t>
            </a:r>
            <a:r>
              <a:rPr lang="ru-RU" dirty="0" err="1" smtClean="0"/>
              <a:t>химичните</a:t>
            </a:r>
            <a:r>
              <a:rPr lang="ru-RU" dirty="0" smtClean="0"/>
              <a:t> реакции в </a:t>
            </a:r>
            <a:r>
              <a:rPr lang="ru-RU" dirty="0" err="1" smtClean="0"/>
              <a:t>термохимията</a:t>
            </a:r>
            <a:r>
              <a:rPr lang="ru-RU" dirty="0" smtClean="0"/>
              <a:t>. Те </a:t>
            </a:r>
            <a:r>
              <a:rPr lang="ru-RU" dirty="0" err="1" smtClean="0"/>
              <a:t>винаги</a:t>
            </a:r>
            <a:r>
              <a:rPr lang="ru-RU" dirty="0" smtClean="0"/>
              <a:t> се </a:t>
            </a:r>
            <a:r>
              <a:rPr lang="ru-RU" dirty="0" err="1" smtClean="0"/>
              <a:t>съставят</a:t>
            </a:r>
            <a:r>
              <a:rPr lang="ru-RU" dirty="0" smtClean="0"/>
              <a:t> за един мол вещество. </a:t>
            </a:r>
          </a:p>
          <a:p>
            <a:r>
              <a:rPr lang="ru-RU" dirty="0"/>
              <a:t>В </a:t>
            </a:r>
            <a:r>
              <a:rPr lang="ru-RU" dirty="0" err="1"/>
              <a:t>тях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посочи</a:t>
            </a:r>
            <a:r>
              <a:rPr lang="ru-RU" dirty="0"/>
              <a:t> </a:t>
            </a:r>
            <a:r>
              <a:rPr lang="ru-RU" dirty="0" err="1"/>
              <a:t>топлинният</a:t>
            </a:r>
            <a:r>
              <a:rPr lang="ru-RU" dirty="0"/>
              <a:t> </a:t>
            </a:r>
            <a:r>
              <a:rPr lang="ru-RU" dirty="0" err="1"/>
              <a:t>ефект</a:t>
            </a:r>
            <a:r>
              <a:rPr lang="ru-RU" dirty="0"/>
              <a:t> на </a:t>
            </a:r>
            <a:r>
              <a:rPr lang="ru-RU" dirty="0" err="1"/>
              <a:t>процеса</a:t>
            </a:r>
            <a:r>
              <a:rPr lang="ru-RU" dirty="0"/>
              <a:t>, а </a:t>
            </a:r>
            <a:r>
              <a:rPr lang="ru-RU" dirty="0" err="1"/>
              <a:t>като</a:t>
            </a:r>
            <a:r>
              <a:rPr lang="ru-RU" dirty="0"/>
              <a:t> индекс – агрегатното</a:t>
            </a:r>
            <a:r>
              <a:rPr lang="ru-RU" dirty="0">
                <a:hlinkClick r:id="rId2" tooltip="Агрегатно състояние"/>
              </a:rPr>
              <a:t> </a:t>
            </a:r>
            <a:r>
              <a:rPr lang="ru-RU" dirty="0"/>
              <a:t>състояние на </a:t>
            </a:r>
            <a:r>
              <a:rPr lang="ru-RU" dirty="0" err="1"/>
              <a:t>веществата</a:t>
            </a:r>
            <a:r>
              <a:rPr lang="ru-RU" dirty="0"/>
              <a:t>: газ (г), </a:t>
            </a:r>
            <a:r>
              <a:rPr lang="ru-RU" dirty="0" err="1"/>
              <a:t>течност</a:t>
            </a:r>
            <a:r>
              <a:rPr lang="ru-RU" dirty="0"/>
              <a:t> (т), </a:t>
            </a:r>
            <a:r>
              <a:rPr lang="ru-RU" dirty="0" err="1"/>
              <a:t>твърдо</a:t>
            </a:r>
            <a:r>
              <a:rPr lang="ru-RU" dirty="0"/>
              <a:t> (</a:t>
            </a:r>
            <a:r>
              <a:rPr lang="ru-RU" dirty="0" err="1"/>
              <a:t>тв</a:t>
            </a:r>
            <a:r>
              <a:rPr lang="ru-RU" dirty="0"/>
              <a:t>), </a:t>
            </a:r>
            <a:r>
              <a:rPr lang="ru-RU" dirty="0" err="1"/>
              <a:t>воден</a:t>
            </a:r>
            <a:r>
              <a:rPr lang="ru-RU" dirty="0"/>
              <a:t> </a:t>
            </a:r>
            <a:r>
              <a:rPr lang="ru-RU" dirty="0" err="1"/>
              <a:t>разтвор</a:t>
            </a:r>
            <a:r>
              <a:rPr lang="ru-RU" dirty="0"/>
              <a:t> (р) и </a:t>
            </a:r>
            <a:r>
              <a:rPr lang="ru-RU" dirty="0" err="1"/>
              <a:t>алтропната</a:t>
            </a:r>
            <a:r>
              <a:rPr lang="ru-RU" dirty="0"/>
              <a:t> форма на </a:t>
            </a:r>
            <a:r>
              <a:rPr lang="ru-RU" dirty="0" err="1"/>
              <a:t>простото</a:t>
            </a:r>
            <a:r>
              <a:rPr lang="ru-RU" dirty="0"/>
              <a:t> вещество. </a:t>
            </a:r>
            <a:r>
              <a:rPr lang="ru-RU" dirty="0" err="1"/>
              <a:t>Това</a:t>
            </a:r>
            <a:r>
              <a:rPr lang="ru-RU" dirty="0"/>
              <a:t> е нужно, </a:t>
            </a:r>
            <a:r>
              <a:rPr lang="ru-RU" dirty="0" err="1"/>
              <a:t>защото</a:t>
            </a:r>
            <a:r>
              <a:rPr lang="ru-RU" dirty="0"/>
              <a:t> </a:t>
            </a:r>
            <a:r>
              <a:rPr lang="ru-RU" dirty="0" err="1"/>
              <a:t>алотропните</a:t>
            </a:r>
            <a:r>
              <a:rPr lang="ru-RU" dirty="0"/>
              <a:t> и </a:t>
            </a:r>
            <a:r>
              <a:rPr lang="ru-RU" dirty="0" err="1"/>
              <a:t>агрегатните</a:t>
            </a:r>
            <a:r>
              <a:rPr lang="ru-RU" dirty="0"/>
              <a:t> </a:t>
            </a:r>
            <a:r>
              <a:rPr lang="ru-RU" dirty="0" err="1"/>
              <a:t>превръщания</a:t>
            </a:r>
            <a:r>
              <a:rPr lang="ru-RU" dirty="0"/>
              <a:t> (</a:t>
            </a:r>
            <a:r>
              <a:rPr lang="ru-RU" dirty="0" err="1"/>
              <a:t>изпарение</a:t>
            </a:r>
            <a:r>
              <a:rPr lang="ru-RU" dirty="0"/>
              <a:t>, </a:t>
            </a:r>
            <a:r>
              <a:rPr lang="ru-RU" dirty="0" err="1"/>
              <a:t>топене</a:t>
            </a:r>
            <a:r>
              <a:rPr lang="ru-RU" dirty="0"/>
              <a:t>, сублимация и др.)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свързани</a:t>
            </a:r>
            <a:r>
              <a:rPr lang="ru-RU" dirty="0"/>
              <a:t> </a:t>
            </a:r>
            <a:r>
              <a:rPr lang="ru-RU" dirty="0" err="1"/>
              <a:t>също</a:t>
            </a:r>
            <a:r>
              <a:rPr lang="ru-RU" dirty="0"/>
              <a:t> с определен </a:t>
            </a:r>
            <a:r>
              <a:rPr lang="ru-RU" dirty="0" err="1"/>
              <a:t>топлинен</a:t>
            </a:r>
            <a:r>
              <a:rPr lang="ru-RU" dirty="0"/>
              <a:t> </a:t>
            </a:r>
            <a:r>
              <a:rPr lang="ru-RU" dirty="0" err="1"/>
              <a:t>ефект</a:t>
            </a:r>
            <a:r>
              <a:rPr lang="ru-RU" dirty="0"/>
              <a:t>.</a:t>
            </a:r>
          </a:p>
          <a:p>
            <a:r>
              <a:rPr lang="ru-RU" dirty="0" err="1"/>
              <a:t>Топлинният</a:t>
            </a:r>
            <a:r>
              <a:rPr lang="ru-RU" dirty="0"/>
              <a:t> </a:t>
            </a:r>
            <a:r>
              <a:rPr lang="ru-RU" dirty="0" err="1"/>
              <a:t>ефект</a:t>
            </a:r>
            <a:r>
              <a:rPr lang="ru-RU" dirty="0"/>
              <a:t> на </a:t>
            </a:r>
            <a:r>
              <a:rPr lang="ru-RU" dirty="0" err="1"/>
              <a:t>една</a:t>
            </a:r>
            <a:r>
              <a:rPr lang="ru-RU" dirty="0"/>
              <a:t> </a:t>
            </a:r>
            <a:r>
              <a:rPr lang="ru-RU" dirty="0" err="1"/>
              <a:t>химична</a:t>
            </a:r>
            <a:r>
              <a:rPr lang="ru-RU" dirty="0"/>
              <a:t> реакция </a:t>
            </a:r>
            <a:r>
              <a:rPr lang="ru-RU" dirty="0" err="1"/>
              <a:t>зависи</a:t>
            </a:r>
            <a:r>
              <a:rPr lang="ru-RU" dirty="0"/>
              <a:t> само от </a:t>
            </a:r>
            <a:r>
              <a:rPr lang="ru-RU" dirty="0" err="1"/>
              <a:t>началното</a:t>
            </a:r>
            <a:r>
              <a:rPr lang="ru-RU" dirty="0"/>
              <a:t> и </a:t>
            </a:r>
            <a:r>
              <a:rPr lang="ru-RU" dirty="0" err="1"/>
              <a:t>крайното</a:t>
            </a:r>
            <a:r>
              <a:rPr lang="ru-RU" dirty="0"/>
              <a:t> състояние на </a:t>
            </a:r>
            <a:r>
              <a:rPr lang="ru-RU" dirty="0" err="1"/>
              <a:t>веществата</a:t>
            </a:r>
            <a:r>
              <a:rPr lang="ru-RU" dirty="0"/>
              <a:t>, </a:t>
            </a:r>
            <a:r>
              <a:rPr lang="ru-RU" dirty="0" err="1"/>
              <a:t>участващи</a:t>
            </a:r>
            <a:r>
              <a:rPr lang="ru-RU" dirty="0"/>
              <a:t> в </a:t>
            </a:r>
            <a:r>
              <a:rPr lang="ru-RU" dirty="0" err="1"/>
              <a:t>реакцията</a:t>
            </a:r>
            <a:r>
              <a:rPr lang="ru-RU" dirty="0"/>
              <a:t>, но не </a:t>
            </a:r>
            <a:r>
              <a:rPr lang="ru-RU" dirty="0" err="1"/>
              <a:t>зависи</a:t>
            </a:r>
            <a:r>
              <a:rPr lang="ru-RU" dirty="0"/>
              <a:t> от </a:t>
            </a:r>
            <a:r>
              <a:rPr lang="ru-RU" dirty="0" err="1"/>
              <a:t>междинните</a:t>
            </a:r>
            <a:r>
              <a:rPr lang="ru-RU" dirty="0"/>
              <a:t> реакции,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тя</a:t>
            </a:r>
            <a:r>
              <a:rPr lang="ru-RU" dirty="0"/>
              <a:t> </a:t>
            </a:r>
            <a:r>
              <a:rPr lang="ru-RU" dirty="0" err="1"/>
              <a:t>преминава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3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Какво</a:t>
            </a:r>
            <a:r>
              <a:rPr lang="ru-RU" dirty="0" smtClean="0"/>
              <a:t> </a:t>
            </a:r>
            <a:r>
              <a:rPr lang="ru-RU" dirty="0" err="1" smtClean="0"/>
              <a:t>прави</a:t>
            </a:r>
            <a:r>
              <a:rPr lang="ru-RU" dirty="0" smtClean="0"/>
              <a:t> </a:t>
            </a:r>
            <a:r>
              <a:rPr lang="ru-RU" dirty="0" err="1" smtClean="0"/>
              <a:t>калкулатор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059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 </a:t>
            </a:r>
            <a:r>
              <a:rPr lang="ru-RU" dirty="0" err="1" smtClean="0"/>
              <a:t>помощ</a:t>
            </a:r>
            <a:r>
              <a:rPr lang="ru-RU" dirty="0" smtClean="0"/>
              <a:t> на С++, </a:t>
            </a:r>
            <a:r>
              <a:rPr lang="en-US" dirty="0" smtClean="0"/>
              <a:t>C# </a:t>
            </a:r>
            <a:r>
              <a:rPr lang="ru-RU" dirty="0" smtClean="0"/>
              <a:t>и </a:t>
            </a:r>
            <a:r>
              <a:rPr lang="en-US" dirty="0" err="1" smtClean="0"/>
              <a:t>WinForms</a:t>
            </a:r>
            <a:r>
              <a:rPr lang="en-US" dirty="0" smtClean="0"/>
              <a:t>, </a:t>
            </a:r>
            <a:r>
              <a:rPr lang="ru-RU" dirty="0" err="1"/>
              <a:t>н</a:t>
            </a:r>
            <a:r>
              <a:rPr lang="ru-RU" dirty="0" err="1" smtClean="0"/>
              <a:t>ашият</a:t>
            </a:r>
            <a:r>
              <a:rPr lang="ru-RU" dirty="0" smtClean="0"/>
              <a:t> </a:t>
            </a:r>
            <a:r>
              <a:rPr lang="ru-RU" dirty="0" err="1" smtClean="0"/>
              <a:t>калкулатор</a:t>
            </a:r>
            <a:r>
              <a:rPr lang="ru-RU" dirty="0" smtClean="0"/>
              <a:t> </a:t>
            </a:r>
            <a:r>
              <a:rPr lang="ru-RU" dirty="0" err="1" smtClean="0"/>
              <a:t>изчислява</a:t>
            </a:r>
            <a:r>
              <a:rPr lang="ru-RU" dirty="0" smtClean="0"/>
              <a:t> </a:t>
            </a:r>
            <a:r>
              <a:rPr lang="ru-RU" dirty="0" err="1" smtClean="0"/>
              <a:t>топлинният</a:t>
            </a:r>
            <a:r>
              <a:rPr lang="ru-RU" dirty="0" smtClean="0"/>
              <a:t> </a:t>
            </a:r>
            <a:r>
              <a:rPr lang="ru-RU" dirty="0" err="1" smtClean="0"/>
              <a:t>ефект</a:t>
            </a:r>
            <a:r>
              <a:rPr lang="ru-RU" dirty="0" smtClean="0"/>
              <a:t> и </a:t>
            </a:r>
            <a:r>
              <a:rPr lang="ru-RU" dirty="0" err="1" smtClean="0"/>
              <a:t>използва</a:t>
            </a:r>
            <a:r>
              <a:rPr lang="ru-RU" dirty="0" smtClean="0"/>
              <a:t> два закона – </a:t>
            </a:r>
            <a:r>
              <a:rPr lang="ru-RU" dirty="0" err="1" smtClean="0"/>
              <a:t>законът</a:t>
            </a:r>
            <a:r>
              <a:rPr lang="ru-RU" dirty="0" smtClean="0"/>
              <a:t> на </a:t>
            </a:r>
            <a:r>
              <a:rPr lang="ru-RU" dirty="0" err="1" smtClean="0"/>
              <a:t>Лавоазие</a:t>
            </a:r>
            <a:r>
              <a:rPr lang="ru-RU" dirty="0" smtClean="0"/>
              <a:t> – Лаплас и </a:t>
            </a:r>
            <a:r>
              <a:rPr lang="ru-RU" dirty="0" err="1" smtClean="0"/>
              <a:t>законът</a:t>
            </a:r>
            <a:r>
              <a:rPr lang="ru-RU" dirty="0" smtClean="0"/>
              <a:t> на </a:t>
            </a:r>
            <a:r>
              <a:rPr lang="ru-RU" dirty="0" err="1" smtClean="0"/>
              <a:t>Хес</a:t>
            </a:r>
            <a:r>
              <a:rPr lang="ru-RU" dirty="0" smtClean="0"/>
              <a:t>. От закона на </a:t>
            </a:r>
            <a:r>
              <a:rPr lang="ru-RU" dirty="0" err="1" smtClean="0"/>
              <a:t>Хес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изведе</a:t>
            </a:r>
            <a:r>
              <a:rPr lang="ru-RU" dirty="0" smtClean="0"/>
              <a:t> важно следствие, </a:t>
            </a:r>
            <a:r>
              <a:rPr lang="ru-RU" dirty="0" err="1" smtClean="0"/>
              <a:t>което</a:t>
            </a:r>
            <a:r>
              <a:rPr lang="ru-RU" dirty="0" smtClean="0"/>
              <a:t> се </a:t>
            </a:r>
            <a:r>
              <a:rPr lang="ru-RU" dirty="0" err="1" smtClean="0"/>
              <a:t>нарича</a:t>
            </a:r>
            <a:r>
              <a:rPr lang="ru-RU" dirty="0" smtClean="0"/>
              <a:t> – следствие на закона от </a:t>
            </a:r>
            <a:r>
              <a:rPr lang="ru-RU" dirty="0" err="1" smtClean="0"/>
              <a:t>Хес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От </a:t>
            </a:r>
            <a:r>
              <a:rPr lang="ru-RU" dirty="0" err="1" smtClean="0"/>
              <a:t>въведени</a:t>
            </a:r>
            <a:r>
              <a:rPr lang="ru-RU" dirty="0" smtClean="0"/>
              <a:t> от потребителя </a:t>
            </a:r>
            <a:r>
              <a:rPr lang="ru-RU" dirty="0" err="1" smtClean="0"/>
              <a:t>данни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 </a:t>
            </a:r>
            <a:r>
              <a:rPr lang="ru-RU" dirty="0" err="1"/>
              <a:t>к</a:t>
            </a:r>
            <a:r>
              <a:rPr lang="ru-RU" dirty="0" err="1" smtClean="0"/>
              <a:t>алкулаторът</a:t>
            </a:r>
            <a:r>
              <a:rPr lang="ru-RU" dirty="0" smtClean="0"/>
              <a:t> </a:t>
            </a:r>
            <a:r>
              <a:rPr lang="ru-RU" dirty="0" err="1" smtClean="0"/>
              <a:t>взема</a:t>
            </a:r>
            <a:r>
              <a:rPr lang="ru-RU" dirty="0" smtClean="0"/>
              <a:t> -  </a:t>
            </a:r>
            <a:r>
              <a:rPr lang="ru-RU" dirty="0" err="1" smtClean="0"/>
              <a:t>топлината</a:t>
            </a:r>
            <a:r>
              <a:rPr lang="ru-RU" dirty="0" smtClean="0"/>
              <a:t> на </a:t>
            </a:r>
            <a:r>
              <a:rPr lang="ru-RU" dirty="0" err="1" smtClean="0"/>
              <a:t>веществата</a:t>
            </a:r>
            <a:r>
              <a:rPr lang="ru-RU" dirty="0" smtClean="0"/>
              <a:t> и </a:t>
            </a:r>
            <a:r>
              <a:rPr lang="ru-RU" dirty="0" err="1" smtClean="0"/>
              <a:t>изчислява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трябва</a:t>
            </a:r>
            <a:r>
              <a:rPr lang="ru-RU" dirty="0" smtClean="0"/>
              <a:t> да </a:t>
            </a:r>
            <a:r>
              <a:rPr lang="ru-RU" dirty="0" err="1" smtClean="0"/>
              <a:t>намеря</a:t>
            </a:r>
            <a:r>
              <a:rPr lang="ru-RU" dirty="0" smtClean="0"/>
              <a:t> за потребителя. След математически операции, </a:t>
            </a:r>
            <a:r>
              <a:rPr lang="ru-RU" dirty="0" err="1" smtClean="0"/>
              <a:t>калкулаторът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намеря</a:t>
            </a:r>
            <a:r>
              <a:rPr lang="ru-RU" dirty="0" smtClean="0"/>
              <a:t> </a:t>
            </a:r>
            <a:r>
              <a:rPr lang="ru-RU" dirty="0" err="1" smtClean="0"/>
              <a:t>количеството</a:t>
            </a:r>
            <a:r>
              <a:rPr lang="ru-RU" dirty="0" smtClean="0"/>
              <a:t> </a:t>
            </a:r>
            <a:r>
              <a:rPr lang="ru-RU" dirty="0" err="1" smtClean="0"/>
              <a:t>топлина</a:t>
            </a:r>
            <a:r>
              <a:rPr lang="ru-RU" dirty="0" smtClean="0"/>
              <a:t> на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en-US" dirty="0" err="1" smtClean="0"/>
              <a:t>mol</a:t>
            </a:r>
            <a:r>
              <a:rPr lang="ru-RU" dirty="0" smtClean="0"/>
              <a:t> на </a:t>
            </a:r>
            <a:r>
              <a:rPr lang="ru-RU" dirty="0" err="1" smtClean="0"/>
              <a:t>веществото</a:t>
            </a:r>
            <a:r>
              <a:rPr lang="ru-RU" dirty="0" smtClean="0"/>
              <a:t> и </a:t>
            </a:r>
            <a:r>
              <a:rPr lang="ru-RU" dirty="0" err="1" smtClean="0"/>
              <a:t>топлината</a:t>
            </a:r>
            <a:r>
              <a:rPr lang="ru-RU" dirty="0" smtClean="0"/>
              <a:t> на </a:t>
            </a:r>
            <a:r>
              <a:rPr lang="ru-RU" dirty="0" err="1" smtClean="0"/>
              <a:t>реакцията</a:t>
            </a:r>
            <a:r>
              <a:rPr lang="ru-RU" dirty="0" smtClean="0"/>
              <a:t>. </a:t>
            </a:r>
            <a:r>
              <a:rPr lang="ru-RU" dirty="0" err="1"/>
              <a:t>П</a:t>
            </a:r>
            <a:r>
              <a:rPr lang="ru-RU" dirty="0" err="1" smtClean="0"/>
              <a:t>отребител</a:t>
            </a:r>
            <a:r>
              <a:rPr lang="ru-RU" dirty="0" smtClean="0"/>
              <a:t> </a:t>
            </a:r>
            <a:r>
              <a:rPr lang="ru-RU" dirty="0" err="1" smtClean="0"/>
              <a:t>получава</a:t>
            </a:r>
            <a:r>
              <a:rPr lang="ru-RU" dirty="0" smtClean="0"/>
              <a:t> </a:t>
            </a:r>
            <a:r>
              <a:rPr lang="ru-RU" dirty="0" err="1" smtClean="0"/>
              <a:t>резултатът</a:t>
            </a:r>
            <a:r>
              <a:rPr lang="ru-RU" dirty="0" smtClean="0"/>
              <a:t> на </a:t>
            </a:r>
            <a:r>
              <a:rPr lang="ru-RU" dirty="0" err="1" smtClean="0"/>
              <a:t>програма</a:t>
            </a:r>
            <a:r>
              <a:rPr lang="ru-RU" dirty="0" smtClean="0"/>
              <a:t>.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27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3704" y="2051901"/>
            <a:ext cx="10770501" cy="2903158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Благодаря за </a:t>
            </a:r>
            <a:r>
              <a:rPr lang="ru-RU" sz="5400" dirty="0" err="1" smtClean="0"/>
              <a:t>вниманието</a:t>
            </a:r>
            <a:r>
              <a:rPr lang="ru-RU" sz="5400" dirty="0" smtClean="0"/>
              <a:t>!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839" y="551167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756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153</TotalTime>
  <Words>187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Tw Cen MT</vt:lpstr>
      <vt:lpstr>Контур</vt:lpstr>
      <vt:lpstr>  Калкулатор на термохимичните реакции</vt:lpstr>
      <vt:lpstr>Икип</vt:lpstr>
      <vt:lpstr>Какво е термохимия?</vt:lpstr>
      <vt:lpstr>Какво прави калкулатор?</vt:lpstr>
      <vt:lpstr>Благодаря за вниманието!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Калкулатор на термохимичните реакции</dc:title>
  <dc:creator>Computer</dc:creator>
  <cp:lastModifiedBy>Computer</cp:lastModifiedBy>
  <cp:revision>23</cp:revision>
  <dcterms:created xsi:type="dcterms:W3CDTF">2023-11-11T14:40:35Z</dcterms:created>
  <dcterms:modified xsi:type="dcterms:W3CDTF">2023-11-12T18:36:49Z</dcterms:modified>
</cp:coreProperties>
</file>