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31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4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20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9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45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80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88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6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773C-3BA6-4069-A3F5-A09B6170F48C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0F20B-3222-4D96-AFBD-66FD1E7B8E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5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56158" y="1889152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2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RM</a:t>
            </a:r>
            <a:endParaRPr lang="ru-RU" sz="2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474890" y="4203273"/>
            <a:ext cx="329751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4474890" y="1889152"/>
            <a:ext cx="31668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1828800" y="83890"/>
            <a:ext cx="6425967" cy="79548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363768" y="4123558"/>
            <a:ext cx="10077105" cy="33650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949343" y="-378567"/>
            <a:ext cx="1115798" cy="77776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-379057" y="-87721"/>
            <a:ext cx="10252899" cy="494810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261" y="602992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Our Group 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4" name="AutoShape 2" descr="Анастасия Артьомовна1 Горска"/>
          <p:cNvSpPr>
            <a:spLocks noChangeAspect="1" noChangeArrowheads="1"/>
          </p:cNvSpPr>
          <p:nvPr/>
        </p:nvSpPr>
        <p:spPr bwMode="auto">
          <a:xfrm>
            <a:off x="318861" y="46785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11" y="1879062"/>
            <a:ext cx="1693969" cy="169396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72" y="1895007"/>
            <a:ext cx="1681333" cy="168133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90" y="1897892"/>
            <a:ext cx="1678263" cy="167826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2" y="1894498"/>
            <a:ext cx="1682353" cy="168235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8574" y="3716822"/>
            <a:ext cx="24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Anastasia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Gorska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73828" y="3716822"/>
            <a:ext cx="2622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Gregory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Kalashnik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38168" y="3716822"/>
            <a:ext cx="2233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Evgeniy </a:t>
            </a:r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Kresnov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15496" y="3721974"/>
            <a:ext cx="183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Lev  Davletov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54587" y="3724986"/>
            <a:ext cx="2288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Sergey  </a:t>
            </a:r>
            <a:r>
              <a:rPr lang="en-US" sz="2000" dirty="0" err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Toptunov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574" y="4247223"/>
            <a:ext cx="2388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Designer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Backend developer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Frontend developer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21290" y="4244548"/>
            <a:ext cx="2162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Documentation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7460" y="4244548"/>
            <a:ext cx="22344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Presentation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065051" y="4248369"/>
            <a:ext cx="23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Backend developer</a:t>
            </a:r>
            <a:r>
              <a:rPr lang="ru-RU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218384" y="4244548"/>
            <a:ext cx="197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Trainer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16941"/>
          <a:stretch/>
        </p:blipFill>
        <p:spPr>
          <a:xfrm>
            <a:off x="7518694" y="1886843"/>
            <a:ext cx="1716203" cy="1689497"/>
          </a:xfrm>
        </p:spPr>
      </p:pic>
      <p:cxnSp>
        <p:nvCxnSpPr>
          <p:cNvPr id="25" name="Прямая соединительная линия 24"/>
          <p:cNvCxnSpPr/>
          <p:nvPr/>
        </p:nvCxnSpPr>
        <p:spPr>
          <a:xfrm flipV="1">
            <a:off x="222361" y="4713640"/>
            <a:ext cx="3717471" cy="32155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934361" y="-1310930"/>
            <a:ext cx="2769984" cy="339164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721" y="1084998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Stages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7567" y="5509020"/>
            <a:ext cx="5463805" cy="1832769"/>
          </a:xfrm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 flipV="1">
            <a:off x="3883879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30785" y="4523384"/>
            <a:ext cx="2701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o</a:t>
            </a:r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me up with an idea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1473" y="4525707"/>
            <a:ext cx="23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Wrote the code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6958752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51" y="2539817"/>
            <a:ext cx="1735105" cy="18543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99151" y="4523384"/>
            <a:ext cx="290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Checked for functionality</a:t>
            </a:r>
            <a:endParaRPr lang="ru-RU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361172" y="-613447"/>
            <a:ext cx="7364927" cy="361984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-117357" y="767443"/>
            <a:ext cx="764444" cy="63165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10432006" y="1919094"/>
            <a:ext cx="26814" cy="358992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Скругленный прямоугольник 25"/>
          <p:cNvSpPr/>
          <p:nvPr/>
        </p:nvSpPr>
        <p:spPr>
          <a:xfrm>
            <a:off x="4530305" y="2677885"/>
            <a:ext cx="1192885" cy="17162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473" y="2677885"/>
            <a:ext cx="1279856" cy="1778229"/>
          </a:xfrm>
          <a:prstGeom prst="rect">
            <a:avLst/>
          </a:prstGeom>
        </p:spPr>
      </p:pic>
      <p:sp>
        <p:nvSpPr>
          <p:cNvPr id="27" name="Овал 26"/>
          <p:cNvSpPr/>
          <p:nvPr/>
        </p:nvSpPr>
        <p:spPr>
          <a:xfrm>
            <a:off x="1675043" y="2977597"/>
            <a:ext cx="1021455" cy="97874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1947567" y="3816991"/>
            <a:ext cx="468462" cy="3355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85" y="2677886"/>
            <a:ext cx="1506050" cy="17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Demo</a:t>
            </a:r>
            <a:endParaRPr lang="ru-RU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5" y="1690688"/>
            <a:ext cx="5910943" cy="28920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872" y="2653598"/>
            <a:ext cx="5631911" cy="3215538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H="1" flipV="1">
            <a:off x="1098958" y="-100374"/>
            <a:ext cx="11434194" cy="13770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7043058" y="5805182"/>
            <a:ext cx="1175270" cy="13474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5003136" y="3381376"/>
            <a:ext cx="1926171" cy="23231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2119058" y="-325560"/>
            <a:ext cx="1622432" cy="201624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-64316" y="5908343"/>
            <a:ext cx="5602973" cy="14478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304120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Used Programs</a:t>
            </a:r>
            <a:endParaRPr lang="ru-RU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75" y="1629683"/>
            <a:ext cx="3228363" cy="1606111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761" y="1561414"/>
            <a:ext cx="1287010" cy="128701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10" y="4367037"/>
            <a:ext cx="962130" cy="108104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327" y="1561414"/>
            <a:ext cx="1200144" cy="11157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90" y="3830099"/>
            <a:ext cx="1437781" cy="143778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3723662" y="3235794"/>
            <a:ext cx="1403059" cy="1448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012" y="2955246"/>
            <a:ext cx="1946358" cy="1952314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567" y="3507568"/>
            <a:ext cx="1297521" cy="1273885"/>
          </a:xfrm>
          <a:prstGeom prst="rect">
            <a:avLst/>
          </a:prstGeom>
        </p:spPr>
      </p:pic>
      <p:cxnSp>
        <p:nvCxnSpPr>
          <p:cNvPr id="24" name="Прямая соединительная линия 23"/>
          <p:cNvCxnSpPr/>
          <p:nvPr/>
        </p:nvCxnSpPr>
        <p:spPr>
          <a:xfrm flipV="1">
            <a:off x="4651748" y="4556223"/>
            <a:ext cx="3717471" cy="321559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510194" y="-209725"/>
            <a:ext cx="6939068" cy="371729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6316" cy="766019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06469"/>
            <a:ext cx="107305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Let’s get to the program!</a:t>
            </a:r>
            <a:endParaRPr lang="ru-RU" sz="66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536672" y="3811336"/>
            <a:ext cx="7684914" cy="1876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27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45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Bahnschrift Condensed</vt:lpstr>
      <vt:lpstr>Calibri</vt:lpstr>
      <vt:lpstr>Calibri Light</vt:lpstr>
      <vt:lpstr>Тема Office</vt:lpstr>
      <vt:lpstr>RM</vt:lpstr>
      <vt:lpstr>Our Group </vt:lpstr>
      <vt:lpstr>Stages</vt:lpstr>
      <vt:lpstr>Demo</vt:lpstr>
      <vt:lpstr>Used Programs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Калкулатор на термохимичните реакции</dc:title>
  <dc:creator>Computer</dc:creator>
  <cp:lastModifiedBy>Computer</cp:lastModifiedBy>
  <cp:revision>40</cp:revision>
  <dcterms:created xsi:type="dcterms:W3CDTF">2023-11-11T14:40:35Z</dcterms:created>
  <dcterms:modified xsi:type="dcterms:W3CDTF">2023-11-13T19:33:32Z</dcterms:modified>
</cp:coreProperties>
</file>