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4C6-7DF0-4D0A-80C5-0E3951618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4C62F-D519-4C1F-9C6A-D8533168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1B09-EBA8-47EB-BAE4-014CFC2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0968-4CFE-4A6F-924B-F40494E3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0C4C-42F9-4787-ACEF-00A891AA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7153-B7E5-4ECC-8E97-800AE181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28C42-118F-4F60-AFE4-A572A1E6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A665-C55A-419B-B20F-84C198CA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F274-641A-4E63-9DED-48D32CF0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49EF-43A8-4F39-8C4B-C4736FDD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B735-77D1-4ACC-97A8-C2E448EC5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B7EC8-F156-4333-AA2F-B127675D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74F5-6304-48DE-8A44-7DA5B80D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1B79-5C11-431C-BB9D-F1EB8FF5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D23C-4DE4-4C8F-8BDE-ED2EA358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4AB-DAA2-4495-BBA4-E399194C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C374-49A8-4A52-BF7F-DAA31AFF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5D04-97D8-4692-A20A-D2D43E4D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CD73-2231-42A5-BDE9-81010163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9B76-E39F-4E80-B855-CD8846B6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ED4C-8DCE-4916-A4DD-1954529B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D62D-B4A1-4148-919F-C9CAFDFB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52DB-E46A-49D8-9001-0C7E9ED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BF6B-3F90-48CA-A524-F33967CB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28F0-E935-479C-96B7-CDC88D27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225-716F-44FE-81BD-F403341D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F7DD-6F7A-4B36-819E-A0450D723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B3589-1306-4F17-9342-C05970E6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9896-66D9-47A1-BFBB-C61CF0A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5A344-81EC-4243-9111-64BF0D29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71AF-650F-4D9C-BDBC-C097DC0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6FAD-B050-4086-8D23-23AD88C3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BB56-CAF5-46EA-9AFD-7A59EBBEB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5135-0F81-44FB-8F7E-92959291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61F4C-0AA1-4713-B170-8D016440A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CBF89-4C20-44F9-B6F6-9FB97962D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1FD61-CB24-4861-9B0D-7B0C849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6B233-F84C-453F-8610-96D24FA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165E-D28B-46D3-A7F3-59D2AC5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BD06-3C18-48E9-838A-F2C8847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F3DF5-C7C2-44FE-B844-2DDBE09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D2C5-4755-4ABD-AEC4-3251B19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98E05-0D1D-4517-90BD-53A3400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DF1FB-4C41-42A2-8CCE-F8DF7C5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BAB01-E5B0-4382-8B9F-8B4A3BEF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0B15-EF03-4733-BE4F-64597326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6EF9-74B2-4309-90F8-332DC39D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64E8-CF68-4561-ACC5-36415B2C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7986-5E50-42C2-B598-0C72313B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5D7E-DB8F-4167-963B-3C9C3F51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86001-D502-4D38-9DCE-74BE6CE8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0367-8C5B-4E45-A786-FBDD3C9A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7C0A-A5C0-4442-81D1-DF68FBF0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22EA1-D68C-43EF-A30E-790C31498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80B83-975D-447A-A530-F448BE82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5C5B2-70EA-4A34-A7F6-8EE40803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9860F-DEE8-4026-ADDF-90480D80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A208-7072-420F-A6D7-549830C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9926D-3778-4385-BB26-95B2D555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0BD8-B2CC-47DA-8D0F-6067F955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52C-4CDF-480F-A959-7A9C5559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4288-66B3-4283-A1F5-C4893E00453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7258-F3E7-4DF5-B0B0-8B9B3C79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9EC-6612-431A-9072-99E9B7898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A3BD-E28B-4BD4-B3CF-65F61D71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545D-6E64-4165-9651-68E5A4C0A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2 (Contd.)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8CFD-05CB-4E0C-991B-C73AA9469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392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A948-6DF8-40DE-95B0-BC79DDFF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CE2A-ABBA-4946-9B2D-AD69BA95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195"/>
              </a:spcBef>
              <a:spcAft>
                <a:spcPts val="0"/>
              </a:spcAft>
              <a:buSzPts val="1100"/>
              <a:buNone/>
              <a:tabLst>
                <a:tab pos="342900" algn="l"/>
              </a:tabLst>
            </a:pPr>
            <a:r>
              <a:rPr lang="en-US" sz="24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Alphanumeric</a:t>
            </a:r>
            <a:r>
              <a:rPr lang="en-US" sz="2400" b="1" spc="-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codes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Alphanumeric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digits,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alphabet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$,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necessary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formulate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types.</a:t>
            </a:r>
          </a:p>
          <a:p>
            <a:pPr marL="3429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included,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bits,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lowercase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included,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1B60-9859-4E2F-B297-1ED8E938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3389-7F69-432C-A42E-BFED1CFC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351339"/>
          </a:xfrm>
        </p:spPr>
        <p:txBody>
          <a:bodyPr/>
          <a:lstStyle/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8007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ASCII</a:t>
            </a:r>
            <a:r>
              <a:rPr lang="en-US" sz="1800" b="1" spc="-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character</a:t>
            </a:r>
            <a:r>
              <a:rPr lang="en-US" sz="1800" b="1" spc="-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code</a:t>
            </a:r>
            <a:endParaRPr lang="en-US" sz="1800" b="1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571500" marR="113030" indent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alphanumeric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characters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ASCII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(American</a:t>
            </a:r>
            <a:r>
              <a:rPr lang="en-US" sz="1800" spc="2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Interchange).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characters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below.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designated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50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050" i="1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05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bit.</a:t>
            </a:r>
          </a:p>
          <a:p>
            <a:pPr marL="571500" marR="113030" indent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2803A-AA69-4B20-B0DD-35DB56C61BFA}"/>
              </a:ext>
            </a:extLst>
          </p:cNvPr>
          <p:cNvSpPr/>
          <p:nvPr/>
        </p:nvSpPr>
        <p:spPr>
          <a:xfrm>
            <a:off x="1828800" y="3879542"/>
            <a:ext cx="698672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81C41-555C-4BFE-B547-7B7DB233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2592279"/>
            <a:ext cx="9765437" cy="40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982-F086-40EC-AD11-9BBA387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623C-014F-47E7-B098-9463366B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871946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195"/>
              </a:spcBef>
              <a:spcAft>
                <a:spcPts val="0"/>
              </a:spcAft>
              <a:buSzPts val="1100"/>
              <a:buNone/>
              <a:tabLst>
                <a:tab pos="800735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EBCDIC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character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code</a:t>
            </a:r>
            <a:endParaRPr lang="en-US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857250" marR="11303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EBCDIC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(Extended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Coded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Interchange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Code)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alphanumeric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equipment.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character.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marR="11303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EBCDIC has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ASCII,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bit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for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different.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implies,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numerals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binary-coded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(BCD)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code.</a:t>
            </a:r>
          </a:p>
          <a:p>
            <a:pPr marL="857250" marR="11303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1001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D501-9130-4121-B7EA-0B324E5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Excess -3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2738-5A61-43EA-B812-7755063D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This is another form BCD Code, on which each Decimal Digit is coded into 4-bit Binary code.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The code for each Decimal Digit obtained by adding 3 to natural BCD code of the digit.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It is not-weighted code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 code is self – complementing code, which means 1’s complement of the coded number yields 9’s complement of number itself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For Example,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9F65-FB08-4C4D-8D8C-435DF49C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72DE3-7EE4-493E-9670-7DD2769AD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2" y="1376039"/>
            <a:ext cx="7350549" cy="4800924"/>
          </a:xfrm>
        </p:spPr>
      </p:pic>
    </p:spTree>
    <p:extLst>
      <p:ext uri="{BB962C8B-B14F-4D97-AF65-F5344CB8AC3E}">
        <p14:creationId xmlns:p14="http://schemas.microsoft.com/office/powerpoint/2010/main" val="420005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072E-83D3-47AA-8DE2-E921B54F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Positive &amp; Negative Logic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77AB-972A-4B2D-8A0F-FAAD762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Positive logic is defined as a high voltage level representing a logic 1 and a low voltage level representing a logic 0.</a:t>
            </a:r>
          </a:p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Negative logic is the reverse, i.e., a low voltage level represents a logic 1 and a high voltage level represents a logic 0.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561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Source Sans Pro</vt:lpstr>
      <vt:lpstr>Times New Roman</vt:lpstr>
      <vt:lpstr>Office Theme</vt:lpstr>
      <vt:lpstr>Unit 2 (Contd.)</vt:lpstr>
      <vt:lpstr>PowerPoint Presentation</vt:lpstr>
      <vt:lpstr>PowerPoint Presentation</vt:lpstr>
      <vt:lpstr>PowerPoint Presentation</vt:lpstr>
      <vt:lpstr>Excess -3 Code </vt:lpstr>
      <vt:lpstr>PowerPoint Presentation</vt:lpstr>
      <vt:lpstr>Positive &amp; Negative Logic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(Contd.)</dc:title>
  <dc:creator>Saroj Giri</dc:creator>
  <cp:lastModifiedBy>Saroj Giri</cp:lastModifiedBy>
  <cp:revision>7</cp:revision>
  <dcterms:created xsi:type="dcterms:W3CDTF">2022-04-24T15:23:21Z</dcterms:created>
  <dcterms:modified xsi:type="dcterms:W3CDTF">2023-06-07T11:09:22Z</dcterms:modified>
</cp:coreProperties>
</file>