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AE16-4CDD-4856-A208-9A511C70B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B9FC2-D766-41A9-B7A8-1A725502D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90A68-D8BC-46B2-8BAF-77BB6181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3AFD-D5FB-48E8-A342-061AAFCC45E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6B18-629F-4720-B2B6-88E444BC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ECFA8-522C-4522-A34A-AAE7A120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C7BF-E09C-4FE5-94E2-22B786E6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5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4B16-4F67-4242-A8CD-F5E86C6B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41C0F-43AC-474F-B8A5-2B84F65AC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6996-57FE-4E99-9979-70EC68F7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3AFD-D5FB-48E8-A342-061AAFCC45E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64C44-22FB-48BD-91CE-0FA6A72C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70451-299A-46C7-A9C8-DBCA5B2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C7BF-E09C-4FE5-94E2-22B786E6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B088F-A021-4307-BABB-7E5FE995E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3E26B-694C-41E0-B06E-A5AD74C5E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63F5C-F85D-44CB-8E27-F89508F3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3AFD-D5FB-48E8-A342-061AAFCC45E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07B79-E2A1-4368-AAC2-3BFA5287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67E9C-D127-496F-BBBB-3D6F1564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C7BF-E09C-4FE5-94E2-22B786E6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7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7E44-D043-4982-A71B-F8E6E086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5639C-BC30-44B5-B277-4391180CE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D5FAE-9B9F-4F99-A410-E277DA30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3AFD-D5FB-48E8-A342-061AAFCC45E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5882C-DD90-4D66-A203-E85A3AD1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B6CA-FDF8-468A-B460-DBE3EB95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C7BF-E09C-4FE5-94E2-22B786E6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713C-6CAD-4B50-ADE0-CDBFCBE8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50286-5728-41CD-9622-FAFC4F654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53CEF-2819-4067-B2D4-7368E78E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3AFD-D5FB-48E8-A342-061AAFCC45E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BFC52-1F1F-4CAD-8073-CD79AB83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0EC40-B28D-4178-8BA6-985F0A0E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C7BF-E09C-4FE5-94E2-22B786E6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2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FC35-A117-4EE7-BF1A-59148B65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69F3-02AF-40E0-BBCE-3E1B53DF0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C7BCF-1018-4B73-93CA-FC086DFAD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9FE0F-7A79-4CFF-983E-92BB0C9C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3AFD-D5FB-48E8-A342-061AAFCC45E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85894-F16D-4FD9-A648-82AF8DF2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819E5-1E43-4084-BF6E-68B03DFD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C7BF-E09C-4FE5-94E2-22B786E6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7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39E4-E9BD-4104-B2E5-8EECC28E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D49E1-0FCB-4991-8514-D5BEF574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75060-8E06-4AC7-B0ED-0B10E5641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4B13C-9769-4A5E-B91E-26FB87F3E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647D7-11A5-4BFB-881B-F26806B2D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42F71-452A-4A89-89BF-6BC8F095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3AFD-D5FB-48E8-A342-061AAFCC45E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B996C-93A2-4F75-BAE8-A3CCFB2E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E22BC-2478-405F-BACB-8471E194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C7BF-E09C-4FE5-94E2-22B786E6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2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8047-74CF-47E2-82A9-68CC1F76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C4D90-D05B-4090-B5D7-AEDF3333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3AFD-D5FB-48E8-A342-061AAFCC45E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D31EA-A320-4D70-B8A7-AFDB7FAD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D4520-881A-4779-85B3-CEFC8820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C7BF-E09C-4FE5-94E2-22B786E6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0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DC4EB-79AF-4D8E-8C80-25CFCFCE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3AFD-D5FB-48E8-A342-061AAFCC45E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62C92-D1E8-4B2B-A934-490F813E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069F-B470-4D07-A944-8722183A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C7BF-E09C-4FE5-94E2-22B786E6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9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869C-5A84-4E4E-A005-E705229B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9A8EB-CE32-4C9E-B75A-44E8E0A2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5303E-B2E7-4528-A08F-D45C72231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5FB25-8FE5-4091-8753-92DC189E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3AFD-D5FB-48E8-A342-061AAFCC45E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424D4-20DD-4B68-80AF-44EC2A51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960DB-D653-4D60-BBF2-2E3D2088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C7BF-E09C-4FE5-94E2-22B786E6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0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0846-C5F8-40FF-A586-670C237A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5C28D-EFF0-4D08-9274-2562D3B41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5BBFA-5BD3-4FCF-AF4B-06F9E80EB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F5667-6A6F-432A-B5BE-1CD31B05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3AFD-D5FB-48E8-A342-061AAFCC45E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7EF74-3841-4DC0-846F-067C6C18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1F5A7-FE7A-47B0-A7A0-8DED9C86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C7BF-E09C-4FE5-94E2-22B786E6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CC731-4ED3-4AB5-8E92-74704AA4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FF1DB-7A79-41F7-B063-07EBA1100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BC361-1390-40D0-B6D4-33089B289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53AFD-D5FB-48E8-A342-061AAFCC45E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64C3B-D1F5-4164-8A2F-216ECFAC3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94BEF-D3AE-4998-BC87-92B590058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C7BF-E09C-4FE5-94E2-22B786E6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8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8236-DA37-44F3-933D-48D15FC9E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1 and 2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055D5-F8BC-45DC-8858-7B114790A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7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6901-5E35-4B0F-82A9-FE7F8EC5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200" b="1" dirty="0"/>
              <a:t>#Class Assignment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6178-AB3A-404C-A3AB-4D64BEE3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76541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r’s and r-1’s complement. What is the significance of complements?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do you mean by digital operation ? What is the application of clock signal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applications of Gray codes? Convert (10010)G to Binary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the following number system: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   (234)10 = (?)BCD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   (234.456)8 =(?)10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   (100101)2 =(?)8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   (ABC.3DC)16 =(?)8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   (34.789)10 =(?)16</a:t>
            </a:r>
          </a:p>
          <a:p>
            <a:pPr marL="0" indent="0">
              <a:buNone/>
            </a:pPr>
            <a:r>
              <a:rPr lang="en-US" dirty="0"/>
              <a:t>5.     List the properties of BCD numbers.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1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Unit 1 and 2 Questions</vt:lpstr>
      <vt:lpstr> #Class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and 2 Questions</dc:title>
  <dc:creator>Saroj Giri</dc:creator>
  <cp:lastModifiedBy>Saroj Giri</cp:lastModifiedBy>
  <cp:revision>2</cp:revision>
  <dcterms:created xsi:type="dcterms:W3CDTF">2022-04-25T04:41:35Z</dcterms:created>
  <dcterms:modified xsi:type="dcterms:W3CDTF">2022-04-25T10:32:17Z</dcterms:modified>
</cp:coreProperties>
</file>