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58" r:id="rId5"/>
    <p:sldId id="259" r:id="rId6"/>
    <p:sldId id="260" r:id="rId7"/>
    <p:sldId id="261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8123B-431B-4E14-9BAA-31EC707999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B6D756-7777-42C4-BEBA-F831D9EF30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B78341-F7DF-428F-9AE2-77D2C2007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7C242-2192-433F-9165-CF95F179DCDA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90DE02-2D98-4B74-A98B-A0F25DA4D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C49818-0279-4645-A5E2-A98A4E0B6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DBC1B-2567-473E-879F-5E0C80D39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931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13297-A5C3-46F5-863D-EC9347E9D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281C57-62CF-486D-8F81-B53B047C6C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3C2103-1D11-41A5-9771-BAF4612BA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7C242-2192-433F-9165-CF95F179DCDA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61A1AE-062D-492B-BD36-47DA7B135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EFBCDE-3E17-4A5D-9255-CF658AA1C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DBC1B-2567-473E-879F-5E0C80D39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400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45CB70-FA55-46FF-B83B-C55E34FB80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E50D60-E3F5-4CBA-AB86-75517E7159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330BEB-D9C8-47B2-99B2-828B3E8BB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7C242-2192-433F-9165-CF95F179DCDA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D76FEC-3571-4131-AA23-C48A35C19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64F348-0DFE-4A7B-AFE7-F297EA37B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DBC1B-2567-473E-879F-5E0C80D39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536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98474-BF3D-4587-A68D-BB63DA538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6A9777-E056-455F-AAA6-954CE990AD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26C85D-10DE-49D0-9F24-5050A5D36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7C242-2192-433F-9165-CF95F179DCDA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3ED64-9E3A-4337-BFCC-5B2A1FE04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731AE4-A380-42F2-8464-A4E3FB759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DBC1B-2567-473E-879F-5E0C80D39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921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390F8-45CA-40C3-9312-5BEB1B156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6A87BA-C75F-447E-A962-16A59E28B6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ACD1C8-FCA7-4F6C-BBC1-BC1255F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7C242-2192-433F-9165-CF95F179DCDA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381A90-EFB0-48F7-9368-BCA241A39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A5E247-1226-4FDC-8BE1-3467CDBBA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DBC1B-2567-473E-879F-5E0C80D39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550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A5467-DFE8-483A-A397-6E860A5E2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761ED7-A284-4A5B-8134-8F2B8B31D3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28FA34-4790-4971-9C0B-4E64EB3B66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296C7B-020F-4AA6-9C5A-AC7397DAA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7C242-2192-433F-9165-CF95F179DCDA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0B42D-C8B4-46BA-94E8-41E9DE545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426126-5DC2-4227-82EA-BBDE14400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DBC1B-2567-473E-879F-5E0C80D39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919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39FE6-C240-4D6A-8878-4D632DEC0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DE0AAF-3A2D-41B2-8EEE-9521DA69CD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2D1EAB-F02B-4013-B497-D16102F62B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90B4D5-264B-467B-BE48-306AB29869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19267B-0C12-406D-B67F-7120B3EFA8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A3B67F-C1AB-4ABC-BE8C-B294F8D1B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7C242-2192-433F-9165-CF95F179DCDA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388224-7A68-48C2-AC58-534FF9587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155232-7BA0-4A25-BEAE-7444B9F5F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DBC1B-2567-473E-879F-5E0C80D39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889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D64F2-2606-4A4A-A55B-D59E1CE0B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E8FBD9-9BC1-426A-A4D8-11786A8DF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7C242-2192-433F-9165-CF95F179DCDA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1A8AFF-001E-4C9F-8A85-D8741C3E4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D748D4-EF3B-4183-8B2A-B2C3265DD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DBC1B-2567-473E-879F-5E0C80D39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818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7A9345-4CBD-4EB4-B8EE-911545C6C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7C242-2192-433F-9165-CF95F179DCDA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E59228-37AA-4DAA-8B6B-E2EAC0B88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DF8E84-B3B8-4C8D-B89A-1ECF5D643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DBC1B-2567-473E-879F-5E0C80D39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726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83FE0-CA26-4368-A01E-EE5A0637E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9A1B77-385D-435D-829D-54E0349B3C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1AC5F9-9482-4DB3-A58B-25EE951EDF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EA43AE-7E23-4E9A-BCCC-ED2F909B7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7C242-2192-433F-9165-CF95F179DCDA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6451D3-D15F-4B02-B4D3-BB6B96F08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B57ED8-B3CB-4663-9509-742B201BD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DBC1B-2567-473E-879F-5E0C80D39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708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4DB5A-E766-4BCA-8CD4-446463F27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B1B48E-959B-4C37-B67F-E45EE8155A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F09061-488C-44DE-9FC2-C08F11074F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202137-2631-4C10-A51D-053CB7A6C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7C242-2192-433F-9165-CF95F179DCDA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FA4C41-0059-47A9-B4C8-A0BBE8927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147C86-4FB9-41D5-8E35-83205B4FF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DBC1B-2567-473E-879F-5E0C80D39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586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2DE4C1-551D-477A-921E-D545C73F5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B1FD38-7D52-4641-B8E9-A9195D36DC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45346-E95B-49E5-8C4C-3A2C399C62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27C242-2192-433F-9165-CF95F179DCDA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D63065-64C6-4E83-82B3-6A887D596C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B7DB6C-46FA-456C-A912-7CA399794E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5DBC1B-2567-473E-879F-5E0C80D39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160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BAD7A-9659-45B3-B933-F3893913E4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solidFill>
                  <a:srgbClr val="FF0000"/>
                </a:solidFill>
              </a:rPr>
              <a:t>Unit 3</a:t>
            </a:r>
            <a:br>
              <a:rPr lang="en-US" sz="4800" dirty="0">
                <a:solidFill>
                  <a:srgbClr val="FF0000"/>
                </a:solidFill>
              </a:rPr>
            </a:br>
            <a:r>
              <a:rPr lang="en-US" sz="4800" dirty="0">
                <a:solidFill>
                  <a:srgbClr val="FF0000"/>
                </a:solidFill>
              </a:rPr>
              <a:t>Boolean Algebra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9606D6-DE47-48F6-A1AA-1F0CDDC8C0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Lecture 1</a:t>
            </a:r>
          </a:p>
        </p:txBody>
      </p:sp>
    </p:spTree>
    <p:extLst>
      <p:ext uri="{BB962C8B-B14F-4D97-AF65-F5344CB8AC3E}">
        <p14:creationId xmlns:p14="http://schemas.microsoft.com/office/powerpoint/2010/main" val="20602644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5DF30-B181-4E55-AA83-AA8A6CF97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2B82CA-0CF5-4F6A-8169-14CE331935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5118"/>
            <a:ext cx="10515600" cy="4951845"/>
          </a:xfrm>
        </p:spPr>
        <p:txBody>
          <a:bodyPr/>
          <a:lstStyle/>
          <a:p>
            <a:pPr marL="0" marR="0" indent="0" algn="just">
              <a:lnSpc>
                <a:spcPct val="150000"/>
              </a:lnSpc>
              <a:spcBef>
                <a:spcPts val="195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FF0000"/>
                </a:solidFill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Basic</a:t>
            </a:r>
            <a:r>
              <a:rPr lang="en-US" b="1" spc="-75" dirty="0">
                <a:solidFill>
                  <a:srgbClr val="FF0000"/>
                </a:solidFill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spc="-5" dirty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n-US" b="1" spc="-5" dirty="0">
                <a:solidFill>
                  <a:srgbClr val="FF0000"/>
                </a:solidFill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heorems</a:t>
            </a:r>
            <a:endParaRPr lang="en-US" b="1" dirty="0">
              <a:solidFill>
                <a:srgbClr val="FF0000"/>
              </a:solidFill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" marR="11303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en-US" sz="1800" spc="3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theorems,</a:t>
            </a:r>
            <a:r>
              <a:rPr lang="en-US" sz="1800" spc="4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like</a:t>
            </a:r>
            <a:r>
              <a:rPr lang="en-US" sz="1800" spc="3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en-US" sz="1800" spc="3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postulates,</a:t>
            </a:r>
            <a:r>
              <a:rPr lang="en-US" sz="1800" spc="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are</a:t>
            </a:r>
            <a:r>
              <a:rPr lang="en-US" sz="1800" spc="4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listed</a:t>
            </a:r>
            <a:r>
              <a:rPr lang="en-US" sz="1800" spc="3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</a:t>
            </a:r>
            <a:r>
              <a:rPr lang="en-US" sz="1800" spc="3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pairs;</a:t>
            </a:r>
            <a:r>
              <a:rPr lang="en-US" sz="1800" spc="4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each</a:t>
            </a:r>
            <a:r>
              <a:rPr lang="en-US" sz="1800" spc="3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relation</a:t>
            </a:r>
            <a:r>
              <a:rPr lang="en-US" sz="1800" spc="3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</a:t>
            </a:r>
            <a:r>
              <a:rPr lang="en-US" sz="1800" spc="4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en-US" sz="1800" spc="3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dual</a:t>
            </a:r>
            <a:r>
              <a:rPr lang="en-US" sz="1800" spc="4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</a:t>
            </a:r>
            <a:r>
              <a:rPr lang="en-US" sz="1800" spc="3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en-US" sz="1800" spc="3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one</a:t>
            </a:r>
            <a:r>
              <a:rPr lang="en-US" sz="1800" spc="4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paired</a:t>
            </a:r>
            <a:r>
              <a:rPr lang="en-US" sz="1800" spc="3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with</a:t>
            </a:r>
            <a:r>
              <a:rPr lang="en-US" sz="1800" spc="3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it.</a:t>
            </a:r>
            <a:r>
              <a:rPr lang="en-US" sz="1800" spc="25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en-US" sz="1800" spc="8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postulates</a:t>
            </a:r>
            <a:r>
              <a:rPr lang="en-US" sz="1800" spc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are</a:t>
            </a:r>
            <a:r>
              <a:rPr lang="en-US" sz="1800" spc="9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basic</a:t>
            </a:r>
            <a:r>
              <a:rPr lang="en-US" sz="1800" spc="9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axioms</a:t>
            </a:r>
            <a:r>
              <a:rPr lang="en-US" sz="1800" spc="9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</a:t>
            </a:r>
            <a:r>
              <a:rPr lang="en-US" sz="1800" spc="9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en-US" sz="1800" spc="9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algebraic</a:t>
            </a:r>
            <a:r>
              <a:rPr lang="en-US" sz="1800" spc="9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structure</a:t>
            </a:r>
            <a:r>
              <a:rPr lang="en-US" sz="1800" spc="9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en-US" sz="1800" spc="10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need</a:t>
            </a:r>
            <a:r>
              <a:rPr lang="en-US" sz="1800" spc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</a:t>
            </a:r>
            <a:r>
              <a:rPr lang="en-US" sz="1800" spc="9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proof.</a:t>
            </a:r>
            <a:endParaRPr lang="en-US" sz="1800" spc="95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" marR="11303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en-US" sz="1800" spc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theorems</a:t>
            </a:r>
            <a:r>
              <a:rPr lang="en-US" sz="1800" spc="9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must</a:t>
            </a:r>
            <a:r>
              <a:rPr lang="en-US" sz="1800" spc="12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</a:t>
            </a:r>
            <a:r>
              <a:rPr lang="en-US" sz="1800" spc="33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proven</a:t>
            </a:r>
            <a:r>
              <a:rPr lang="en-US" sz="1800" spc="-3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800" spc="-3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en-US" sz="1800" spc="-3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postulates.</a:t>
            </a:r>
            <a:r>
              <a:rPr lang="en-US" sz="1800" spc="-3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114300" marR="11303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six</a:t>
            </a:r>
            <a:r>
              <a:rPr lang="en-US" sz="1800" spc="-3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theorems</a:t>
            </a:r>
            <a:r>
              <a:rPr lang="en-US" sz="1800" spc="-3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</a:t>
            </a:r>
            <a:r>
              <a:rPr lang="en-US" sz="1800" spc="-3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Boolean</a:t>
            </a:r>
            <a:r>
              <a:rPr lang="en-US" sz="1800" spc="-3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algebra</a:t>
            </a:r>
            <a:r>
              <a:rPr lang="en-US" sz="1800" spc="-2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are</a:t>
            </a:r>
            <a:r>
              <a:rPr lang="en-US" sz="1800" spc="-3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given</a:t>
            </a:r>
            <a:r>
              <a:rPr lang="en-US" sz="1800" spc="-3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below: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1796E9A-268B-46A9-B7E9-583EB58668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864" y="3827929"/>
            <a:ext cx="9639300" cy="2133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018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B0B3E-39C5-4B5B-837B-85ABFC9C4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Basic Gates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FF5A47-D8D1-4778-A946-73F51991A1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9200"/>
            <a:ext cx="10515600" cy="4957763"/>
          </a:xfrm>
        </p:spPr>
        <p:txBody>
          <a:bodyPr>
            <a:normAutofit lnSpcReduction="10000"/>
          </a:bodyPr>
          <a:lstStyle/>
          <a:p>
            <a:pPr marL="0" marR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spc="-5" dirty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Binary</a:t>
            </a:r>
            <a:r>
              <a:rPr lang="en-US" sz="2000" b="1" spc="-55" dirty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logic</a:t>
            </a:r>
          </a:p>
          <a:p>
            <a:pPr marL="113665" marR="112395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Binary logic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consists 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</a:t>
            </a:r>
            <a:r>
              <a:rPr lang="en-US" sz="20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binary 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variables and</a:t>
            </a:r>
            <a:r>
              <a:rPr lang="en-US" sz="2000" spc="-1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logical operations. </a:t>
            </a:r>
          </a:p>
          <a:p>
            <a:pPr marL="113665" marR="112395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en-US" sz="2000" spc="-1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variables are</a:t>
            </a:r>
            <a:r>
              <a:rPr lang="en-US" sz="20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designated</a:t>
            </a:r>
            <a:r>
              <a:rPr lang="en-US" sz="2000" spc="2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by 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letters of</a:t>
            </a:r>
            <a:r>
              <a:rPr lang="en-US" sz="2000" spc="35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en-US" sz="2000" spc="6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alphabet</a:t>
            </a:r>
            <a:r>
              <a:rPr lang="en-US" sz="2000" spc="8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such</a:t>
            </a:r>
            <a:r>
              <a:rPr lang="en-US" sz="2000" spc="7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</a:t>
            </a:r>
            <a:r>
              <a:rPr lang="en-US" sz="2000" spc="8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A,</a:t>
            </a:r>
            <a:r>
              <a:rPr lang="en-US" sz="2000" i="1" spc="7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B,</a:t>
            </a:r>
            <a:r>
              <a:rPr lang="en-US" sz="2000" i="1" spc="7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C,</a:t>
            </a:r>
            <a:r>
              <a:rPr lang="en-US" sz="2000" spc="8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i="1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x,</a:t>
            </a:r>
            <a:r>
              <a:rPr lang="en-US" sz="2000" i="1" spc="7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i="1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y,</a:t>
            </a:r>
            <a:r>
              <a:rPr lang="en-US" sz="2000" i="1" spc="7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Z,</a:t>
            </a:r>
            <a:r>
              <a:rPr lang="en-US" sz="2000" spc="7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etc.,</a:t>
            </a:r>
            <a:r>
              <a:rPr lang="en-US" sz="2000" spc="7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with</a:t>
            </a:r>
            <a:r>
              <a:rPr lang="en-US" sz="2000" spc="7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each</a:t>
            </a:r>
            <a:r>
              <a:rPr lang="en-US" sz="2000" spc="7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variable</a:t>
            </a:r>
            <a:r>
              <a:rPr lang="en-US" sz="2000" spc="7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2000" spc="8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two</a:t>
            </a:r>
            <a:r>
              <a:rPr lang="en-US" sz="2000" spc="7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en-US" sz="2000" spc="7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only</a:t>
            </a:r>
            <a:r>
              <a:rPr lang="en-US" sz="2000" spc="7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two</a:t>
            </a:r>
            <a:r>
              <a:rPr lang="en-US" sz="2000" spc="7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distinct</a:t>
            </a:r>
            <a:r>
              <a:rPr lang="en-US" sz="2000" spc="7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possible</a:t>
            </a:r>
            <a:r>
              <a:rPr lang="en-US" sz="2000" spc="23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values:</a:t>
            </a:r>
            <a:r>
              <a:rPr lang="en-US" sz="2000" spc="-2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2000" spc="-2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en-US" sz="2000" spc="-2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0.</a:t>
            </a:r>
            <a:r>
              <a:rPr lang="en-US" sz="2000" spc="-2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There</a:t>
            </a:r>
            <a:r>
              <a:rPr lang="en-US" sz="2000" spc="-2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are</a:t>
            </a:r>
            <a:r>
              <a:rPr lang="en-US" sz="2000" spc="-3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three</a:t>
            </a:r>
            <a:r>
              <a:rPr lang="en-US" sz="2000" spc="-2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basic</a:t>
            </a:r>
            <a:r>
              <a:rPr lang="en-US" sz="2000" spc="-3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logical</a:t>
            </a:r>
            <a:r>
              <a:rPr lang="en-US" sz="2000" spc="-2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operations:</a:t>
            </a:r>
            <a:r>
              <a:rPr lang="en-US" sz="2000" spc="-2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AND,</a:t>
            </a:r>
            <a:r>
              <a:rPr lang="en-US" sz="2000" spc="-2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OR,</a:t>
            </a:r>
            <a:r>
              <a:rPr lang="en-US" sz="2000" spc="-2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en-US" sz="2000" spc="-3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NOT.</a:t>
            </a:r>
          </a:p>
          <a:p>
            <a:pPr marL="0" marR="113030" indent="0" algn="just">
              <a:lnSpc>
                <a:spcPct val="150000"/>
              </a:lnSpc>
              <a:spcBef>
                <a:spcPts val="0"/>
              </a:spcBef>
              <a:buSzPts val="1100"/>
              <a:buNone/>
              <a:tabLst>
                <a:tab pos="572135" algn="l"/>
              </a:tabLst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a. AND:</a:t>
            </a:r>
            <a:r>
              <a:rPr lang="en-US" sz="20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This operation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is</a:t>
            </a:r>
            <a:r>
              <a:rPr lang="en-US" sz="20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represented</a:t>
            </a:r>
            <a:r>
              <a:rPr lang="en-US" sz="2000" spc="-1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by 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20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dot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or</a:t>
            </a:r>
            <a:r>
              <a:rPr lang="en-US" sz="20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by</a:t>
            </a:r>
            <a:r>
              <a:rPr lang="en-US" sz="2000" spc="-1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en-US" sz="20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absence 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 </a:t>
            </a:r>
            <a:r>
              <a:rPr lang="en-US" sz="20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 operator. For</a:t>
            </a:r>
            <a:r>
              <a:rPr lang="en-US" sz="2000" spc="2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example,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i="1" spc="-5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x.y</a:t>
            </a:r>
            <a:r>
              <a:rPr lang="en-US" sz="2000" i="1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2000" spc="29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z</a:t>
            </a:r>
            <a:r>
              <a:rPr lang="en-US" sz="2000" spc="-1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</a:t>
            </a:r>
            <a:r>
              <a:rPr lang="en-US" sz="20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i="1" spc="-5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xy</a:t>
            </a:r>
            <a:r>
              <a:rPr lang="en-US" sz="2000" i="1" spc="-1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2000" spc="-1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z</a:t>
            </a:r>
            <a:r>
              <a:rPr lang="en-US" sz="2000" spc="-1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</a:t>
            </a:r>
            <a:r>
              <a:rPr lang="en-US" sz="20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read</a:t>
            </a:r>
            <a:r>
              <a:rPr lang="en-US" sz="2000" spc="-1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i="1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"x</a:t>
            </a:r>
            <a:r>
              <a:rPr lang="en-US" sz="2000" i="1" spc="-1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en-US" sz="2000" spc="-1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</a:t>
            </a:r>
            <a:r>
              <a:rPr lang="en-US" sz="2000" i="1" spc="-1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</a:t>
            </a:r>
            <a:r>
              <a:rPr lang="en-US" sz="2000" spc="-1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equal</a:t>
            </a:r>
            <a:r>
              <a:rPr lang="en-US" sz="20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</a:t>
            </a:r>
            <a:r>
              <a:rPr lang="en-US" sz="20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z."</a:t>
            </a:r>
            <a:r>
              <a:rPr lang="en-US" sz="2000" i="1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0" marR="113030" indent="0" algn="just">
              <a:lnSpc>
                <a:spcPct val="150000"/>
              </a:lnSpc>
              <a:spcBef>
                <a:spcPts val="0"/>
              </a:spcBef>
              <a:buSzPts val="1100"/>
              <a:buNone/>
              <a:tabLst>
                <a:tab pos="572135" algn="l"/>
              </a:tabLst>
            </a:pPr>
            <a:r>
              <a:rPr lang="en-US" sz="20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The</a:t>
            </a:r>
            <a:r>
              <a:rPr lang="en-US" sz="2000" spc="-1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logical</a:t>
            </a:r>
            <a:r>
              <a:rPr lang="en-US" sz="2000" spc="-1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operation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</a:t>
            </a:r>
            <a:r>
              <a:rPr lang="en-US" sz="20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</a:t>
            </a:r>
            <a:r>
              <a:rPr lang="en-US" sz="2000" spc="-1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interpreted 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</a:t>
            </a:r>
            <a:r>
              <a:rPr lang="en-US" sz="2000" spc="-1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mean</a:t>
            </a:r>
            <a:r>
              <a:rPr lang="en-US" sz="20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that</a:t>
            </a:r>
            <a:r>
              <a:rPr lang="en-US" sz="2000" spc="-1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z=</a:t>
            </a:r>
            <a:r>
              <a:rPr lang="en-US" sz="2000" spc="1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2000" spc="1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US" sz="2000" spc="1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 </a:t>
            </a:r>
            <a:r>
              <a:rPr lang="en-US" sz="20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only</a:t>
            </a:r>
            <a:r>
              <a:rPr lang="en-US" sz="2000" spc="1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US" sz="2000" spc="1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sz="2000" i="1" spc="1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2000" spc="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2000" spc="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i="1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en-US" sz="2000" i="1" spc="1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</a:t>
            </a:r>
            <a:r>
              <a:rPr lang="en-US" sz="2000" i="1" spc="1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2000" spc="1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1;</a:t>
            </a:r>
            <a:r>
              <a:rPr lang="en-US" sz="2000" spc="1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20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otherwise</a:t>
            </a:r>
            <a:r>
              <a:rPr lang="en-US" sz="2000" spc="1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z</a:t>
            </a:r>
            <a:r>
              <a:rPr lang="en-US" sz="2000" spc="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2000" spc="1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0.</a:t>
            </a:r>
            <a:r>
              <a:rPr lang="en-US" sz="2000" spc="1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</a:p>
          <a:p>
            <a:pPr marL="0" marR="113030" indent="0" algn="just">
              <a:lnSpc>
                <a:spcPct val="150000"/>
              </a:lnSpc>
              <a:spcBef>
                <a:spcPts val="0"/>
              </a:spcBef>
              <a:buSzPts val="1100"/>
              <a:buNone/>
              <a:tabLst>
                <a:tab pos="572135" algn="l"/>
              </a:tabLst>
            </a:pPr>
            <a:r>
              <a:rPr lang="en-US" sz="20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(Remember</a:t>
            </a:r>
            <a:r>
              <a:rPr lang="en-US" sz="2000" spc="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that</a:t>
            </a:r>
            <a:r>
              <a:rPr lang="en-US" sz="2000" spc="2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i="1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x,</a:t>
            </a:r>
            <a:r>
              <a:rPr lang="en-US" sz="2000" i="1" spc="1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i="1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y,</a:t>
            </a:r>
            <a:r>
              <a:rPr lang="en-US" sz="2000" i="1" spc="1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en-US" sz="2000" spc="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z</a:t>
            </a:r>
            <a:r>
              <a:rPr lang="en-US" sz="2000" spc="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are</a:t>
            </a:r>
            <a:r>
              <a:rPr lang="en-US" sz="2000" spc="1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binary</a:t>
            </a:r>
            <a:r>
              <a:rPr lang="en-US" sz="2000" spc="1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variables</a:t>
            </a:r>
            <a:r>
              <a:rPr lang="en-US" sz="2000" spc="27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en-US" sz="2000" spc="-2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can</a:t>
            </a:r>
            <a:r>
              <a:rPr lang="en-US" sz="2000" spc="-2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</a:t>
            </a:r>
            <a:r>
              <a:rPr lang="en-US" sz="2000" spc="-2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equal</a:t>
            </a:r>
            <a:r>
              <a:rPr lang="en-US" sz="2000" spc="-2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either</a:t>
            </a:r>
            <a:r>
              <a:rPr lang="en-US" sz="2000" spc="-2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</a:t>
            </a:r>
            <a:r>
              <a:rPr lang="en-US" sz="2000" spc="-1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2000" spc="-2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</a:t>
            </a:r>
            <a:r>
              <a:rPr lang="en-US" sz="2000" spc="-2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0,</a:t>
            </a:r>
            <a:r>
              <a:rPr lang="en-US" sz="2000" spc="-2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en-US" sz="2000" spc="-2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nothing</a:t>
            </a:r>
            <a:r>
              <a:rPr lang="en-US" sz="2000" spc="-2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else.)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5099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F2863-F085-9800-42FB-A4F264BA5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C18FDB-7599-E135-2B71-4C0053CC8E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5718"/>
            <a:ext cx="10515600" cy="4581245"/>
          </a:xfrm>
        </p:spPr>
        <p:txBody>
          <a:bodyPr>
            <a:normAutofit fontScale="92500"/>
          </a:bodyPr>
          <a:lstStyle/>
          <a:p>
            <a:pPr marL="0" marR="0" lv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tabLst>
                <a:tab pos="572135" algn="l"/>
              </a:tabLst>
            </a:pPr>
            <a:r>
              <a:rPr lang="en-US" sz="2800" spc="-5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 </a:t>
            </a:r>
            <a:r>
              <a:rPr lang="en-US" sz="2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OR: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operation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is</a:t>
            </a:r>
            <a:r>
              <a:rPr lang="en-US" sz="2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represented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</a:t>
            </a:r>
            <a:r>
              <a:rPr lang="en-US" sz="2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plus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sign. For example,</a:t>
            </a:r>
            <a:r>
              <a:rPr lang="en-US" sz="2800" spc="2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sz="2800" i="1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+ </a:t>
            </a:r>
            <a:r>
              <a:rPr lang="en-US" sz="2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</a:t>
            </a:r>
            <a:r>
              <a:rPr lang="en-US" sz="2800" i="1" spc="1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2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z</a:t>
            </a:r>
            <a:r>
              <a:rPr lang="en-US" sz="2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</a:t>
            </a:r>
            <a:r>
              <a:rPr lang="en-US" sz="2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read</a:t>
            </a:r>
            <a:r>
              <a:rPr lang="en-US" sz="2800" spc="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"x</a:t>
            </a:r>
            <a:r>
              <a:rPr lang="en-US" sz="2800" i="1" spc="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 </a:t>
            </a:r>
            <a:r>
              <a:rPr lang="en-US" sz="2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</a:t>
            </a:r>
            <a:r>
              <a:rPr lang="en-US" sz="2800" i="1" spc="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</a:t>
            </a:r>
            <a:r>
              <a:rPr lang="en-US" sz="2800" spc="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equal to</a:t>
            </a:r>
          </a:p>
          <a:p>
            <a:pPr marL="342900" marR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z,"</a:t>
            </a:r>
            <a:r>
              <a:rPr lang="en-US" sz="2800" i="1" spc="-1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meaning</a:t>
            </a:r>
            <a:r>
              <a:rPr lang="en-US" sz="2800" spc="-1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that</a:t>
            </a:r>
            <a:r>
              <a:rPr lang="en-US" sz="2800" spc="-1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z</a:t>
            </a:r>
            <a:r>
              <a:rPr lang="en-US" sz="2800" spc="-1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2800" spc="-1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n-US" sz="2800" spc="-1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US" sz="2800" spc="-1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sz="2800" i="1" spc="-1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2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n-US" sz="2800" spc="-1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</a:t>
            </a:r>
            <a:r>
              <a:rPr lang="en-US" sz="2800" i="1" spc="-1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US" sz="2800" spc="-1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</a:t>
            </a:r>
            <a:r>
              <a:rPr lang="en-US" sz="2800" i="1" spc="-1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2800" spc="-1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n-US" sz="2800" spc="-1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otherwise</a:t>
            </a:r>
            <a:r>
              <a:rPr lang="en-US" sz="2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z</a:t>
            </a:r>
            <a:r>
              <a:rPr lang="en-US" sz="2800" spc="-1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2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</a:t>
            </a:r>
          </a:p>
          <a:p>
            <a:pPr marL="0" marR="112395" lvl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tabLst>
                <a:tab pos="572135" algn="l"/>
              </a:tabLst>
            </a:pP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c. NOT:</a:t>
            </a:r>
            <a:r>
              <a:rPr lang="en-US" sz="2800" spc="2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</a:t>
            </a:r>
            <a:r>
              <a:rPr lang="en-US" sz="2800" spc="3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operation</a:t>
            </a:r>
            <a:r>
              <a:rPr lang="en-US" sz="2800" spc="3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</a:t>
            </a:r>
            <a:r>
              <a:rPr lang="en-US" sz="2800" spc="3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represented</a:t>
            </a:r>
            <a:r>
              <a:rPr lang="en-US" sz="2800" spc="2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2800" spc="4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2800" spc="3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prime</a:t>
            </a:r>
            <a:r>
              <a:rPr lang="en-US" sz="2800" spc="2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(sometimes</a:t>
            </a:r>
            <a:r>
              <a:rPr lang="en-US" sz="2800" spc="3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2800" spc="2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2800" spc="4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bar).</a:t>
            </a:r>
            <a:r>
              <a:rPr lang="en-US" sz="2800" spc="2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</a:t>
            </a:r>
            <a:r>
              <a:rPr lang="en-US" sz="2800" spc="3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example,</a:t>
            </a:r>
            <a:r>
              <a:rPr lang="en-US" sz="2800" spc="5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i="1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x'</a:t>
            </a:r>
            <a:r>
              <a:rPr lang="en-US" sz="2800" i="1" spc="3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2800" spc="2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z</a:t>
            </a:r>
            <a:r>
              <a:rPr lang="en-US" sz="2800" spc="3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</a:t>
            </a:r>
            <a:r>
              <a:rPr lang="en-US" sz="2800" spc="3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read</a:t>
            </a:r>
            <a:r>
              <a:rPr lang="en-US" sz="2800" spc="32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"not</a:t>
            </a:r>
            <a:r>
              <a:rPr lang="en-US" sz="2800" spc="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sz="2800" i="1" spc="1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</a:t>
            </a:r>
            <a:r>
              <a:rPr lang="en-US" sz="2800" spc="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equal</a:t>
            </a:r>
            <a:r>
              <a:rPr lang="en-US" sz="2800" spc="1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</a:t>
            </a:r>
            <a:r>
              <a:rPr lang="en-US" sz="2800" spc="1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z,"</a:t>
            </a:r>
            <a:r>
              <a:rPr lang="en-US" sz="2800" i="1" spc="1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meaning</a:t>
            </a:r>
            <a:r>
              <a:rPr lang="en-US" sz="2800" spc="1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that</a:t>
            </a:r>
            <a:r>
              <a:rPr lang="en-US" sz="2800" spc="1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z</a:t>
            </a:r>
            <a:r>
              <a:rPr lang="en-US" sz="2800" spc="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</a:t>
            </a:r>
            <a:r>
              <a:rPr lang="en-US" sz="2800" spc="1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</a:t>
            </a:r>
            <a:r>
              <a:rPr lang="en-US" sz="2800" spc="1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sz="2800" i="1" spc="1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</a:t>
            </a:r>
            <a:r>
              <a:rPr lang="en-US" sz="2800" spc="1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not.</a:t>
            </a:r>
            <a:r>
              <a:rPr lang="en-US" sz="2800" spc="1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</a:t>
            </a:r>
            <a:r>
              <a:rPr lang="en-US" sz="2800" spc="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other</a:t>
            </a:r>
            <a:r>
              <a:rPr lang="en-US" sz="2800" spc="1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words,</a:t>
            </a:r>
            <a:r>
              <a:rPr lang="en-US" sz="2800" spc="1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US" sz="2800" spc="1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sz="2800" i="1" spc="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2800" spc="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1,</a:t>
            </a:r>
            <a:r>
              <a:rPr lang="en-US" sz="2800" spc="1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then</a:t>
            </a:r>
            <a:r>
              <a:rPr lang="en-US" sz="2800" spc="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z</a:t>
            </a:r>
            <a:r>
              <a:rPr lang="en-US" sz="2800" spc="1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2800" spc="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0;</a:t>
            </a:r>
            <a:r>
              <a:rPr lang="en-US" sz="2800" spc="1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but</a:t>
            </a:r>
            <a:r>
              <a:rPr lang="en-US" sz="2800" spc="1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US" sz="2800" spc="2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sz="2800" i="1" spc="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2800" spc="10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0,</a:t>
            </a:r>
            <a:r>
              <a:rPr lang="en-US" sz="2800" spc="-2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then</a:t>
            </a:r>
            <a:r>
              <a:rPr lang="en-US" sz="2800" spc="-1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z</a:t>
            </a:r>
            <a:r>
              <a:rPr lang="en-US" sz="2800" spc="-1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2800" spc="-2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</a:t>
            </a:r>
          </a:p>
          <a:p>
            <a:pPr marL="113665" marR="11176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These</a:t>
            </a:r>
            <a:r>
              <a:rPr lang="en-US" sz="2800" spc="16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definitions</a:t>
            </a:r>
            <a:r>
              <a:rPr lang="en-US" sz="2800" spc="16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may</a:t>
            </a:r>
            <a:r>
              <a:rPr lang="en-US" sz="2800" spc="16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</a:t>
            </a:r>
            <a:r>
              <a:rPr lang="en-US" sz="2800" spc="16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listed</a:t>
            </a:r>
            <a:r>
              <a:rPr lang="en-US" sz="2800" spc="16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</a:t>
            </a:r>
            <a:r>
              <a:rPr lang="en-US" sz="2800" spc="16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2800" spc="16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compact</a:t>
            </a:r>
            <a:r>
              <a:rPr lang="en-US" sz="2800" spc="15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form</a:t>
            </a:r>
            <a:r>
              <a:rPr lang="en-US" sz="2800" spc="19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using</a:t>
            </a:r>
            <a:r>
              <a:rPr lang="en-US" sz="2800" spc="16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truth</a:t>
            </a:r>
            <a:r>
              <a:rPr lang="en-US" sz="2800" spc="16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tables.</a:t>
            </a:r>
            <a:r>
              <a:rPr lang="en-US" sz="2800" spc="16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638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46609-53BF-405F-BBFC-3F409A2C8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Truth Table</a:t>
            </a:r>
            <a:r>
              <a:rPr lang="en-US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02A60F-C727-4CC1-AC61-E02F9E2174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2400" spc="16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truth</a:t>
            </a:r>
            <a:r>
              <a:rPr lang="en-US" sz="2400" b="1" spc="16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table</a:t>
            </a:r>
            <a:r>
              <a:rPr lang="en-US" sz="2400" b="1" spc="16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</a:t>
            </a:r>
            <a:r>
              <a:rPr lang="en-US" sz="2400" spc="16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2400" spc="16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table</a:t>
            </a:r>
            <a:r>
              <a:rPr lang="en-US" sz="2400" spc="16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</a:t>
            </a:r>
            <a:r>
              <a:rPr lang="en-US" sz="2400" spc="16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all</a:t>
            </a:r>
            <a:r>
              <a:rPr lang="en-US" sz="2400" spc="18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possible</a:t>
            </a:r>
            <a:r>
              <a:rPr lang="en-US" sz="2400" spc="4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combinations</a:t>
            </a:r>
            <a:r>
              <a:rPr lang="en-US" sz="2400" spc="4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</a:t>
            </a:r>
            <a:r>
              <a:rPr lang="en-US" sz="2400" spc="4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en-US" sz="2400" spc="4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variables</a:t>
            </a:r>
            <a:r>
              <a:rPr lang="en-US" sz="2400" spc="6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showing</a:t>
            </a:r>
            <a:r>
              <a:rPr lang="en-US" sz="2400" spc="4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en-US" sz="2400" spc="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relation</a:t>
            </a:r>
            <a:r>
              <a:rPr lang="en-US" sz="2400" spc="4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between</a:t>
            </a:r>
            <a:r>
              <a:rPr lang="en-US" sz="2400" spc="3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en-US" sz="2400" spc="4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values</a:t>
            </a:r>
            <a:r>
              <a:rPr lang="en-US" sz="2400" spc="4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that</a:t>
            </a:r>
            <a:r>
              <a:rPr lang="en-US" sz="2400" spc="4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en-US" sz="2400" spc="4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variables</a:t>
            </a:r>
            <a:r>
              <a:rPr lang="en-US" sz="2400" spc="5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may</a:t>
            </a:r>
            <a:r>
              <a:rPr lang="en-US" sz="2400" spc="31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take</a:t>
            </a:r>
            <a:r>
              <a:rPr lang="en-US" sz="2400" spc="-3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en-US" sz="2400" spc="-2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en-US" sz="2400" spc="-2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result</a:t>
            </a:r>
            <a:r>
              <a:rPr lang="en-US" sz="2400" spc="-3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</a:t>
            </a:r>
            <a:r>
              <a:rPr lang="en-US" sz="2400" spc="-1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en-US" sz="2400" spc="-2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operation.</a:t>
            </a:r>
          </a:p>
          <a:p>
            <a:pPr marL="0" indent="0">
              <a:buNone/>
            </a:pP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0C77E5-23D2-4E29-857E-60F93DD285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1550" y="3438384"/>
            <a:ext cx="8176333" cy="2738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4237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D295B-1503-4DC7-AE52-142915D51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A1447A-3CEC-40B6-98C3-69972EEA8F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3647"/>
            <a:ext cx="10515600" cy="456331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4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Binary</a:t>
            </a:r>
            <a:r>
              <a:rPr lang="en-US" sz="2400" spc="3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logic</a:t>
            </a:r>
            <a:r>
              <a:rPr lang="en-US" sz="2400" spc="3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should</a:t>
            </a:r>
            <a:r>
              <a:rPr lang="en-US" sz="2400" spc="3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not</a:t>
            </a:r>
            <a:r>
              <a:rPr lang="en-US" sz="2400" spc="3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</a:t>
            </a:r>
            <a:r>
              <a:rPr lang="en-US" sz="2400" spc="3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confused</a:t>
            </a:r>
            <a:r>
              <a:rPr lang="en-US" sz="2400" spc="3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with</a:t>
            </a:r>
            <a:r>
              <a:rPr lang="en-US" sz="2400" spc="2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binary</a:t>
            </a:r>
            <a:r>
              <a:rPr lang="en-US" sz="2400" spc="3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arithmetic</a:t>
            </a:r>
            <a:r>
              <a:rPr lang="en-US" sz="2400" spc="6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(However</a:t>
            </a:r>
            <a:r>
              <a:rPr lang="en-US" sz="2400" spc="3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</a:t>
            </a:r>
            <a:r>
              <a:rPr lang="en-US" sz="2400" spc="3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</a:t>
            </a:r>
            <a:r>
              <a:rPr lang="en-US" sz="2400" spc="3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same</a:t>
            </a:r>
            <a:r>
              <a:rPr lang="en-US" sz="2400" spc="2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symbols</a:t>
            </a:r>
            <a:r>
              <a:rPr lang="en-US" sz="2400" spc="3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here).</a:t>
            </a:r>
            <a:r>
              <a:rPr lang="en-US" sz="2400" spc="28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You</a:t>
            </a:r>
            <a:r>
              <a:rPr lang="en-US" sz="2400" spc="8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should</a:t>
            </a:r>
            <a:r>
              <a:rPr lang="en-US" sz="2400" spc="8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realize</a:t>
            </a:r>
            <a:r>
              <a:rPr lang="en-US" sz="2400" spc="8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that</a:t>
            </a:r>
            <a:r>
              <a:rPr lang="en-US" sz="2400" spc="7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</a:t>
            </a:r>
            <a:r>
              <a:rPr lang="en-US" sz="2400" spc="8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arithmetic</a:t>
            </a:r>
            <a:r>
              <a:rPr lang="en-US" sz="2400" spc="8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variable</a:t>
            </a:r>
            <a:r>
              <a:rPr lang="en-US" sz="2400" spc="7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designates</a:t>
            </a:r>
            <a:r>
              <a:rPr lang="en-US" sz="2400" spc="8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2400" spc="8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number</a:t>
            </a:r>
            <a:r>
              <a:rPr lang="en-US" sz="2400" spc="7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that</a:t>
            </a:r>
            <a:r>
              <a:rPr lang="en-US" sz="2400" spc="8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may</a:t>
            </a:r>
            <a:r>
              <a:rPr lang="en-US" sz="2400" spc="8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consist</a:t>
            </a:r>
            <a:r>
              <a:rPr lang="en-US" sz="2400" spc="7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</a:t>
            </a:r>
            <a:r>
              <a:rPr lang="en-US" sz="2400" spc="7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many</a:t>
            </a:r>
            <a:r>
              <a:rPr lang="en-US" sz="2400" spc="8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digits.</a:t>
            </a:r>
            <a:r>
              <a:rPr lang="en-US" sz="2400" spc="8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2400" spc="23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logic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variable</a:t>
            </a:r>
            <a:r>
              <a:rPr lang="en-US" sz="2400" spc="1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</a:t>
            </a:r>
            <a:r>
              <a:rPr lang="en-US" sz="2400" spc="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always</a:t>
            </a:r>
            <a:r>
              <a:rPr lang="en-US" sz="2400" spc="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either</a:t>
            </a:r>
            <a:r>
              <a:rPr lang="en-US" sz="2400" spc="1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2400" spc="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</a:t>
            </a:r>
            <a:r>
              <a:rPr lang="en-US" sz="2400" spc="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0. For</a:t>
            </a:r>
            <a:r>
              <a:rPr lang="en-US" sz="2400" spc="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example,</a:t>
            </a:r>
            <a:r>
              <a:rPr lang="en-US" sz="2400" spc="1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</a:t>
            </a:r>
            <a:r>
              <a:rPr lang="en-US" sz="2400" spc="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binary</a:t>
            </a:r>
            <a:r>
              <a:rPr lang="en-US" sz="2400" spc="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arithmetic,</a:t>
            </a:r>
            <a:r>
              <a:rPr lang="en-US" sz="2400" spc="1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2400" spc="1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+ 1</a:t>
            </a:r>
            <a:r>
              <a:rPr lang="en-US" sz="2400" spc="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2400" spc="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10</a:t>
            </a:r>
            <a:r>
              <a:rPr lang="en-US" sz="2400" spc="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(read:</a:t>
            </a:r>
            <a:r>
              <a:rPr lang="en-US" sz="2400" spc="1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"one</a:t>
            </a:r>
            <a:r>
              <a:rPr lang="en-US" sz="2400" spc="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plus</a:t>
            </a:r>
            <a:r>
              <a:rPr lang="en-US" sz="2400" spc="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one</a:t>
            </a:r>
            <a:r>
              <a:rPr lang="en-US" sz="2400" spc="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</a:t>
            </a:r>
            <a:r>
              <a:rPr lang="en-US" sz="2400" spc="20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equal</a:t>
            </a:r>
            <a:r>
              <a:rPr lang="en-US" sz="2400" spc="-2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</a:t>
            </a:r>
            <a:r>
              <a:rPr lang="en-US" sz="2400" spc="-2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2"),</a:t>
            </a:r>
            <a:r>
              <a:rPr lang="en-US" sz="2400" spc="-2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whereas</a:t>
            </a:r>
            <a:r>
              <a:rPr lang="en-US" sz="2400" spc="-2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</a:t>
            </a:r>
            <a:r>
              <a:rPr lang="en-US" sz="2400" spc="-2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binary</a:t>
            </a:r>
            <a:r>
              <a:rPr lang="en-US" sz="2400" spc="-1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logic,</a:t>
            </a:r>
            <a:r>
              <a:rPr lang="en-US" sz="2400" spc="-2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</a:t>
            </a:r>
            <a:r>
              <a:rPr lang="en-US" sz="2400" spc="-2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have</a:t>
            </a:r>
            <a:r>
              <a:rPr lang="en-US" sz="2400" spc="-2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2400" spc="-1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+</a:t>
            </a:r>
            <a:r>
              <a:rPr lang="en-US" sz="2400" spc="-2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2400" spc="-1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2400" spc="-2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2400" spc="-1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(read:</a:t>
            </a:r>
            <a:r>
              <a:rPr lang="en-US" sz="2400" spc="-1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"one</a:t>
            </a:r>
            <a:r>
              <a:rPr lang="en-US" sz="2400" spc="-2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</a:t>
            </a:r>
            <a:r>
              <a:rPr lang="en-US" sz="2400" spc="-2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one</a:t>
            </a:r>
            <a:r>
              <a:rPr lang="en-US" sz="2400" spc="-1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</a:t>
            </a:r>
            <a:r>
              <a:rPr lang="en-US" sz="2400" spc="-2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equal</a:t>
            </a:r>
            <a:r>
              <a:rPr lang="en-US" sz="2400" spc="-2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</a:t>
            </a:r>
            <a:r>
              <a:rPr lang="en-US" sz="2400" spc="-1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one").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1210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6CB57-9DCB-4092-B99A-ECB4A381D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Basic Logic Gates: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088108-5F26-4551-AA5A-C24957E846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4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Logic</a:t>
            </a:r>
            <a:r>
              <a:rPr lang="en-US" sz="2400" spc="-1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gates</a:t>
            </a:r>
            <a:r>
              <a:rPr lang="en-US" sz="2400" spc="-1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are</a:t>
            </a:r>
            <a:r>
              <a:rPr lang="en-US" sz="24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electronic</a:t>
            </a:r>
            <a:r>
              <a:rPr lang="en-US" sz="2400" spc="-1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circuits 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that</a:t>
            </a:r>
            <a:r>
              <a:rPr lang="en-US" sz="2400" spc="-1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operate 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2400" spc="-1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one</a:t>
            </a:r>
            <a:r>
              <a:rPr lang="en-US" sz="2400" spc="-1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</a:t>
            </a:r>
            <a:r>
              <a:rPr lang="en-US" sz="2400" spc="-1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more</a:t>
            </a:r>
            <a:r>
              <a:rPr lang="en-US" sz="2400" spc="-1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input</a:t>
            </a:r>
            <a:r>
              <a:rPr lang="en-US" sz="2400" spc="-1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signals 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</a:t>
            </a:r>
            <a:r>
              <a:rPr lang="en-US" sz="2400" spc="-1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produce</a:t>
            </a:r>
            <a:r>
              <a:rPr lang="en-US" sz="2400" spc="1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</a:t>
            </a:r>
            <a:r>
              <a:rPr lang="en-US" sz="2400" spc="-1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output 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signal.</a:t>
            </a:r>
            <a:r>
              <a:rPr lang="en-US" sz="2400" spc="24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Electrical</a:t>
            </a:r>
            <a:r>
              <a:rPr lang="en-US" sz="2400" spc="15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signals</a:t>
            </a:r>
            <a:r>
              <a:rPr lang="en-US" sz="2400" spc="15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such</a:t>
            </a:r>
            <a:r>
              <a:rPr lang="en-US" sz="2400" spc="15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</a:t>
            </a:r>
            <a:r>
              <a:rPr lang="en-US" sz="2400" spc="16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voltages</a:t>
            </a:r>
            <a:r>
              <a:rPr lang="en-US" sz="2400" spc="15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</a:t>
            </a:r>
            <a:r>
              <a:rPr lang="en-US" sz="2400" spc="15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currents</a:t>
            </a:r>
            <a:r>
              <a:rPr lang="en-US" sz="2400" spc="15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exist</a:t>
            </a:r>
            <a:r>
              <a:rPr lang="en-US" sz="2400" spc="17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throughout</a:t>
            </a:r>
            <a:r>
              <a:rPr lang="en-US" sz="2400" spc="16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2400" spc="15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digital</a:t>
            </a:r>
            <a:r>
              <a:rPr lang="en-US" sz="2400" spc="15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system</a:t>
            </a:r>
            <a:r>
              <a:rPr lang="en-US" sz="2400" spc="1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</a:t>
            </a:r>
            <a:r>
              <a:rPr lang="en-US" sz="2400" spc="15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either</a:t>
            </a:r>
            <a:r>
              <a:rPr lang="en-US" sz="2400" spc="17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one</a:t>
            </a:r>
            <a:r>
              <a:rPr lang="en-US" sz="2400" spc="1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</a:t>
            </a:r>
            <a:r>
              <a:rPr lang="en-US" sz="2400" spc="15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two</a:t>
            </a:r>
            <a:r>
              <a:rPr lang="en-US" sz="2400" spc="38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recognizable</a:t>
            </a:r>
            <a:r>
              <a:rPr lang="en-US" sz="2400" spc="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values</a:t>
            </a:r>
            <a:r>
              <a:rPr lang="en-US" sz="2400" spc="5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(bi-state</a:t>
            </a:r>
            <a:r>
              <a:rPr lang="en-US" sz="2400" spc="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n-US" sz="2400" spc="5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</a:t>
            </a:r>
            <a:r>
              <a:rPr lang="en-US" sz="2400" spc="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1).</a:t>
            </a:r>
          </a:p>
          <a:p>
            <a:pPr>
              <a:lnSpc>
                <a:spcPct val="150000"/>
              </a:lnSpc>
            </a:pPr>
            <a:r>
              <a:rPr lang="en-US" sz="2400" spc="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Voltage-operated</a:t>
            </a:r>
            <a:r>
              <a:rPr lang="en-US" sz="2400" spc="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circuits</a:t>
            </a:r>
            <a:r>
              <a:rPr lang="en-US" sz="2400" spc="5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respond</a:t>
            </a:r>
            <a:r>
              <a:rPr lang="en-US" sz="2400" spc="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</a:t>
            </a:r>
            <a:r>
              <a:rPr lang="en-US" sz="2400" spc="5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two</a:t>
            </a:r>
            <a:r>
              <a:rPr lang="en-US" sz="2400" spc="5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separate</a:t>
            </a:r>
            <a:r>
              <a:rPr lang="en-US" sz="2400" spc="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voltage</a:t>
            </a:r>
            <a:r>
              <a:rPr lang="en-US" sz="2400" spc="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ranges</a:t>
            </a:r>
            <a:r>
              <a:rPr lang="en-US" sz="2400" spc="46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(Example</a:t>
            </a:r>
            <a:r>
              <a:rPr lang="en-US" sz="2400" spc="-2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</a:t>
            </a:r>
            <a:r>
              <a:rPr lang="en-US" sz="2400" spc="-1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voltage</a:t>
            </a:r>
            <a:r>
              <a:rPr lang="en-US" sz="2400" spc="-2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ranges</a:t>
            </a:r>
            <a:r>
              <a:rPr lang="en-US" sz="2400" spc="-1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</a:t>
            </a:r>
            <a:r>
              <a:rPr lang="en-US" sz="2400" spc="-2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discussed</a:t>
            </a:r>
            <a:r>
              <a:rPr lang="en-US" sz="2400" spc="-2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</a:t>
            </a:r>
            <a:r>
              <a:rPr lang="en-US" sz="2400" spc="-2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unit</a:t>
            </a:r>
            <a:r>
              <a:rPr lang="en-US" sz="2400" spc="-2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1) that</a:t>
            </a:r>
            <a:r>
              <a:rPr lang="en-US" sz="2400" spc="-1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represent</a:t>
            </a:r>
            <a:r>
              <a:rPr lang="en-US" sz="2400" spc="-3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2400" spc="-1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binary</a:t>
            </a:r>
            <a:r>
              <a:rPr lang="en-US" sz="2400" spc="-2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variable</a:t>
            </a:r>
            <a:r>
              <a:rPr lang="en-US" sz="2400" spc="-2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equal</a:t>
            </a:r>
            <a:r>
              <a:rPr lang="en-US" sz="2400" spc="-1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</a:t>
            </a:r>
            <a:r>
              <a:rPr lang="en-US" sz="2400" spc="-1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logic</a:t>
            </a:r>
            <a:r>
              <a:rPr lang="en-US" sz="2400" spc="-2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2400" spc="-2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</a:t>
            </a:r>
            <a:r>
              <a:rPr lang="en-US" sz="2400" spc="-2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logic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5188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CFFA9-B102-4C15-ADC9-0F880D20D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0511BEF-648B-43C8-8279-50366694CF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2512" y="1766656"/>
            <a:ext cx="10086975" cy="3958663"/>
          </a:xfrm>
        </p:spPr>
      </p:pic>
    </p:spTree>
    <p:extLst>
      <p:ext uri="{BB962C8B-B14F-4D97-AF65-F5344CB8AC3E}">
        <p14:creationId xmlns:p14="http://schemas.microsoft.com/office/powerpoint/2010/main" val="21514778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1AC05-CCAB-49F5-907F-1700CA7CE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Boolean</a:t>
            </a:r>
            <a:r>
              <a:rPr lang="en-US" sz="3600" b="1" spc="-65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b="1" spc="-5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algebra</a:t>
            </a:r>
            <a:br>
              <a:rPr lang="en-US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8492E9-8D64-4B5B-B0C0-2993176A3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7364"/>
            <a:ext cx="10515600" cy="4969600"/>
          </a:xfrm>
        </p:spPr>
        <p:txBody>
          <a:bodyPr/>
          <a:lstStyle/>
          <a:p>
            <a:pPr marL="113665" marR="11303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</a:t>
            </a:r>
            <a:r>
              <a:rPr lang="en-US" sz="1800" spc="12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1854</a:t>
            </a:r>
            <a:r>
              <a:rPr lang="en-US" sz="1800" spc="12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George</a:t>
            </a:r>
            <a:r>
              <a:rPr lang="en-US" sz="1800" spc="12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Boole</a:t>
            </a:r>
            <a:r>
              <a:rPr lang="en-US" sz="1800" spc="12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introduced</a:t>
            </a:r>
            <a:r>
              <a:rPr lang="en-US" sz="1800" spc="12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1800" spc="12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systematic</a:t>
            </a:r>
            <a:r>
              <a:rPr lang="en-US" sz="1800" spc="12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treatment</a:t>
            </a:r>
            <a:r>
              <a:rPr lang="en-US" sz="1800" spc="12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</a:t>
            </a:r>
            <a:r>
              <a:rPr lang="en-US" sz="1800" spc="13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logic</a:t>
            </a:r>
            <a:r>
              <a:rPr lang="en-US" sz="1800" spc="12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en-US" sz="1800" spc="13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developed</a:t>
            </a:r>
            <a:r>
              <a:rPr lang="en-US" sz="1800" spc="12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</a:t>
            </a:r>
            <a:r>
              <a:rPr lang="en-US" sz="1800" spc="13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</a:t>
            </a:r>
            <a:r>
              <a:rPr lang="en-US" sz="1800" spc="16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purpose</a:t>
            </a:r>
            <a:r>
              <a:rPr lang="en-US" sz="1800" spc="12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</a:t>
            </a:r>
            <a:r>
              <a:rPr lang="en-US" sz="1800" spc="21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algebraic</a:t>
            </a:r>
            <a:r>
              <a:rPr lang="en-US" sz="1800" spc="7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system</a:t>
            </a:r>
            <a:r>
              <a:rPr lang="en-US" sz="1800" spc="6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now</a:t>
            </a:r>
            <a:r>
              <a:rPr lang="en-US" sz="1800" spc="7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called</a:t>
            </a:r>
            <a:r>
              <a:rPr lang="en-US" sz="1800" spc="8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Boolean</a:t>
            </a:r>
            <a:r>
              <a:rPr lang="en-US" sz="1800" i="1" spc="7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algebra.</a:t>
            </a:r>
          </a:p>
          <a:p>
            <a:pPr marL="113665" marR="11303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i="1" spc="8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</a:t>
            </a:r>
            <a:r>
              <a:rPr lang="en-US" sz="1800" spc="7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1938</a:t>
            </a:r>
            <a:r>
              <a:rPr lang="en-US" sz="1800" spc="7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C.</a:t>
            </a:r>
            <a:r>
              <a:rPr lang="en-US" sz="1800" spc="7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E.</a:t>
            </a:r>
            <a:r>
              <a:rPr lang="en-US" sz="1800" spc="6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Shannon</a:t>
            </a:r>
            <a:r>
              <a:rPr lang="en-US" sz="1800" spc="7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introduced</a:t>
            </a:r>
            <a:r>
              <a:rPr lang="en-US" sz="1800" spc="8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1800" spc="7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two-valued</a:t>
            </a:r>
            <a:r>
              <a:rPr lang="en-US" sz="1800" spc="7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Boolean</a:t>
            </a:r>
            <a:r>
              <a:rPr lang="en-US" sz="1800" spc="41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algebra</a:t>
            </a:r>
            <a:r>
              <a:rPr lang="en-US" sz="1800" spc="13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called</a:t>
            </a:r>
            <a:r>
              <a:rPr lang="en-US" sz="1800" spc="14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switching</a:t>
            </a:r>
            <a:r>
              <a:rPr lang="en-US" sz="1800" i="1" spc="14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algebra,</a:t>
            </a:r>
            <a:r>
              <a:rPr lang="en-US" sz="1800" i="1" spc="14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</a:t>
            </a:r>
            <a:r>
              <a:rPr lang="en-US" sz="1800" spc="1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which</a:t>
            </a:r>
            <a:r>
              <a:rPr lang="en-US" sz="1800" spc="14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</a:t>
            </a:r>
            <a:r>
              <a:rPr lang="en-US" sz="1800" spc="14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demonstrated</a:t>
            </a:r>
            <a:r>
              <a:rPr lang="en-US" sz="1800" spc="14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that</a:t>
            </a:r>
            <a:r>
              <a:rPr lang="en-US" sz="1800" spc="14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en-US" sz="1800" spc="14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properties</a:t>
            </a:r>
            <a:r>
              <a:rPr lang="en-US" sz="1800" spc="14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</a:t>
            </a:r>
            <a:r>
              <a:rPr lang="en-US" sz="1800" spc="14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bistable</a:t>
            </a:r>
            <a:r>
              <a:rPr lang="en-US" sz="1800" spc="14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electrical</a:t>
            </a:r>
            <a:r>
              <a:rPr lang="en-US" sz="1800" spc="40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switching</a:t>
            </a:r>
            <a:r>
              <a:rPr lang="en-US" sz="1800" spc="-3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circuits</a:t>
            </a:r>
            <a:r>
              <a:rPr lang="en-US" sz="1800" spc="-3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can</a:t>
            </a:r>
            <a:r>
              <a:rPr lang="en-US" sz="1800" spc="-3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</a:t>
            </a:r>
            <a:r>
              <a:rPr lang="en-US" sz="1800" spc="-3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represented</a:t>
            </a:r>
            <a:r>
              <a:rPr lang="en-US" sz="1800" spc="-3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800" spc="-3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</a:t>
            </a:r>
            <a:r>
              <a:rPr lang="en-US" sz="1800" spc="-3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algebra.</a:t>
            </a:r>
          </a:p>
          <a:p>
            <a:pPr marL="113665" marR="112395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Thus,</a:t>
            </a:r>
            <a:r>
              <a:rPr lang="en-US" sz="1800" spc="1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en-US" sz="1800" spc="1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mathematical</a:t>
            </a:r>
            <a:r>
              <a:rPr lang="en-US" sz="1800" spc="1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system</a:t>
            </a:r>
            <a:r>
              <a:rPr lang="en-US" sz="1800" spc="1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</a:t>
            </a:r>
            <a:r>
              <a:rPr lang="en-US" sz="1800" spc="1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binary</a:t>
            </a:r>
            <a:r>
              <a:rPr lang="en-US" sz="1800" spc="1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logic</a:t>
            </a:r>
            <a:r>
              <a:rPr lang="en-US" sz="1800" spc="1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</a:t>
            </a:r>
            <a:r>
              <a:rPr lang="en-US" sz="1800" spc="3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known</a:t>
            </a:r>
            <a:r>
              <a:rPr lang="en-US" sz="1800" spc="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</a:t>
            </a:r>
            <a:r>
              <a:rPr lang="en-US" sz="1800" spc="2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Boolean</a:t>
            </a:r>
            <a:r>
              <a:rPr lang="en-US" sz="1800" b="1" spc="1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</a:t>
            </a:r>
            <a:r>
              <a:rPr lang="en-US" sz="1800" b="1" spc="1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switching</a:t>
            </a:r>
            <a:r>
              <a:rPr lang="en-US" sz="1800" b="1" spc="1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algebra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800" spc="1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113665" marR="112395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</a:t>
            </a:r>
            <a:r>
              <a:rPr lang="en-US" sz="1800" spc="1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algebra</a:t>
            </a:r>
            <a:r>
              <a:rPr lang="en-US" sz="1800" spc="1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</a:t>
            </a:r>
            <a:r>
              <a:rPr lang="en-US" sz="1800" spc="29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conveniently</a:t>
            </a:r>
            <a:r>
              <a:rPr lang="en-US" sz="1800" spc="3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used</a:t>
            </a:r>
            <a:r>
              <a:rPr lang="en-US" sz="1800" spc="3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</a:t>
            </a:r>
            <a:r>
              <a:rPr lang="en-US" sz="1800" spc="3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describe</a:t>
            </a:r>
            <a:r>
              <a:rPr lang="en-US" sz="1800" spc="2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en-US" sz="1800" spc="3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operation</a:t>
            </a:r>
            <a:r>
              <a:rPr lang="en-US" sz="1800" spc="3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</a:t>
            </a:r>
            <a:r>
              <a:rPr lang="en-US" sz="1800" spc="3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complex</a:t>
            </a:r>
            <a:r>
              <a:rPr lang="en-US" sz="1800" spc="2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networks</a:t>
            </a:r>
            <a:r>
              <a:rPr lang="en-US" sz="1800" spc="4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</a:t>
            </a:r>
            <a:r>
              <a:rPr lang="en-US" sz="1800" spc="3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digital</a:t>
            </a:r>
            <a:r>
              <a:rPr lang="en-US" sz="1800" spc="3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circuits.</a:t>
            </a:r>
            <a:r>
              <a:rPr lang="en-US" sz="1800" spc="2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Designers</a:t>
            </a:r>
            <a:r>
              <a:rPr lang="en-US" sz="1800" spc="3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</a:t>
            </a:r>
            <a:r>
              <a:rPr lang="en-US" sz="1800" spc="3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digital</a:t>
            </a:r>
            <a:r>
              <a:rPr lang="en-US" sz="1800" spc="49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systems</a:t>
            </a:r>
            <a:r>
              <a:rPr lang="en-US" sz="1800" spc="5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</a:t>
            </a:r>
            <a:r>
              <a:rPr lang="en-US" sz="1800" spc="5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Boolean</a:t>
            </a:r>
            <a:r>
              <a:rPr lang="en-US" sz="1800" spc="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algebra</a:t>
            </a:r>
            <a:r>
              <a:rPr lang="en-US" sz="1800" spc="5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</a:t>
            </a:r>
            <a:r>
              <a:rPr lang="en-US" sz="1800" spc="5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transform</a:t>
            </a:r>
            <a:r>
              <a:rPr lang="en-US" sz="1800" spc="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circuit</a:t>
            </a:r>
            <a:r>
              <a:rPr lang="en-US" sz="1800" spc="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diagrams</a:t>
            </a:r>
            <a:r>
              <a:rPr lang="en-US" sz="1800" spc="5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</a:t>
            </a:r>
            <a:r>
              <a:rPr lang="en-US" sz="1800" spc="5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algebraic</a:t>
            </a:r>
            <a:r>
              <a:rPr lang="en-US" sz="1800" spc="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expressions</a:t>
            </a:r>
            <a:r>
              <a:rPr lang="en-US" sz="1800" spc="5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en-US" sz="1800" spc="5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vice</a:t>
            </a:r>
            <a:r>
              <a:rPr lang="en-US" sz="1800" spc="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versa.</a:t>
            </a:r>
            <a:r>
              <a:rPr lang="en-US" sz="1800" spc="7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113665" marR="112395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</a:t>
            </a:r>
            <a:r>
              <a:rPr lang="en-US" sz="1800" spc="33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any</a:t>
            </a:r>
            <a:r>
              <a:rPr lang="en-US" sz="1800" spc="-1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given</a:t>
            </a:r>
            <a:r>
              <a:rPr lang="en-US" sz="1800" spc="-1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algebra</a:t>
            </a:r>
            <a:r>
              <a:rPr lang="en-US" sz="1800" spc="-1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system,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there</a:t>
            </a:r>
            <a:r>
              <a:rPr lang="en-US" sz="1800" spc="-1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are</a:t>
            </a:r>
            <a:r>
              <a:rPr lang="en-US" sz="1800" spc="-1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some</a:t>
            </a:r>
            <a:r>
              <a:rPr lang="en-US" sz="1800" spc="-1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initial</a:t>
            </a:r>
            <a:r>
              <a:rPr lang="en-US" sz="1800" spc="-1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assumptions,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</a:t>
            </a:r>
            <a:r>
              <a:rPr lang="en-US" sz="1800" spc="-1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postulates,</a:t>
            </a:r>
            <a:r>
              <a:rPr lang="en-US" sz="1800" spc="-1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that</a:t>
            </a:r>
            <a:r>
              <a:rPr lang="en-US" sz="1800" spc="-1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en-US" sz="1800" spc="-1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system</a:t>
            </a:r>
            <a:r>
              <a:rPr lang="en-US" sz="1800" spc="-1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follows.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5863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190F4-04D9-4770-9576-4E6637C6A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02310"/>
          </a:xfrm>
        </p:spPr>
        <p:txBody>
          <a:bodyPr>
            <a:normAutofit fontScale="90000"/>
          </a:bodyPr>
          <a:lstStyle/>
          <a:p>
            <a:br>
              <a:rPr lang="en-US" sz="3200" b="1" dirty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32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Basic</a:t>
            </a:r>
            <a:r>
              <a:rPr lang="en-US" sz="3200" b="1" spc="-25" dirty="0">
                <a:solidFill>
                  <a:srgbClr val="FF0000"/>
                </a:solidFill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spc="-5" dirty="0">
                <a:solidFill>
                  <a:srgbClr val="FF0000"/>
                </a:solidFill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theorems</a:t>
            </a:r>
            <a:r>
              <a:rPr lang="en-US" sz="3200" b="1" spc="-20" dirty="0">
                <a:solidFill>
                  <a:srgbClr val="FF0000"/>
                </a:solidFill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en-US" sz="3200" b="1" spc="-20" dirty="0">
                <a:solidFill>
                  <a:srgbClr val="FF0000"/>
                </a:solidFill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spc="-5" dirty="0">
                <a:solidFill>
                  <a:srgbClr val="FF0000"/>
                </a:solidFill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Properties</a:t>
            </a:r>
            <a:r>
              <a:rPr lang="en-US" sz="3200" b="1" spc="-10" dirty="0">
                <a:solidFill>
                  <a:srgbClr val="FF0000"/>
                </a:solidFill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of</a:t>
            </a:r>
            <a:r>
              <a:rPr lang="en-US" sz="3200" b="1" spc="-15" dirty="0">
                <a:solidFill>
                  <a:srgbClr val="FF0000"/>
                </a:solidFill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Boolean</a:t>
            </a:r>
            <a:r>
              <a:rPr lang="en-US" sz="3200" b="1" spc="-25" dirty="0">
                <a:solidFill>
                  <a:srgbClr val="FF0000"/>
                </a:solidFill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spc="-5" dirty="0">
                <a:solidFill>
                  <a:srgbClr val="FF0000"/>
                </a:solidFill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algebra</a:t>
            </a:r>
            <a:br>
              <a:rPr lang="en-US" sz="44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86CE48-E491-4F9F-91D7-AB00D060FC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8847"/>
            <a:ext cx="10515600" cy="4868116"/>
          </a:xfrm>
        </p:spPr>
        <p:txBody>
          <a:bodyPr/>
          <a:lstStyle/>
          <a:p>
            <a:pPr marL="0" marR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spc="-5" dirty="0">
                <a:solidFill>
                  <a:srgbClr val="FF0000"/>
                </a:solidFill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Duality</a:t>
            </a:r>
            <a:endParaRPr lang="en-US" sz="2400" b="1" dirty="0">
              <a:solidFill>
                <a:srgbClr val="FF0000"/>
              </a:solidFill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" marR="11176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Postulates</a:t>
            </a:r>
            <a:r>
              <a:rPr lang="en-US" sz="1800" spc="1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en-US" sz="1800" spc="1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Boolean</a:t>
            </a:r>
            <a:r>
              <a:rPr lang="en-US" sz="1800" spc="1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algebra</a:t>
            </a:r>
            <a:r>
              <a:rPr lang="en-US" sz="1800" spc="2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are</a:t>
            </a:r>
            <a:r>
              <a:rPr lang="en-US" sz="1800" spc="3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found</a:t>
            </a:r>
            <a:r>
              <a:rPr lang="en-US" sz="1800" spc="1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</a:t>
            </a:r>
            <a:r>
              <a:rPr lang="en-US" sz="1800" spc="1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pairs;</a:t>
            </a:r>
            <a:r>
              <a:rPr lang="en-US" sz="1800" spc="2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one</a:t>
            </a:r>
            <a:r>
              <a:rPr lang="en-US" sz="1800" spc="1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part</a:t>
            </a:r>
            <a:r>
              <a:rPr lang="en-US" sz="1800" spc="2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may</a:t>
            </a:r>
            <a:r>
              <a:rPr lang="en-US" sz="1800" spc="2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</a:t>
            </a:r>
            <a:r>
              <a:rPr lang="en-US" sz="1800" spc="1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obtained</a:t>
            </a:r>
            <a:r>
              <a:rPr lang="en-US" sz="1800" spc="2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from</a:t>
            </a:r>
            <a:r>
              <a:rPr lang="en-US" sz="1800" spc="1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en-US" sz="1800" spc="1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other</a:t>
            </a:r>
            <a:r>
              <a:rPr lang="en-US" sz="1800" spc="2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if</a:t>
            </a:r>
            <a:r>
              <a:rPr lang="en-US" sz="1800" spc="1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en-US" sz="1800" spc="1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binary</a:t>
            </a:r>
            <a:r>
              <a:rPr lang="en-US" sz="1800" spc="2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operators</a:t>
            </a:r>
            <a:r>
              <a:rPr lang="en-US" sz="1800" spc="11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en-US" sz="1800" spc="12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en-US" sz="1800" spc="11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identity</a:t>
            </a:r>
            <a:r>
              <a:rPr lang="en-US" sz="1800" spc="12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elements</a:t>
            </a:r>
            <a:r>
              <a:rPr lang="en-US" sz="1800" spc="11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are</a:t>
            </a:r>
            <a:r>
              <a:rPr lang="en-US" sz="1800" spc="12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interchanged.</a:t>
            </a:r>
            <a:r>
              <a:rPr lang="en-US" sz="1800" spc="11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</a:t>
            </a:r>
            <a:r>
              <a:rPr lang="en-US" sz="1800" spc="12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important</a:t>
            </a:r>
            <a:r>
              <a:rPr lang="en-US" sz="1800" spc="11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property</a:t>
            </a:r>
            <a:r>
              <a:rPr lang="en-US" sz="1800" spc="11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en-US" sz="1800" spc="11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Boolean</a:t>
            </a:r>
            <a:r>
              <a:rPr lang="en-US" sz="1800" spc="11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algebra</a:t>
            </a:r>
            <a:r>
              <a:rPr lang="en-US" sz="1800" spc="12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en-US" sz="1800" spc="3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called</a:t>
            </a:r>
            <a:r>
              <a:rPr lang="en-US" sz="1800" spc="2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en-US" sz="1800" spc="3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1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duality</a:t>
            </a:r>
            <a:r>
              <a:rPr lang="en-US" sz="1800" b="1" spc="3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principle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lang="en-US" sz="1800" spc="3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114300" marR="11176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</a:t>
            </a:r>
            <a:r>
              <a:rPr lang="en-US" sz="1800" spc="2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states</a:t>
            </a:r>
            <a:r>
              <a:rPr lang="en-US" sz="1800" spc="3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that</a:t>
            </a:r>
            <a:r>
              <a:rPr lang="en-US" sz="1800" spc="3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“</a:t>
            </a:r>
            <a:r>
              <a:rPr lang="en-US" sz="1800" b="1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Every</a:t>
            </a:r>
            <a:r>
              <a:rPr lang="en-US" sz="1800" b="1" i="1" spc="2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1" i="1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algebraic</a:t>
            </a:r>
            <a:r>
              <a:rPr lang="en-US" sz="1800" b="1" i="1" spc="3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1" i="1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expression</a:t>
            </a:r>
            <a:r>
              <a:rPr lang="en-US" sz="1800" b="1" i="1" spc="3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1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deducible</a:t>
            </a:r>
            <a:r>
              <a:rPr lang="en-US" sz="1800" b="1" i="1" spc="2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1" i="1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from</a:t>
            </a:r>
            <a:r>
              <a:rPr lang="en-US" sz="1800" b="1" i="1" spc="3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1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en-US" sz="1800" b="1" i="1" spc="2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1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postulates</a:t>
            </a:r>
            <a:r>
              <a:rPr lang="en-US" sz="1800" b="1" i="1" spc="2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1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en-US" sz="1800" b="1" i="1" spc="1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Boolean</a:t>
            </a:r>
            <a:r>
              <a:rPr lang="en-US" sz="1800" b="1" i="1" spc="14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1" i="1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algebra</a:t>
            </a:r>
            <a:r>
              <a:rPr lang="en-US" sz="1800" b="1" i="1" spc="14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1" i="1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remains</a:t>
            </a:r>
            <a:r>
              <a:rPr lang="en-US" sz="1800" b="1" i="1" spc="14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1" i="1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valid</a:t>
            </a:r>
            <a:r>
              <a:rPr lang="en-US" sz="1800" b="1" i="1" spc="14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1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if</a:t>
            </a:r>
            <a:r>
              <a:rPr lang="en-US" sz="1800" b="1" i="1" spc="14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1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en-US" sz="1800" b="1" i="1" spc="14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1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operators</a:t>
            </a:r>
            <a:r>
              <a:rPr lang="en-US" sz="1800" b="1" i="1" spc="14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1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en-US" sz="1800" b="1" i="1" spc="14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1" i="1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identity</a:t>
            </a:r>
            <a:r>
              <a:rPr lang="en-US" sz="1800" b="1" i="1" spc="14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1" i="1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elements</a:t>
            </a:r>
            <a:r>
              <a:rPr lang="en-US" sz="1800" b="1" i="1" spc="14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1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are</a:t>
            </a:r>
            <a:r>
              <a:rPr lang="en-US" sz="1800" b="1" i="1" spc="16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1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interchanged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”.</a:t>
            </a:r>
            <a:r>
              <a:rPr lang="en-US" sz="1800" spc="14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114300" marR="11176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</a:t>
            </a:r>
            <a:r>
              <a:rPr lang="en-US" sz="1800" spc="14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1800" spc="14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two-</a:t>
            </a:r>
            <a:r>
              <a:rPr lang="en-US" sz="1800" spc="2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valued</a:t>
            </a:r>
            <a:r>
              <a:rPr lang="en-US" sz="1800" spc="6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Boolean</a:t>
            </a:r>
            <a:r>
              <a:rPr lang="en-US" sz="1800" spc="7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algebra,</a:t>
            </a:r>
            <a:r>
              <a:rPr lang="en-US" sz="1800" spc="7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en-US" sz="1800" spc="7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identity</a:t>
            </a:r>
            <a:r>
              <a:rPr lang="en-US" sz="1800" spc="7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elements</a:t>
            </a:r>
            <a:r>
              <a:rPr lang="en-US" sz="1800" spc="7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en-US" sz="1800" spc="7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en-US" sz="1800" spc="7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elements</a:t>
            </a:r>
            <a:r>
              <a:rPr lang="en-US" sz="1800" spc="8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en-US" sz="1800" spc="9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en-US" sz="1800" spc="6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set</a:t>
            </a:r>
            <a:r>
              <a:rPr lang="en-US" sz="1800" spc="7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sz="1800" i="1" spc="7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are</a:t>
            </a:r>
            <a:r>
              <a:rPr lang="en-US" sz="1800" spc="7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en-US" sz="1800" spc="6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same:</a:t>
            </a:r>
            <a:r>
              <a:rPr lang="en-US" sz="1800" spc="8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spc="7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en-US" sz="1800" spc="7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0.</a:t>
            </a:r>
            <a:r>
              <a:rPr lang="en-US" sz="1800" spc="6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If</a:t>
            </a:r>
            <a:r>
              <a:rPr lang="en-US" sz="1800" spc="2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en-US" sz="1800" spc="-1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1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dual</a:t>
            </a:r>
            <a:r>
              <a:rPr lang="en-US" sz="1800" b="1" i="1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en-US" sz="1800" spc="-1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</a:t>
            </a:r>
            <a:r>
              <a:rPr lang="en-US" sz="1800" spc="-1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algebraic</a:t>
            </a:r>
            <a:r>
              <a:rPr lang="en-US" sz="1800" spc="-1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expression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en-US" sz="1800" spc="-1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desired,</a:t>
            </a:r>
            <a:r>
              <a:rPr lang="en-US" sz="1800" spc="-1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</a:t>
            </a:r>
            <a:r>
              <a:rPr lang="en-US" sz="1800" spc="-1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simply</a:t>
            </a:r>
            <a:r>
              <a:rPr lang="en-US" sz="1800" spc="-1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interchange</a:t>
            </a:r>
            <a:r>
              <a:rPr lang="en-US" sz="1800" spc="-1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OR</a:t>
            </a:r>
            <a:r>
              <a:rPr lang="en-US" sz="1800" spc="-1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en-US" sz="1800" spc="-1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operators</a:t>
            </a:r>
            <a:r>
              <a:rPr lang="en-US" sz="1800" spc="1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en-US" sz="1800" spc="-1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replace</a:t>
            </a:r>
            <a:r>
              <a:rPr lang="en-US" sz="1800" spc="40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1's</a:t>
            </a:r>
            <a:r>
              <a:rPr lang="en-US" sz="1800" spc="-2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by</a:t>
            </a:r>
            <a:r>
              <a:rPr lang="en-US" sz="1800" spc="-2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0's</a:t>
            </a:r>
            <a:r>
              <a:rPr lang="en-US" sz="1800" spc="-2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en-US" sz="1800" spc="-1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0's</a:t>
            </a:r>
            <a:r>
              <a:rPr lang="en-US" sz="1800" spc="-2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by</a:t>
            </a:r>
            <a:r>
              <a:rPr lang="en-US" sz="1800" spc="-1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1's.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1306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828</Words>
  <Application>Microsoft Office PowerPoint</Application>
  <PresentationFormat>Widescreen</PresentationFormat>
  <Paragraphs>35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Office Theme</vt:lpstr>
      <vt:lpstr>Unit 3 Boolean Algebra</vt:lpstr>
      <vt:lpstr>Basic Gates</vt:lpstr>
      <vt:lpstr>PowerPoint Presentation</vt:lpstr>
      <vt:lpstr>Truth Table:</vt:lpstr>
      <vt:lpstr>PowerPoint Presentation</vt:lpstr>
      <vt:lpstr>Basic Logic Gates:</vt:lpstr>
      <vt:lpstr>PowerPoint Presentation</vt:lpstr>
      <vt:lpstr>Boolean algebra </vt:lpstr>
      <vt:lpstr> Basic theorems and Properties of Boolean algebra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3 Boolean Algebra</dc:title>
  <dc:creator>Saroj Giri</dc:creator>
  <cp:lastModifiedBy>Saroj Giri</cp:lastModifiedBy>
  <cp:revision>5</cp:revision>
  <dcterms:created xsi:type="dcterms:W3CDTF">2022-04-26T13:44:36Z</dcterms:created>
  <dcterms:modified xsi:type="dcterms:W3CDTF">2023-06-11T12:54:36Z</dcterms:modified>
</cp:coreProperties>
</file>