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7" r:id="rId3"/>
    <p:sldId id="258" r:id="rId4"/>
    <p:sldId id="262" r:id="rId5"/>
    <p:sldId id="256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3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F7A0FD-5A6D-8BF4-A8C2-1A95E8BBC7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7C83801-6B50-0867-CDC9-B0E2DA4BBB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D80B451-87BC-1860-DBFF-C98CC76E7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A3D2A-F9CE-4DFA-B5E6-9B7BEFDF5CDA}" type="datetimeFigureOut">
              <a:rPr lang="en-GB" smtClean="0"/>
              <a:t>16/04/2023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1245768-41C5-9300-5412-65E28CF5A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260B1DF-8CB9-3E0F-8EC7-507F39322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D4E1B-B7EF-48A8-8BEC-8DF01F74F454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703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86391B-EDEC-7C05-CF67-2B0D14CDE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46616A5-2AB8-B86B-1A33-1A4C258E1E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BBD77F0-F269-3A74-C9C2-635D3E61F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A3D2A-F9CE-4DFA-B5E6-9B7BEFDF5CDA}" type="datetimeFigureOut">
              <a:rPr lang="en-GB" smtClean="0"/>
              <a:t>16/04/2023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A67B423-1EEA-F642-58E9-78C926734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A8E225F-0162-D7D1-2E22-A98151C22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D4E1B-B7EF-48A8-8BEC-8DF01F74F454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2828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E19B174-D659-4801-1845-4B6798F4A6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4D1CFBB-F88F-5A7C-414E-3F67749536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B8EDA5B-DCE9-3832-495E-DBAB59759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A3D2A-F9CE-4DFA-B5E6-9B7BEFDF5CDA}" type="datetimeFigureOut">
              <a:rPr lang="en-GB" smtClean="0"/>
              <a:t>16/04/2023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15EDAE2-A0DD-7388-FC23-52B40F56C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7F4AA85-F154-889D-052F-F3DD43D62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D4E1B-B7EF-48A8-8BEC-8DF01F74F454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6805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8BA3F3-C412-2C80-86E2-118D3A0A6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AADCD1F-4CA6-AC0A-0F3C-F90BC15D9B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95C9FB0-CE84-18FC-5AAB-435D6AFB1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A3D2A-F9CE-4DFA-B5E6-9B7BEFDF5CDA}" type="datetimeFigureOut">
              <a:rPr lang="en-GB" smtClean="0"/>
              <a:t>16/04/2023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9AC2B07-BC9A-710D-6140-B8678FCA7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7EA17AE-29F4-9187-1453-90BA06A23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D4E1B-B7EF-48A8-8BEC-8DF01F74F454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5412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AC441A-E030-E779-2504-FA010F4D7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256DE39-38DD-0020-56E9-A29E5DF2E4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A3DDDC1-6C80-9301-67E7-B5CC9331C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A3D2A-F9CE-4DFA-B5E6-9B7BEFDF5CDA}" type="datetimeFigureOut">
              <a:rPr lang="en-GB" smtClean="0"/>
              <a:t>16/04/2023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B36D6E3-25B2-C4EB-67EC-9B178181C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EC238CE-C893-8BFE-F588-6B9393A1D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D4E1B-B7EF-48A8-8BEC-8DF01F74F454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1842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79132D-F9C3-F0EC-ED3E-179B66D35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FAA6EB5-764A-D3A4-9DD2-E80F24D360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F1E5ABA-ED10-428B-3069-41C28274E2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605E990-054E-8738-233A-C7E856472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A3D2A-F9CE-4DFA-B5E6-9B7BEFDF5CDA}" type="datetimeFigureOut">
              <a:rPr lang="en-GB" smtClean="0"/>
              <a:t>16/04/2023</a:t>
            </a:fld>
            <a:endParaRPr lang="en-GB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3E85A53-A035-E326-67C1-21E51600A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F33A1F0-0F9F-3F19-03F2-2B5941A5A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D4E1B-B7EF-48A8-8BEC-8DF01F74F454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8097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B346CC-2212-B933-20A0-8FCE8283D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2808D09-C931-8F64-83E4-1E99F7D00E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9B486B7-12D9-39B3-3621-A22DFF6115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FE3ABE6-6C5F-5B31-0040-2B2090577A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7FA3AB4-EFB8-1DF9-4FBE-F57754555B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860C1B2-E7CD-39F1-D002-2A599CB62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A3D2A-F9CE-4DFA-B5E6-9B7BEFDF5CDA}" type="datetimeFigureOut">
              <a:rPr lang="en-GB" smtClean="0"/>
              <a:t>16/04/2023</a:t>
            </a:fld>
            <a:endParaRPr lang="en-GB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E010E57-465F-4AA3-BC6F-E5D1E1C85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E3F913A-E208-9601-B8A7-6EBF49555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D4E1B-B7EF-48A8-8BEC-8DF01F74F454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079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FC1C30-A33C-D8DE-BC46-D39DFDC9E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F617DA8-A517-33CC-DC50-3D1673ECD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A3D2A-F9CE-4DFA-B5E6-9B7BEFDF5CDA}" type="datetimeFigureOut">
              <a:rPr lang="en-GB" smtClean="0"/>
              <a:t>16/04/2023</a:t>
            </a:fld>
            <a:endParaRPr lang="en-GB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9F4307C-53FF-815E-4666-5E1FC48AB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0A7D9C3-6936-7D8F-127D-789A2460D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D4E1B-B7EF-48A8-8BEC-8DF01F74F454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9937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B9D6C12-BD4B-5216-B1A9-6BF5DC3FC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A3D2A-F9CE-4DFA-B5E6-9B7BEFDF5CDA}" type="datetimeFigureOut">
              <a:rPr lang="en-GB" smtClean="0"/>
              <a:t>16/04/2023</a:t>
            </a:fld>
            <a:endParaRPr lang="en-GB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965D7CA-7CB0-6466-3D2E-FEB51FB4E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A18CD8F-BB14-7133-AF27-049D6CE13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D4E1B-B7EF-48A8-8BEC-8DF01F74F454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9076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8BDA56-D671-1010-00B5-3D526A6FB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ECCB2D0-E65C-9B90-721C-D44BFEF403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3FEE110-F14F-3880-CB00-49C705AB29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4A1E411-D375-CE13-372A-69EE5394B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A3D2A-F9CE-4DFA-B5E6-9B7BEFDF5CDA}" type="datetimeFigureOut">
              <a:rPr lang="en-GB" smtClean="0"/>
              <a:t>16/04/2023</a:t>
            </a:fld>
            <a:endParaRPr lang="en-GB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E7787B1-87D9-D416-0A70-2BD882B2E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7CCD8C6-56B1-D613-4D45-FF3C423E7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D4E1B-B7EF-48A8-8BEC-8DF01F74F454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3062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B0DC79-B284-55D5-2498-1C40F6A67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309AD9F-49DA-C2EB-62EB-37F01774D6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5000BCA-586E-F2AB-20F2-5CC89EF9A6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FA87E14-730A-7B9B-5E8E-59C08F935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A3D2A-F9CE-4DFA-B5E6-9B7BEFDF5CDA}" type="datetimeFigureOut">
              <a:rPr lang="en-GB" smtClean="0"/>
              <a:t>16/04/2023</a:t>
            </a:fld>
            <a:endParaRPr lang="en-GB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309A00F-6D69-5B01-A12C-50607BE30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40A3F07-9712-0128-8832-303FF4B44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D4E1B-B7EF-48A8-8BEC-8DF01F74F454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909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26E8D3A-7E3D-CDA0-B2CA-DECBB19F2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11A8ECF-9078-9E78-4FED-341F071047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22BB47E-5C3C-8133-31F7-8E5BDF9B1C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A3D2A-F9CE-4DFA-B5E6-9B7BEFDF5CDA}" type="datetimeFigureOut">
              <a:rPr lang="en-GB" smtClean="0"/>
              <a:t>16/04/2023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D118E63-BA86-1B27-A5CC-2A5F4AD9FE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BB83AC4-3C5D-69FF-CC1D-FBFBD4D347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ED4E1B-B7EF-48A8-8BEC-8DF01F74F454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9414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>
            <a:extLst>
              <a:ext uri="{FF2B5EF4-FFF2-40B4-BE49-F238E27FC236}">
                <a16:creationId xmlns:a16="http://schemas.microsoft.com/office/drawing/2014/main" id="{9F9BB35F-841E-ACD6-8877-FB40323846DE}"/>
              </a:ext>
            </a:extLst>
          </p:cNvPr>
          <p:cNvSpPr txBox="1"/>
          <p:nvPr/>
        </p:nvSpPr>
        <p:spPr>
          <a:xfrm>
            <a:off x="1815091" y="973608"/>
            <a:ext cx="82520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sz="4800" b="1" dirty="0">
                <a:latin typeface="Franklin Gothic Demi Cond" panose="020B0706030402020204" pitchFamily="34" charset="0"/>
              </a:rPr>
              <a:t>CODING DOJO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FBD552BE-ADAD-3010-E5DE-657828F2B123}"/>
              </a:ext>
            </a:extLst>
          </p:cNvPr>
          <p:cNvSpPr txBox="1"/>
          <p:nvPr/>
        </p:nvSpPr>
        <p:spPr>
          <a:xfrm>
            <a:off x="554346" y="2514042"/>
            <a:ext cx="107735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sz="3200" b="1" dirty="0">
                <a:latin typeface="Franklin Gothic Demi Cond" panose="020B0706030402020204" pitchFamily="34" charset="0"/>
              </a:rPr>
              <a:t>NACIMIENTOS Y DEFUNCIONES EN EL ECUADOR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4AB7D1DF-DEC5-E1AF-72A3-88FD1CD2BF02}"/>
              </a:ext>
            </a:extLst>
          </p:cNvPr>
          <p:cNvSpPr txBox="1"/>
          <p:nvPr/>
        </p:nvSpPr>
        <p:spPr>
          <a:xfrm>
            <a:off x="4566458" y="3777480"/>
            <a:ext cx="30590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2800" dirty="0">
                <a:latin typeface="Franklin Gothic Demi Cond" panose="020B0706030402020204" pitchFamily="34" charset="0"/>
              </a:rPr>
              <a:t>PROYECTO FINAL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A447FCFF-77DB-05BA-0E12-28AB8EC28085}"/>
              </a:ext>
            </a:extLst>
          </p:cNvPr>
          <p:cNvSpPr txBox="1"/>
          <p:nvPr/>
        </p:nvSpPr>
        <p:spPr>
          <a:xfrm>
            <a:off x="3656116" y="4979364"/>
            <a:ext cx="41418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sz="2800" dirty="0">
                <a:latin typeface="Franklin Gothic Demi Cond" panose="020B0706030402020204" pitchFamily="34" charset="0"/>
              </a:rPr>
              <a:t>TELMO SAÚL IZA FARINANGO</a:t>
            </a:r>
          </a:p>
        </p:txBody>
      </p:sp>
      <p:pic>
        <p:nvPicPr>
          <p:cNvPr id="1028" name="Picture 4" descr="Coding Dojo PH - Home | Facebook">
            <a:extLst>
              <a:ext uri="{FF2B5EF4-FFF2-40B4-BE49-F238E27FC236}">
                <a16:creationId xmlns:a16="http://schemas.microsoft.com/office/drawing/2014/main" id="{AA103899-5525-92B7-78D7-9ECB07101F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8875" y="108809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Universidad de las Américas">
            <a:extLst>
              <a:ext uri="{FF2B5EF4-FFF2-40B4-BE49-F238E27FC236}">
                <a16:creationId xmlns:a16="http://schemas.microsoft.com/office/drawing/2014/main" id="{48993215-D46D-366A-A3E9-455AC27ECB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18" y="217754"/>
            <a:ext cx="3067692" cy="2130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8656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035C12C-4E18-82B9-E852-41C8316C6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es-ES" sz="4000" dirty="0">
                <a:latin typeface="Franklin Gothic Demi Cond" panose="020B0706030402020204" pitchFamily="34" charset="0"/>
              </a:rPr>
              <a:t>Introducción </a:t>
            </a:r>
            <a:endParaRPr lang="en-GB" sz="4000" dirty="0">
              <a:latin typeface="Franklin Gothic Demi Cond" panose="020B0706030402020204" pitchFamily="34" charset="0"/>
            </a:endParaRPr>
          </a:p>
        </p:txBody>
      </p:sp>
      <p:grpSp>
        <p:nvGrpSpPr>
          <p:cNvPr id="2057" name="Group 2056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2058" name="Rectangle 2057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9" name="Rectangle 2058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61" name="Rectangle 2060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348282-89DF-C12C-89A3-9324E62D7F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s-ES" sz="2000" dirty="0"/>
              <a:t>Los datos de Nacimientos y Defunciones Fetales fueron adquiridos desde los datos abiertos del INEC.</a:t>
            </a:r>
          </a:p>
          <a:p>
            <a:pPr>
              <a:lnSpc>
                <a:spcPct val="100000"/>
              </a:lnSpc>
            </a:pPr>
            <a:r>
              <a:rPr lang="es-ES" sz="2000" dirty="0"/>
              <a:t>Los datos reflejan información del parto y de la madre en los años 2012-2015, en todo el país.</a:t>
            </a:r>
          </a:p>
          <a:p>
            <a:pPr>
              <a:lnSpc>
                <a:spcPct val="100000"/>
              </a:lnSpc>
            </a:pPr>
            <a:r>
              <a:rPr lang="es-ES" sz="2000" dirty="0"/>
              <a:t> El proyecto trata de predecir el nacimiento o no de un bebe en el país a partir de algunas características.</a:t>
            </a:r>
            <a:endParaRPr lang="en-GB" sz="2000" dirty="0"/>
          </a:p>
        </p:txBody>
      </p:sp>
      <p:sp>
        <p:nvSpPr>
          <p:cNvPr id="2063" name="Rectangle 2062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5" name="Rectangle 2064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INEC publica cifras de nacimientos, defunciones fetales y defunciones  generales de 2020 |">
            <a:extLst>
              <a:ext uri="{FF2B5EF4-FFF2-40B4-BE49-F238E27FC236}">
                <a16:creationId xmlns:a16="http://schemas.microsoft.com/office/drawing/2014/main" id="{1731387B-2755-7807-4290-2AB9AA9754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34" r="2287" b="-1"/>
          <a:stretch/>
        </p:blipFill>
        <p:spPr bwMode="auto">
          <a:xfrm>
            <a:off x="5977788" y="799352"/>
            <a:ext cx="5425410" cy="5259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9544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9A724DBA-D2D9-471E-8ED7-2015DDD950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C6B1496-323C-B4DA-416E-F017EC647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14" y="525982"/>
            <a:ext cx="4282983" cy="120036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kern="1200" dirty="0" err="1">
                <a:latin typeface="Franklin Gothic Demi Cond" panose="020B0706030402020204" pitchFamily="34" charset="0"/>
              </a:rPr>
              <a:t>Limpieza</a:t>
            </a:r>
            <a:r>
              <a:rPr lang="en-US" sz="3600" kern="1200" dirty="0">
                <a:latin typeface="Franklin Gothic Demi Cond" panose="020B0706030402020204" pitchFamily="34" charset="0"/>
              </a:rPr>
              <a:t> de </a:t>
            </a:r>
            <a:r>
              <a:rPr lang="en-US" sz="3600" kern="1200" dirty="0" err="1">
                <a:latin typeface="Franklin Gothic Demi Cond" panose="020B0706030402020204" pitchFamily="34" charset="0"/>
              </a:rPr>
              <a:t>datos</a:t>
            </a:r>
            <a:endParaRPr lang="en-US" sz="3600" kern="1200" dirty="0">
              <a:latin typeface="Franklin Gothic Demi Cond" panose="020B0706030402020204" pitchFamily="34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4641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9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0234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Imagen 16" descr="Diagrama&#10;&#10;Descripción generada automáticamente">
            <a:extLst>
              <a:ext uri="{FF2B5EF4-FFF2-40B4-BE49-F238E27FC236}">
                <a16:creationId xmlns:a16="http://schemas.microsoft.com/office/drawing/2014/main" id="{0D4BA0DA-DA5C-4FC5-77B7-2F009B1AE3B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737"/>
          <a:stretch/>
        </p:blipFill>
        <p:spPr>
          <a:xfrm>
            <a:off x="576244" y="1195034"/>
            <a:ext cx="5628018" cy="4235062"/>
          </a:xfrm>
          <a:prstGeom prst="rect">
            <a:avLst/>
          </a:prstGeom>
        </p:spPr>
      </p:pic>
      <p:sp>
        <p:nvSpPr>
          <p:cNvPr id="62" name="Rectangle 61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277786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4CA38385-FA72-9D62-B985-717236F599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9012" y="2031101"/>
            <a:ext cx="4282984" cy="351194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s-ES" sz="1800">
                <a:latin typeface="Franklin Gothic Demi Cond" panose="020B0706030402020204" pitchFamily="34" charset="0"/>
              </a:rPr>
              <a:t>Características:</a:t>
            </a:r>
          </a:p>
          <a:p>
            <a:r>
              <a:rPr lang="es-ES" sz="1800"/>
              <a:t>Lugar de estancia de la madre</a:t>
            </a:r>
          </a:p>
          <a:p>
            <a:r>
              <a:rPr lang="es-ES" sz="1800"/>
              <a:t>Edad de la madre</a:t>
            </a:r>
          </a:p>
          <a:p>
            <a:r>
              <a:rPr lang="es-ES" sz="1800"/>
              <a:t>Controles prenatales</a:t>
            </a:r>
          </a:p>
          <a:p>
            <a:r>
              <a:rPr lang="es-ES" sz="1800"/>
              <a:t>Fecha de nacimiento/defunción</a:t>
            </a:r>
          </a:p>
          <a:p>
            <a:r>
              <a:rPr lang="en-GB" sz="1800"/>
              <a:t>Período de embarazo</a:t>
            </a:r>
          </a:p>
          <a:p>
            <a:r>
              <a:rPr lang="en-GB" sz="1800"/>
              <a:t>Información histórica de partos de la madre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677179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31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3CF9071E-11D5-1ADC-FB88-25B709CBF9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1031" y="190317"/>
            <a:ext cx="8210480" cy="6137338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71774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5">
            <a:extLst>
              <a:ext uri="{FF2B5EF4-FFF2-40B4-BE49-F238E27FC236}">
                <a16:creationId xmlns:a16="http://schemas.microsoft.com/office/drawing/2014/main" id="{70155189-D96C-4527-B0EC-654B946BE6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FFFC87C-8CC1-0E50-96DA-1985A59865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409" y="626828"/>
            <a:ext cx="5249753" cy="634524"/>
          </a:xfrm>
        </p:spPr>
        <p:txBody>
          <a:bodyPr>
            <a:normAutofit/>
          </a:bodyPr>
          <a:lstStyle/>
          <a:p>
            <a:r>
              <a:rPr lang="es-ES" sz="3600" dirty="0">
                <a:latin typeface="Franklin Gothic Demi Cond" panose="020B0706030402020204" pitchFamily="34" charset="0"/>
              </a:rPr>
              <a:t>Imágenes exploratorias</a:t>
            </a:r>
            <a:endParaRPr lang="en-GB" sz="3600" dirty="0">
              <a:latin typeface="Franklin Gothic Demi Cond" panose="020B0706030402020204" pitchFamily="34" charset="0"/>
            </a:endParaRPr>
          </a:p>
        </p:txBody>
      </p:sp>
      <p:pic>
        <p:nvPicPr>
          <p:cNvPr id="4" name="Imagen 3" descr="Gráfico, Histograma&#10;&#10;Descripción generada automáticamente">
            <a:extLst>
              <a:ext uri="{FF2B5EF4-FFF2-40B4-BE49-F238E27FC236}">
                <a16:creationId xmlns:a16="http://schemas.microsoft.com/office/drawing/2014/main" id="{362580AD-A82E-D3B2-A4EF-E3629922A6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620" y="1500369"/>
            <a:ext cx="3797536" cy="2392447"/>
          </a:xfrm>
          <a:prstGeom prst="rect">
            <a:avLst/>
          </a:prstGeom>
        </p:spPr>
      </p:pic>
      <p:pic>
        <p:nvPicPr>
          <p:cNvPr id="5" name="Imagen 4" descr="Gráfico, Gráfico de cajas y bigotes&#10;&#10;Descripción generada automáticamente">
            <a:extLst>
              <a:ext uri="{FF2B5EF4-FFF2-40B4-BE49-F238E27FC236}">
                <a16:creationId xmlns:a16="http://schemas.microsoft.com/office/drawing/2014/main" id="{AC12A060-5160-DD7A-1D3A-4108DC56B0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517" y="4131833"/>
            <a:ext cx="3797536" cy="2335484"/>
          </a:xfrm>
          <a:prstGeom prst="rect">
            <a:avLst/>
          </a:prstGeom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2E9A3DB5-BC31-A01F-45E6-8E8E17B2778F}"/>
              </a:ext>
            </a:extLst>
          </p:cNvPr>
          <p:cNvSpPr/>
          <p:nvPr/>
        </p:nvSpPr>
        <p:spPr>
          <a:xfrm>
            <a:off x="10878317" y="483123"/>
            <a:ext cx="907353" cy="5891753"/>
          </a:xfrm>
          <a:prstGeom prst="rect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Imagen 5" descr="Imagen que contiene Gráfico&#10;&#10;Descripción generada automáticamente">
            <a:extLst>
              <a:ext uri="{FF2B5EF4-FFF2-40B4-BE49-F238E27FC236}">
                <a16:creationId xmlns:a16="http://schemas.microsoft.com/office/drawing/2014/main" id="{1A0B6A5F-B52A-63F1-BAD9-49F7EE50B9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6571" y="1033331"/>
            <a:ext cx="5033021" cy="4957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399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 descr="Gráfico, Gráfico de cajas y bigotes&#10;&#10;Descripción generada automáticamente">
            <a:extLst>
              <a:ext uri="{FF2B5EF4-FFF2-40B4-BE49-F238E27FC236}">
                <a16:creationId xmlns:a16="http://schemas.microsoft.com/office/drawing/2014/main" id="{9C1CC00C-92EB-5EB8-920C-B9480AE952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297" y="321734"/>
            <a:ext cx="4762574" cy="2905170"/>
          </a:xfrm>
          <a:prstGeom prst="rect">
            <a:avLst/>
          </a:prstGeom>
        </p:spPr>
      </p:pic>
      <p:sp>
        <p:nvSpPr>
          <p:cNvPr id="59" name="Rectangle 58">
            <a:extLst>
              <a:ext uri="{FF2B5EF4-FFF2-40B4-BE49-F238E27FC236}">
                <a16:creationId xmlns:a16="http://schemas.microsoft.com/office/drawing/2014/main" id="{417CDA24-35F8-4540-8C52-3096D6D94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280" y="0"/>
            <a:ext cx="9144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Imagen 34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2DC8B694-1C76-DD43-5358-85C52DB2C6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586" y="321734"/>
            <a:ext cx="4469491" cy="2905170"/>
          </a:xfrm>
          <a:prstGeom prst="rect">
            <a:avLst/>
          </a:prstGeom>
        </p:spPr>
      </p:pic>
      <p:sp>
        <p:nvSpPr>
          <p:cNvPr id="61" name="Rectangle 60">
            <a:extLst>
              <a:ext uri="{FF2B5EF4-FFF2-40B4-BE49-F238E27FC236}">
                <a16:creationId xmlns:a16="http://schemas.microsoft.com/office/drawing/2014/main" id="{8658BFE0-4E65-4174-9C75-687C94E88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FA75DFED-A0C1-4A83-BE1D-0271C1826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552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Imagen 30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6791511A-99E9-1416-8608-2527ABBF3A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789" y="3631096"/>
            <a:ext cx="4759587" cy="2760560"/>
          </a:xfrm>
          <a:prstGeom prst="rect">
            <a:avLst/>
          </a:prstGeom>
        </p:spPr>
      </p:pic>
      <p:pic>
        <p:nvPicPr>
          <p:cNvPr id="24" name="Imagen 23" descr="Gráfico&#10;&#10;Descripción generada automáticamente con confianza media">
            <a:extLst>
              <a:ext uri="{FF2B5EF4-FFF2-40B4-BE49-F238E27FC236}">
                <a16:creationId xmlns:a16="http://schemas.microsoft.com/office/drawing/2014/main" id="{781CB219-59D8-C117-F4B1-D0D74D9627A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9974" y="3631096"/>
            <a:ext cx="4488715" cy="276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94384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107</Words>
  <Application>Microsoft Office PowerPoint</Application>
  <PresentationFormat>Panorámica</PresentationFormat>
  <Paragraphs>17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Franklin Gothic Demi Cond</vt:lpstr>
      <vt:lpstr>Tema de Office</vt:lpstr>
      <vt:lpstr>Presentación de PowerPoint</vt:lpstr>
      <vt:lpstr>Introducción </vt:lpstr>
      <vt:lpstr>Limpieza de datos</vt:lpstr>
      <vt:lpstr>Presentación de PowerPoint</vt:lpstr>
      <vt:lpstr>Imágenes exploratorias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TELMO SAUL IZA FARINANGO</dc:creator>
  <cp:lastModifiedBy>TELMO SAUL IZA FARINANGO</cp:lastModifiedBy>
  <cp:revision>3</cp:revision>
  <dcterms:created xsi:type="dcterms:W3CDTF">2023-04-16T13:35:28Z</dcterms:created>
  <dcterms:modified xsi:type="dcterms:W3CDTF">2023-04-16T17:36:55Z</dcterms:modified>
</cp:coreProperties>
</file>