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56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7A0FD-5A6D-8BF4-A8C2-1A95E8BBC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C83801-6B50-0867-CDC9-B0E2DA4B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0B451-87BC-1860-DBFF-C98CC76E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45768-41C5-9300-5412-65E28CF5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60B1DF-8CB9-3E0F-8EC7-507F3932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391B-EDEC-7C05-CF67-2B0D14CD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6616A5-2AB8-B86B-1A33-1A4C258E1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BD77F0-F269-3A74-C9C2-635D3E61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67B423-1EEA-F642-58E9-78C92673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E225F-0162-D7D1-2E22-A98151C2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82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19B174-D659-4801-1845-4B6798F4A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D1CFBB-F88F-5A7C-414E-3F6774953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8EDA5B-DCE9-3832-495E-DBAB5975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5EDAE2-A0DD-7388-FC23-52B40F56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F4AA85-F154-889D-052F-F3DD43D6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80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BA3F3-C412-2C80-86E2-118D3A0A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ADCD1F-4CA6-AC0A-0F3C-F90BC15D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5C9FB0-CE84-18FC-5AAB-435D6AFB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C2B07-BC9A-710D-6140-B8678FCA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EA17AE-29F4-9187-1453-90BA06A2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1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C441A-E030-E779-2504-FA010F4D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56DE39-38DD-0020-56E9-A29E5DF2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DDDC1-6C80-9301-67E7-B5CC9331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36D6E3-25B2-C4EB-67EC-9B178181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238CE-C893-8BFE-F588-6B9393A1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84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9132D-F9C3-F0EC-ED3E-179B66D3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A6EB5-764A-D3A4-9DD2-E80F24D36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1E5ABA-ED10-428B-3069-41C28274E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05E990-054E-8738-233A-C7E85647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85A53-A035-E326-67C1-21E51600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33A1F0-0F9F-3F19-03F2-2B5941A5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9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346CC-2212-B933-20A0-8FCE8283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08D09-C931-8F64-83E4-1E99F7D00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B486B7-12D9-39B3-3621-A22DFF611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E3ABE6-6C5F-5B31-0040-2B2090577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FA3AB4-EFB8-1DF9-4FBE-F57754555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60C1B2-E7CD-39F1-D002-2A599CB6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010E57-465F-4AA3-BC6F-E5D1E1C8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3F913A-E208-9601-B8A7-6EBF4955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C1C30-A33C-D8DE-BC46-D39DFDC9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17DA8-A517-33CC-DC50-3D1673EC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F4307C-53FF-815E-4666-5E1FC48A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7D9C3-6936-7D8F-127D-789A246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3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9D6C12-BD4B-5216-B1A9-6BF5DC3F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65D7CA-7CB0-6466-3D2E-FEB51FB4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18CD8F-BB14-7133-AF27-049D6CE1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07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BDA56-D671-1010-00B5-3D526A6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B2D0-E65C-9B90-721C-D44BFEF4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FEE110-F14F-3880-CB00-49C705AB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1E411-D375-CE13-372A-69EE5394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7787B1-87D9-D416-0A70-2BD882B2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CCD8C6-56B1-D613-4D45-FF3C423E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06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0DC79-B284-55D5-2498-1C40F6A6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09AD9F-49DA-C2EB-62EB-37F01774D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000BCA-586E-F2AB-20F2-5CC89EF9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A87E14-730A-7B9B-5E8E-59C08F93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09A00F-6D69-5B01-A12C-50607BE3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0A3F07-9712-0128-8832-303FF4B4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0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6E8D3A-7E3D-CDA0-B2CA-DECBB19F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A8ECF-9078-9E78-4FED-341F07104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2BB47E-5C3C-8133-31F7-8E5BDF9B1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A3D2A-F9CE-4DFA-B5E6-9B7BEFDF5CDA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118E63-BA86-1B27-A5CC-2A5F4AD9F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83AC4-3C5D-69FF-CC1D-FBFBD4D34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4E1B-B7EF-48A8-8BEC-8DF01F74F4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4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F9BB35F-841E-ACD6-8877-FB40323846DE}"/>
              </a:ext>
            </a:extLst>
          </p:cNvPr>
          <p:cNvSpPr txBox="1"/>
          <p:nvPr/>
        </p:nvSpPr>
        <p:spPr>
          <a:xfrm>
            <a:off x="1815091" y="973608"/>
            <a:ext cx="825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800" b="1" dirty="0">
                <a:latin typeface="Franklin Gothic Demi Cond" panose="020B0706030402020204" pitchFamily="34" charset="0"/>
              </a:rPr>
              <a:t>CODING DOJO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D552BE-ADAD-3010-E5DE-657828F2B123}"/>
              </a:ext>
            </a:extLst>
          </p:cNvPr>
          <p:cNvSpPr txBox="1"/>
          <p:nvPr/>
        </p:nvSpPr>
        <p:spPr>
          <a:xfrm>
            <a:off x="554346" y="2514042"/>
            <a:ext cx="1077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3200" b="1" dirty="0">
                <a:latin typeface="Franklin Gothic Demi Cond" panose="020B0706030402020204" pitchFamily="34" charset="0"/>
              </a:rPr>
              <a:t>NACIMIENTOS Y DEFUNCIONES EN ECUADOR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B7D1DF-DEC5-E1AF-72A3-88FD1CD2BF02}"/>
              </a:ext>
            </a:extLst>
          </p:cNvPr>
          <p:cNvSpPr txBox="1"/>
          <p:nvPr/>
        </p:nvSpPr>
        <p:spPr>
          <a:xfrm>
            <a:off x="4566458" y="3777480"/>
            <a:ext cx="305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>
                <a:latin typeface="Franklin Gothic Demi Cond" panose="020B0706030402020204" pitchFamily="34" charset="0"/>
              </a:rPr>
              <a:t>PROYECTO FINAL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47FCFF-77DB-05BA-0E12-28AB8EC28085}"/>
              </a:ext>
            </a:extLst>
          </p:cNvPr>
          <p:cNvSpPr txBox="1"/>
          <p:nvPr/>
        </p:nvSpPr>
        <p:spPr>
          <a:xfrm>
            <a:off x="3656116" y="4979364"/>
            <a:ext cx="4141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800" dirty="0">
                <a:latin typeface="Franklin Gothic Demi Cond" panose="020B0706030402020204" pitchFamily="34" charset="0"/>
              </a:rPr>
              <a:t>TELMO SAÚL IZA FARINANGO</a:t>
            </a:r>
          </a:p>
        </p:txBody>
      </p:sp>
      <p:pic>
        <p:nvPicPr>
          <p:cNvPr id="1028" name="Picture 4" descr="Coding Dojo PH - Home | Facebook">
            <a:extLst>
              <a:ext uri="{FF2B5EF4-FFF2-40B4-BE49-F238E27FC236}">
                <a16:creationId xmlns:a16="http://schemas.microsoft.com/office/drawing/2014/main" id="{AA103899-5525-92B7-78D7-9ECB07101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10880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dad de las Américas">
            <a:extLst>
              <a:ext uri="{FF2B5EF4-FFF2-40B4-BE49-F238E27FC236}">
                <a16:creationId xmlns:a16="http://schemas.microsoft.com/office/drawing/2014/main" id="{48993215-D46D-366A-A3E9-455AC27EC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8" y="217754"/>
            <a:ext cx="3067692" cy="213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5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5C12C-4E18-82B9-E852-41C8316C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ES" sz="4000" dirty="0">
                <a:latin typeface="Franklin Gothic Demi Cond" panose="020B0706030402020204" pitchFamily="34" charset="0"/>
              </a:rPr>
              <a:t>Introducción </a:t>
            </a:r>
            <a:endParaRPr lang="en-GB" sz="4000" dirty="0">
              <a:latin typeface="Franklin Gothic Demi Cond" panose="020B0706030402020204" pitchFamily="34" charset="0"/>
            </a:endParaRP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48282-89DF-C12C-89A3-9324E62D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000" dirty="0"/>
              <a:t>Los datos de Nacimientos y Defunciones Fetales fueron adquiridos desde los datos abiertos del INEC.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Los datos reflejan información del parto y de la madre en los años 2012-2015, en todo el país.</a:t>
            </a:r>
          </a:p>
          <a:p>
            <a:pPr>
              <a:lnSpc>
                <a:spcPct val="100000"/>
              </a:lnSpc>
            </a:pPr>
            <a:r>
              <a:rPr lang="es-ES" sz="2000" dirty="0"/>
              <a:t> El proyecto trata de predecir el nacimiento o no de un bebe en el país a partir de algunas características.</a:t>
            </a:r>
            <a:endParaRPr lang="en-GB" sz="2000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NEC publica cifras de nacimientos, defunciones fetales y defunciones  generales de 2020 |">
            <a:extLst>
              <a:ext uri="{FF2B5EF4-FFF2-40B4-BE49-F238E27FC236}">
                <a16:creationId xmlns:a16="http://schemas.microsoft.com/office/drawing/2014/main" id="{1731387B-2755-7807-4290-2AB9AA975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4" r="2287" b="-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54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6B1496-323C-B4DA-416E-F017EC64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latin typeface="Franklin Gothic Demi Cond" panose="020B0706030402020204" pitchFamily="34" charset="0"/>
              </a:rPr>
              <a:t>Limpieza</a:t>
            </a:r>
            <a:r>
              <a:rPr lang="en-US" sz="3600" kern="1200" dirty="0">
                <a:latin typeface="Franklin Gothic Demi Cond" panose="020B0706030402020204" pitchFamily="34" charset="0"/>
              </a:rPr>
              <a:t> de </a:t>
            </a:r>
            <a:r>
              <a:rPr lang="en-US" sz="3600" kern="1200" dirty="0" err="1">
                <a:latin typeface="Franklin Gothic Demi Cond" panose="020B0706030402020204" pitchFamily="34" charset="0"/>
              </a:rPr>
              <a:t>datos</a:t>
            </a:r>
            <a:endParaRPr lang="en-US" sz="3600" kern="1200" dirty="0">
              <a:latin typeface="Franklin Gothic Demi Cond" panose="020B07060304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 descr="Diagrama&#10;&#10;Descripción generada automáticamente">
            <a:extLst>
              <a:ext uri="{FF2B5EF4-FFF2-40B4-BE49-F238E27FC236}">
                <a16:creationId xmlns:a16="http://schemas.microsoft.com/office/drawing/2014/main" id="{0D4BA0DA-DA5C-4FC5-77B7-2F009B1AE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37"/>
          <a:stretch/>
        </p:blipFill>
        <p:spPr>
          <a:xfrm>
            <a:off x="576244" y="1195034"/>
            <a:ext cx="5628018" cy="423506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CA38385-FA72-9D62-B985-717236F5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>
                <a:latin typeface="Franklin Gothic Demi Cond" panose="020B0706030402020204" pitchFamily="34" charset="0"/>
              </a:rPr>
              <a:t>Características:</a:t>
            </a:r>
          </a:p>
          <a:p>
            <a:r>
              <a:rPr lang="es-ES" sz="1800"/>
              <a:t>Lugar de estancia de la madre</a:t>
            </a:r>
          </a:p>
          <a:p>
            <a:r>
              <a:rPr lang="es-ES" sz="1800"/>
              <a:t>Edad de la madre</a:t>
            </a:r>
          </a:p>
          <a:p>
            <a:r>
              <a:rPr lang="es-ES" sz="1800"/>
              <a:t>Controles prenatales</a:t>
            </a:r>
          </a:p>
          <a:p>
            <a:r>
              <a:rPr lang="es-ES" sz="1800"/>
              <a:t>Fecha de nacimiento/defunción</a:t>
            </a:r>
          </a:p>
          <a:p>
            <a:r>
              <a:rPr lang="en-GB" sz="1800"/>
              <a:t>Período de embarazo</a:t>
            </a:r>
          </a:p>
          <a:p>
            <a:r>
              <a:rPr lang="en-GB" sz="1800"/>
              <a:t>Información histórica de partos de la madre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CF9071E-11D5-1ADC-FB88-25B709CBF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31" y="190317"/>
            <a:ext cx="8210480" cy="61373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77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FFC87C-8CC1-0E50-96DA-1985A5986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09" y="626828"/>
            <a:ext cx="5249753" cy="634524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Franklin Gothic Demi Cond" panose="020B0706030402020204" pitchFamily="34" charset="0"/>
              </a:rPr>
              <a:t>Imágenes exploratorias</a:t>
            </a:r>
            <a:endParaRPr lang="en-GB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362580AD-A82E-D3B2-A4EF-E3629922A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20" y="1500369"/>
            <a:ext cx="3797536" cy="2392447"/>
          </a:xfrm>
          <a:prstGeom prst="rect">
            <a:avLst/>
          </a:prstGeom>
        </p:spPr>
      </p:pic>
      <p:pic>
        <p:nvPicPr>
          <p:cNvPr id="5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AC12A060-5160-DD7A-1D3A-4108DC56B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17" y="4131833"/>
            <a:ext cx="3797536" cy="233548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E9A3DB5-BC31-A01F-45E6-8E8E17B2778F}"/>
              </a:ext>
            </a:extLst>
          </p:cNvPr>
          <p:cNvSpPr/>
          <p:nvPr/>
        </p:nvSpPr>
        <p:spPr>
          <a:xfrm>
            <a:off x="10878317" y="483123"/>
            <a:ext cx="907353" cy="5891753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n 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1A0B6A5F-B52A-63F1-BAD9-49F7EE50B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71" y="1033331"/>
            <a:ext cx="5033021" cy="495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9C1CC00C-92EB-5EB8-920C-B9480AE9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7" y="321734"/>
            <a:ext cx="4762574" cy="290517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agen 3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DC8B694-1C76-DD43-5358-85C52DB2C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86" y="321734"/>
            <a:ext cx="4469491" cy="290517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n 3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791511A-99E9-1416-8608-2527ABBF3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89" y="3631096"/>
            <a:ext cx="4759587" cy="2760560"/>
          </a:xfrm>
          <a:prstGeom prst="rect">
            <a:avLst/>
          </a:prstGeom>
        </p:spPr>
      </p:pic>
      <p:pic>
        <p:nvPicPr>
          <p:cNvPr id="24" name="Imagen 23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781CB219-59D8-C117-F4B1-D0D74D962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74" y="3631096"/>
            <a:ext cx="4488715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43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106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Franklin Gothic Demi Cond</vt:lpstr>
      <vt:lpstr>Tema de Office</vt:lpstr>
      <vt:lpstr>Presentación de PowerPoint</vt:lpstr>
      <vt:lpstr>Introducción </vt:lpstr>
      <vt:lpstr>Limpieza de datos</vt:lpstr>
      <vt:lpstr>Presentación de PowerPoint</vt:lpstr>
      <vt:lpstr>Imágenes exploratorias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TELMO SAUL IZA FARINANGO</dc:creator>
  <cp:lastModifiedBy>TELMO SAUL IZA FARINANGO</cp:lastModifiedBy>
  <cp:revision>2</cp:revision>
  <dcterms:created xsi:type="dcterms:W3CDTF">2023-04-16T13:35:28Z</dcterms:created>
  <dcterms:modified xsi:type="dcterms:W3CDTF">2023-04-16T17:28:18Z</dcterms:modified>
</cp:coreProperties>
</file>