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9" r:id="rId5"/>
    <p:sldId id="266" r:id="rId6"/>
    <p:sldId id="268" r:id="rId7"/>
    <p:sldId id="264" r:id="rId8"/>
    <p:sldId id="258" r:id="rId9"/>
    <p:sldId id="267" r:id="rId10"/>
    <p:sldId id="265" r:id="rId11"/>
    <p:sldId id="260" r:id="rId12"/>
    <p:sldId id="261" r:id="rId13"/>
    <p:sldId id="259" r:id="rId14"/>
    <p:sldId id="279" r:id="rId15"/>
  </p:sldIdLst>
  <p:sldSz cx="9144000" cy="6858000" type="screen4x3"/>
  <p:notesSz cx="6858000" cy="9144000"/>
  <p:defaultTextStyle>
    <a:defPPr>
      <a:defRPr lang="en-IN"/>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p:cViewPr varScale="1">
        <p:scale>
          <a:sx n="113" d="100"/>
          <a:sy n="113" d="100"/>
        </p:scale>
        <p:origin x="750"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pic>
        <p:nvPicPr>
          <p:cNvPr id="25607" name="Picture 7" descr="titleslideimag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5602" name="Rectangle 2"/>
          <p:cNvSpPr>
            <a:spLocks noGrp="1" noChangeArrowheads="1"/>
          </p:cNvSpPr>
          <p:nvPr>
            <p:ph type="ctrTitle"/>
          </p:nvPr>
        </p:nvSpPr>
        <p:spPr>
          <a:xfrm>
            <a:off x="685800" y="2819400"/>
            <a:ext cx="7772400" cy="2057400"/>
          </a:xfrm>
        </p:spPr>
        <p:txBody>
          <a:bodyPr/>
          <a:lstStyle>
            <a:lvl1pPr algn="ctr">
              <a:defRPr sz="4800"/>
            </a:lvl1pPr>
          </a:lstStyle>
          <a:p>
            <a:pPr lvl="0"/>
            <a:r>
              <a:rPr lang="en-US" altLang="en-US" noProof="0"/>
              <a:t>Click to edit Master title style</a:t>
            </a:r>
            <a:endParaRPr lang="en-IN" altLang="en-US" noProof="0"/>
          </a:p>
        </p:txBody>
      </p:sp>
      <p:sp>
        <p:nvSpPr>
          <p:cNvPr id="25603" name="Rectangle 3"/>
          <p:cNvSpPr>
            <a:spLocks noGrp="1" noChangeArrowheads="1"/>
          </p:cNvSpPr>
          <p:nvPr>
            <p:ph type="subTitle" idx="1"/>
          </p:nvPr>
        </p:nvSpPr>
        <p:spPr>
          <a:xfrm>
            <a:off x="1219200" y="381000"/>
            <a:ext cx="6400800" cy="914400"/>
          </a:xfrm>
        </p:spPr>
        <p:txBody>
          <a:bodyPr/>
          <a:lstStyle>
            <a:lvl1pPr marL="0" indent="0" algn="ctr">
              <a:buFontTx/>
              <a:buNone/>
              <a:defRPr sz="2400"/>
            </a:lvl1pPr>
          </a:lstStyle>
          <a:p>
            <a:pPr lvl="0"/>
            <a:r>
              <a:rPr lang="en-US" altLang="en-US" noProof="0"/>
              <a:t>Click to edit Master subtitle style</a:t>
            </a:r>
            <a:endParaRPr lang="en-IN" altLang="en-US" noProof="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5602"/>
                                        </p:tgtEl>
                                        <p:attrNameLst>
                                          <p:attrName>style.visibility</p:attrName>
                                        </p:attrNameLst>
                                      </p:cBhvr>
                                      <p:to>
                                        <p:strVal val="visible"/>
                                      </p:to>
                                    </p:set>
                                    <p:animEffect transition="in" filter="dissolve">
                                      <p:cBhvr>
                                        <p:cTn id="7" dur="500"/>
                                        <p:tgtEl>
                                          <p:spTgt spid="2560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5603">
                                            <p:txEl>
                                              <p:pRg st="0" end="0"/>
                                            </p:txEl>
                                          </p:spTgt>
                                        </p:tgtEl>
                                        <p:attrNameLst>
                                          <p:attrName>style.visibility</p:attrName>
                                        </p:attrNameLst>
                                      </p:cBhvr>
                                      <p:to>
                                        <p:strVal val="visible"/>
                                      </p:to>
                                    </p:set>
                                    <p:animEffect transition="in" filter="dissolve">
                                      <p:cBhvr>
                                        <p:cTn id="11" dur="500"/>
                                        <p:tgtEl>
                                          <p:spTgt spid="2560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autoUpdateAnimBg="0"/>
      <p:bldP spid="25603" grpId="0" advAuto="0" autoUpdateAnimBg="0" build="p">
        <p:tmplLst>
          <p:tmpl lvl="1">
            <p:tnLst>
              <p:par>
                <p:cTn presetID="9" presetClass="entr" presetSubtype="0" fill="hold" nodeType="afterEffect">
                  <p:stCondLst>
                    <p:cond delay="0"/>
                  </p:stCondLst>
                  <p:childTnLst>
                    <p:set>
                      <p:cBhvr>
                        <p:cTn dur="1" fill="hold">
                          <p:stCondLst>
                            <p:cond delay="0"/>
                          </p:stCondLst>
                        </p:cTn>
                        <p:tgtEl>
                          <p:spTgt spid="25603"/>
                        </p:tgtEl>
                        <p:attrNameLst>
                          <p:attrName>style.visibility</p:attrName>
                        </p:attrNameLst>
                      </p:cBhvr>
                      <p:to>
                        <p:strVal val="visible"/>
                      </p:to>
                    </p:set>
                    <p:animEffect transition="in" filter="dissolve">
                      <p:cBhvr>
                        <p:cTn dur="500"/>
                        <p:tgtEl>
                          <p:spTgt spid="25603"/>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endParaRPr lang="en-IN" altLang="en-US"/>
          </a:p>
        </p:txBody>
      </p:sp>
      <p:sp>
        <p:nvSpPr>
          <p:cNvPr id="5" name="Footer Placeholder 4"/>
          <p:cNvSpPr>
            <a:spLocks noGrp="1"/>
          </p:cNvSpPr>
          <p:nvPr>
            <p:ph type="ftr" sz="quarter" idx="11"/>
          </p:nvPr>
        </p:nvSpPr>
        <p:spPr/>
        <p:txBody>
          <a:bodyPr/>
          <a:lstStyle>
            <a:lvl1pPr>
              <a:defRPr/>
            </a:lvl1pPr>
          </a:lstStyle>
          <a:p>
            <a:endParaRPr lang="en-IN" altLang="en-US"/>
          </a:p>
        </p:txBody>
      </p:sp>
      <p:sp>
        <p:nvSpPr>
          <p:cNvPr id="6" name="Slide Number Placeholder 5"/>
          <p:cNvSpPr>
            <a:spLocks noGrp="1"/>
          </p:cNvSpPr>
          <p:nvPr>
            <p:ph type="sldNum" sz="quarter" idx="12"/>
          </p:nvPr>
        </p:nvSpPr>
        <p:spPr/>
        <p:txBody>
          <a:bodyPr/>
          <a:lstStyle>
            <a:lvl1pPr>
              <a:defRPr/>
            </a:lvl1pPr>
          </a:lstStyle>
          <a:p>
            <a:fld id="{BF44E8C4-6F2B-4C9B-BBF7-F4EDFA217A81}" type="slidenum">
              <a:rPr lang="en-IN" altLang="en-US"/>
            </a:fld>
            <a:endParaRPr lang="en-I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6200"/>
            <a:ext cx="2057400" cy="5867400"/>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76200"/>
            <a:ext cx="6019800" cy="58674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endParaRPr lang="en-IN" altLang="en-US"/>
          </a:p>
        </p:txBody>
      </p:sp>
      <p:sp>
        <p:nvSpPr>
          <p:cNvPr id="5" name="Footer Placeholder 4"/>
          <p:cNvSpPr>
            <a:spLocks noGrp="1"/>
          </p:cNvSpPr>
          <p:nvPr>
            <p:ph type="ftr" sz="quarter" idx="11"/>
          </p:nvPr>
        </p:nvSpPr>
        <p:spPr/>
        <p:txBody>
          <a:bodyPr/>
          <a:lstStyle>
            <a:lvl1pPr>
              <a:defRPr/>
            </a:lvl1pPr>
          </a:lstStyle>
          <a:p>
            <a:endParaRPr lang="en-IN" altLang="en-US"/>
          </a:p>
        </p:txBody>
      </p:sp>
      <p:sp>
        <p:nvSpPr>
          <p:cNvPr id="6" name="Slide Number Placeholder 5"/>
          <p:cNvSpPr>
            <a:spLocks noGrp="1"/>
          </p:cNvSpPr>
          <p:nvPr>
            <p:ph type="sldNum" sz="quarter" idx="12"/>
          </p:nvPr>
        </p:nvSpPr>
        <p:spPr/>
        <p:txBody>
          <a:bodyPr/>
          <a:lstStyle>
            <a:lvl1pPr>
              <a:defRPr/>
            </a:lvl1pPr>
          </a:lstStyle>
          <a:p>
            <a:fld id="{73148205-C207-476D-844D-0E54C75605FB}" type="slidenum">
              <a:rPr lang="en-IN" altLang="en-US"/>
            </a:fld>
            <a:endParaRPr lang="en-I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6781800" cy="10668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457200" y="1219200"/>
            <a:ext cx="8229600" cy="22860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457200" y="3657600"/>
            <a:ext cx="8229600" cy="22860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IN" alt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IN" alt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F5834A86-46FE-44BE-A38A-5674635CC885}" type="slidenum">
              <a:rPr lang="en-IN" altLang="en-US"/>
            </a:fld>
            <a:endParaRPr lang="en-I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6781800" cy="10668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457200" y="1219200"/>
            <a:ext cx="4038600" cy="47244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Online Image Placeholder 3"/>
          <p:cNvSpPr>
            <a:spLocks noGrp="1"/>
          </p:cNvSpPr>
          <p:nvPr>
            <p:ph type="clipArt" sz="half" idx="2" hasCustomPrompt="1"/>
          </p:nvPr>
        </p:nvSpPr>
        <p:spPr>
          <a:xfrm>
            <a:off x="4648200" y="1219200"/>
            <a:ext cx="4038600" cy="4724400"/>
          </a:xfrm>
        </p:spPr>
        <p:txBody>
          <a:bodyPr/>
          <a:lstStyle/>
          <a:p>
            <a:r>
              <a:rPr lang="en-US"/>
              <a:t>Click icon to add online image</a:t>
            </a:r>
            <a:endParaRPr lang="en-IN"/>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IN" alt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IN" alt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0E922E74-7A2E-4CA8-AD6C-0E575E48F636}" type="slidenum">
              <a:rPr lang="en-IN" altLang="en-US"/>
            </a:fld>
            <a:endParaRPr lang="en-I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endParaRPr lang="en-IN" altLang="en-US"/>
          </a:p>
        </p:txBody>
      </p:sp>
      <p:sp>
        <p:nvSpPr>
          <p:cNvPr id="5" name="Footer Placeholder 4"/>
          <p:cNvSpPr>
            <a:spLocks noGrp="1"/>
          </p:cNvSpPr>
          <p:nvPr>
            <p:ph type="ftr" sz="quarter" idx="11"/>
          </p:nvPr>
        </p:nvSpPr>
        <p:spPr/>
        <p:txBody>
          <a:bodyPr/>
          <a:lstStyle>
            <a:lvl1pPr>
              <a:defRPr/>
            </a:lvl1pPr>
          </a:lstStyle>
          <a:p>
            <a:endParaRPr lang="en-IN" altLang="en-US"/>
          </a:p>
        </p:txBody>
      </p:sp>
      <p:sp>
        <p:nvSpPr>
          <p:cNvPr id="6" name="Slide Number Placeholder 5"/>
          <p:cNvSpPr>
            <a:spLocks noGrp="1"/>
          </p:cNvSpPr>
          <p:nvPr>
            <p:ph type="sldNum" sz="quarter" idx="12"/>
          </p:nvPr>
        </p:nvSpPr>
        <p:spPr/>
        <p:txBody>
          <a:bodyPr/>
          <a:lstStyle>
            <a:lvl1pPr>
              <a:defRPr/>
            </a:lvl1pPr>
          </a:lstStyle>
          <a:p>
            <a:fld id="{EF9FDCFE-FD5A-44BE-94E4-D2EF08846AE3}" type="slidenum">
              <a:rPr lang="en-IN" altLang="en-US"/>
            </a:fld>
            <a:endParaRPr lang="en-I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Date Placeholder 3"/>
          <p:cNvSpPr>
            <a:spLocks noGrp="1"/>
          </p:cNvSpPr>
          <p:nvPr>
            <p:ph type="dt" sz="half" idx="10"/>
          </p:nvPr>
        </p:nvSpPr>
        <p:spPr/>
        <p:txBody>
          <a:bodyPr/>
          <a:lstStyle>
            <a:lvl1pPr>
              <a:defRPr/>
            </a:lvl1pPr>
          </a:lstStyle>
          <a:p>
            <a:endParaRPr lang="en-IN" altLang="en-US"/>
          </a:p>
        </p:txBody>
      </p:sp>
      <p:sp>
        <p:nvSpPr>
          <p:cNvPr id="5" name="Footer Placeholder 4"/>
          <p:cNvSpPr>
            <a:spLocks noGrp="1"/>
          </p:cNvSpPr>
          <p:nvPr>
            <p:ph type="ftr" sz="quarter" idx="11"/>
          </p:nvPr>
        </p:nvSpPr>
        <p:spPr/>
        <p:txBody>
          <a:bodyPr/>
          <a:lstStyle>
            <a:lvl1pPr>
              <a:defRPr/>
            </a:lvl1pPr>
          </a:lstStyle>
          <a:p>
            <a:endParaRPr lang="en-IN" altLang="en-US"/>
          </a:p>
        </p:txBody>
      </p:sp>
      <p:sp>
        <p:nvSpPr>
          <p:cNvPr id="6" name="Slide Number Placeholder 5"/>
          <p:cNvSpPr>
            <a:spLocks noGrp="1"/>
          </p:cNvSpPr>
          <p:nvPr>
            <p:ph type="sldNum" sz="quarter" idx="12"/>
          </p:nvPr>
        </p:nvSpPr>
        <p:spPr/>
        <p:txBody>
          <a:bodyPr/>
          <a:lstStyle>
            <a:lvl1pPr>
              <a:defRPr/>
            </a:lvl1pPr>
          </a:lstStyle>
          <a:p>
            <a:fld id="{8B6B381A-BEA4-4894-BF75-927E8D16E6CE}" type="slidenum">
              <a:rPr lang="en-IN" altLang="en-US"/>
            </a:fld>
            <a:endParaRPr lang="en-I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219200"/>
            <a:ext cx="4038600" cy="47244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4648200" y="1219200"/>
            <a:ext cx="4038600" cy="47244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endParaRPr lang="en-IN" altLang="en-US"/>
          </a:p>
        </p:txBody>
      </p:sp>
      <p:sp>
        <p:nvSpPr>
          <p:cNvPr id="6" name="Footer Placeholder 5"/>
          <p:cNvSpPr>
            <a:spLocks noGrp="1"/>
          </p:cNvSpPr>
          <p:nvPr>
            <p:ph type="ftr" sz="quarter" idx="11"/>
          </p:nvPr>
        </p:nvSpPr>
        <p:spPr/>
        <p:txBody>
          <a:bodyPr/>
          <a:lstStyle>
            <a:lvl1pPr>
              <a:defRPr/>
            </a:lvl1pPr>
          </a:lstStyle>
          <a:p>
            <a:endParaRPr lang="en-IN" altLang="en-US"/>
          </a:p>
        </p:txBody>
      </p:sp>
      <p:sp>
        <p:nvSpPr>
          <p:cNvPr id="7" name="Slide Number Placeholder 6"/>
          <p:cNvSpPr>
            <a:spLocks noGrp="1"/>
          </p:cNvSpPr>
          <p:nvPr>
            <p:ph type="sldNum" sz="quarter" idx="12"/>
          </p:nvPr>
        </p:nvSpPr>
        <p:spPr/>
        <p:txBody>
          <a:bodyPr/>
          <a:lstStyle>
            <a:lvl1pPr>
              <a:defRPr/>
            </a:lvl1pPr>
          </a:lstStyle>
          <a:p>
            <a:fld id="{637E3168-9A95-4BDB-9CF3-A45536586BAF}" type="slidenum">
              <a:rPr lang="en-IN" altLang="en-US"/>
            </a:fld>
            <a:endParaRPr lang="en-I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endParaRPr lang="en-IN" altLang="en-US"/>
          </a:p>
        </p:txBody>
      </p:sp>
      <p:sp>
        <p:nvSpPr>
          <p:cNvPr id="8" name="Footer Placeholder 7"/>
          <p:cNvSpPr>
            <a:spLocks noGrp="1"/>
          </p:cNvSpPr>
          <p:nvPr>
            <p:ph type="ftr" sz="quarter" idx="11"/>
          </p:nvPr>
        </p:nvSpPr>
        <p:spPr/>
        <p:txBody>
          <a:bodyPr/>
          <a:lstStyle>
            <a:lvl1pPr>
              <a:defRPr/>
            </a:lvl1pPr>
          </a:lstStyle>
          <a:p>
            <a:endParaRPr lang="en-IN" altLang="en-US"/>
          </a:p>
        </p:txBody>
      </p:sp>
      <p:sp>
        <p:nvSpPr>
          <p:cNvPr id="9" name="Slide Number Placeholder 8"/>
          <p:cNvSpPr>
            <a:spLocks noGrp="1"/>
          </p:cNvSpPr>
          <p:nvPr>
            <p:ph type="sldNum" sz="quarter" idx="12"/>
          </p:nvPr>
        </p:nvSpPr>
        <p:spPr/>
        <p:txBody>
          <a:bodyPr/>
          <a:lstStyle>
            <a:lvl1pPr>
              <a:defRPr/>
            </a:lvl1pPr>
          </a:lstStyle>
          <a:p>
            <a:fld id="{BAD598A2-ABEA-4C45-BBC6-6B4512CC68EA}" type="slidenum">
              <a:rPr lang="en-IN" altLang="en-US"/>
            </a:fld>
            <a:endParaRPr lang="en-I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IN" altLang="en-US"/>
          </a:p>
        </p:txBody>
      </p:sp>
      <p:sp>
        <p:nvSpPr>
          <p:cNvPr id="4" name="Footer Placeholder 3"/>
          <p:cNvSpPr>
            <a:spLocks noGrp="1"/>
          </p:cNvSpPr>
          <p:nvPr>
            <p:ph type="ftr" sz="quarter" idx="11"/>
          </p:nvPr>
        </p:nvSpPr>
        <p:spPr/>
        <p:txBody>
          <a:bodyPr/>
          <a:lstStyle>
            <a:lvl1pPr>
              <a:defRPr/>
            </a:lvl1pPr>
          </a:lstStyle>
          <a:p>
            <a:endParaRPr lang="en-IN" altLang="en-US"/>
          </a:p>
        </p:txBody>
      </p:sp>
      <p:sp>
        <p:nvSpPr>
          <p:cNvPr id="5" name="Slide Number Placeholder 4"/>
          <p:cNvSpPr>
            <a:spLocks noGrp="1"/>
          </p:cNvSpPr>
          <p:nvPr>
            <p:ph type="sldNum" sz="quarter" idx="12"/>
          </p:nvPr>
        </p:nvSpPr>
        <p:spPr/>
        <p:txBody>
          <a:bodyPr/>
          <a:lstStyle>
            <a:lvl1pPr>
              <a:defRPr/>
            </a:lvl1pPr>
          </a:lstStyle>
          <a:p>
            <a:fld id="{97F58057-4810-4106-8EF9-20AD89F08177}" type="slidenum">
              <a:rPr lang="en-IN" altLang="en-US"/>
            </a:fld>
            <a:endParaRPr lang="en-I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IN" altLang="en-US"/>
          </a:p>
        </p:txBody>
      </p:sp>
      <p:sp>
        <p:nvSpPr>
          <p:cNvPr id="3" name="Footer Placeholder 2"/>
          <p:cNvSpPr>
            <a:spLocks noGrp="1"/>
          </p:cNvSpPr>
          <p:nvPr>
            <p:ph type="ftr" sz="quarter" idx="11"/>
          </p:nvPr>
        </p:nvSpPr>
        <p:spPr/>
        <p:txBody>
          <a:bodyPr/>
          <a:lstStyle>
            <a:lvl1pPr>
              <a:defRPr/>
            </a:lvl1pPr>
          </a:lstStyle>
          <a:p>
            <a:endParaRPr lang="en-IN" altLang="en-US"/>
          </a:p>
        </p:txBody>
      </p:sp>
      <p:sp>
        <p:nvSpPr>
          <p:cNvPr id="4" name="Slide Number Placeholder 3"/>
          <p:cNvSpPr>
            <a:spLocks noGrp="1"/>
          </p:cNvSpPr>
          <p:nvPr>
            <p:ph type="sldNum" sz="quarter" idx="12"/>
          </p:nvPr>
        </p:nvSpPr>
        <p:spPr/>
        <p:txBody>
          <a:bodyPr/>
          <a:lstStyle>
            <a:lvl1pPr>
              <a:defRPr/>
            </a:lvl1pPr>
          </a:lstStyle>
          <a:p>
            <a:fld id="{11B33D10-800B-4788-A6FC-97B749FF49D6}" type="slidenum">
              <a:rPr lang="en-IN" altLang="en-US"/>
            </a:fld>
            <a:endParaRPr lang="en-I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lvl1pPr>
              <a:defRPr/>
            </a:lvl1pPr>
          </a:lstStyle>
          <a:p>
            <a:endParaRPr lang="en-IN" altLang="en-US"/>
          </a:p>
        </p:txBody>
      </p:sp>
      <p:sp>
        <p:nvSpPr>
          <p:cNvPr id="6" name="Footer Placeholder 5"/>
          <p:cNvSpPr>
            <a:spLocks noGrp="1"/>
          </p:cNvSpPr>
          <p:nvPr>
            <p:ph type="ftr" sz="quarter" idx="11"/>
          </p:nvPr>
        </p:nvSpPr>
        <p:spPr/>
        <p:txBody>
          <a:bodyPr/>
          <a:lstStyle>
            <a:lvl1pPr>
              <a:defRPr/>
            </a:lvl1pPr>
          </a:lstStyle>
          <a:p>
            <a:endParaRPr lang="en-IN" altLang="en-US"/>
          </a:p>
        </p:txBody>
      </p:sp>
      <p:sp>
        <p:nvSpPr>
          <p:cNvPr id="7" name="Slide Number Placeholder 6"/>
          <p:cNvSpPr>
            <a:spLocks noGrp="1"/>
          </p:cNvSpPr>
          <p:nvPr>
            <p:ph type="sldNum" sz="quarter" idx="12"/>
          </p:nvPr>
        </p:nvSpPr>
        <p:spPr/>
        <p:txBody>
          <a:bodyPr/>
          <a:lstStyle>
            <a:lvl1pPr>
              <a:defRPr/>
            </a:lvl1pPr>
          </a:lstStyle>
          <a:p>
            <a:fld id="{86DBE9ED-84F1-4DEE-9AAB-D649CF907065}" type="slidenum">
              <a:rPr lang="en-IN" altLang="en-US"/>
            </a:fld>
            <a:endParaRPr lang="en-I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lvl1pPr>
              <a:defRPr/>
            </a:lvl1pPr>
          </a:lstStyle>
          <a:p>
            <a:endParaRPr lang="en-IN" altLang="en-US"/>
          </a:p>
        </p:txBody>
      </p:sp>
      <p:sp>
        <p:nvSpPr>
          <p:cNvPr id="6" name="Footer Placeholder 5"/>
          <p:cNvSpPr>
            <a:spLocks noGrp="1"/>
          </p:cNvSpPr>
          <p:nvPr>
            <p:ph type="ftr" sz="quarter" idx="11"/>
          </p:nvPr>
        </p:nvSpPr>
        <p:spPr/>
        <p:txBody>
          <a:bodyPr/>
          <a:lstStyle>
            <a:lvl1pPr>
              <a:defRPr/>
            </a:lvl1pPr>
          </a:lstStyle>
          <a:p>
            <a:endParaRPr lang="en-IN" altLang="en-US"/>
          </a:p>
        </p:txBody>
      </p:sp>
      <p:sp>
        <p:nvSpPr>
          <p:cNvPr id="7" name="Slide Number Placeholder 6"/>
          <p:cNvSpPr>
            <a:spLocks noGrp="1"/>
          </p:cNvSpPr>
          <p:nvPr>
            <p:ph type="sldNum" sz="quarter" idx="12"/>
          </p:nvPr>
        </p:nvSpPr>
        <p:spPr/>
        <p:txBody>
          <a:bodyPr/>
          <a:lstStyle>
            <a:lvl1pPr>
              <a:defRPr/>
            </a:lvl1pPr>
          </a:lstStyle>
          <a:p>
            <a:fld id="{C53A7564-29F0-4969-99E1-C9BA1647B59F}" type="slidenum">
              <a:rPr lang="en-IN" altLang="en-US"/>
            </a:fld>
            <a:endParaRPr lang="en-I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2.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4583" name="Picture 7" descr="2ndslideimage"/>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4578" name="Rectangle 2"/>
          <p:cNvSpPr>
            <a:spLocks noGrp="1" noChangeArrowheads="1"/>
          </p:cNvSpPr>
          <p:nvPr>
            <p:ph type="title"/>
          </p:nvPr>
        </p:nvSpPr>
        <p:spPr bwMode="auto">
          <a:xfrm>
            <a:off x="457200" y="76200"/>
            <a:ext cx="6781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r>
              <a:rPr lang="en-US" altLang="en-US"/>
              <a:t>Click to edit Master title style</a:t>
            </a:r>
            <a:endParaRPr lang="en-IN" altLang="en-US"/>
          </a:p>
        </p:txBody>
      </p:sp>
      <p:sp>
        <p:nvSpPr>
          <p:cNvPr id="24579" name="Rectangle 3"/>
          <p:cNvSpPr>
            <a:spLocks noGrp="1" noChangeArrowheads="1"/>
          </p:cNvSpPr>
          <p:nvPr>
            <p:ph type="body" idx="1"/>
          </p:nvPr>
        </p:nvSpPr>
        <p:spPr bwMode="auto">
          <a:xfrm>
            <a:off x="457200" y="1219200"/>
            <a:ext cx="82296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en-US" altLang="en-US"/>
              <a:t>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IN" altLang="en-US"/>
          </a:p>
        </p:txBody>
      </p:sp>
      <p:sp>
        <p:nvSpPr>
          <p:cNvPr id="24580"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kumimoji="1" sz="1400">
                <a:latin typeface="Times New Roman" panose="02020603050405020304" pitchFamily="18" charset="0"/>
              </a:defRPr>
            </a:lvl1pPr>
          </a:lstStyle>
          <a:p>
            <a:endParaRPr lang="en-IN" altLang="en-US"/>
          </a:p>
        </p:txBody>
      </p:sp>
      <p:sp>
        <p:nvSpPr>
          <p:cNvPr id="24581"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kumimoji="1" sz="1400">
                <a:latin typeface="Times New Roman" panose="02020603050405020304" pitchFamily="18" charset="0"/>
              </a:defRPr>
            </a:lvl1pPr>
          </a:lstStyle>
          <a:p>
            <a:endParaRPr lang="en-IN" altLang="en-US"/>
          </a:p>
        </p:txBody>
      </p:sp>
      <p:sp>
        <p:nvSpPr>
          <p:cNvPr id="24582"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kumimoji="1" sz="1400">
                <a:latin typeface="Times New Roman" panose="02020603050405020304" pitchFamily="18" charset="0"/>
              </a:defRPr>
            </a:lvl1pPr>
          </a:lstStyle>
          <a:p>
            <a:fld id="{C614CAC2-BA6D-4C4B-AA12-E790A87280C5}" type="slidenum">
              <a:rPr lang="en-IN" altLang="en-US"/>
            </a:fld>
            <a:endParaRPr lang="en-I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rtl="0" eaLnBrk="1" fontAlgn="base" hangingPunct="1">
        <a:spcBef>
          <a:spcPct val="0"/>
        </a:spcBef>
        <a:spcAft>
          <a:spcPct val="0"/>
        </a:spcAft>
        <a:defRPr sz="3600" kern="1200">
          <a:solidFill>
            <a:srgbClr val="000000"/>
          </a:solidFill>
          <a:latin typeface="+mj-lt"/>
          <a:ea typeface="+mj-ea"/>
          <a:cs typeface="+mj-cs"/>
        </a:defRPr>
      </a:lvl1pPr>
      <a:lvl2pPr algn="l" rtl="0" eaLnBrk="1" fontAlgn="base" hangingPunct="1">
        <a:spcBef>
          <a:spcPct val="0"/>
        </a:spcBef>
        <a:spcAft>
          <a:spcPct val="0"/>
        </a:spcAft>
        <a:defRPr sz="3600">
          <a:solidFill>
            <a:srgbClr val="000000"/>
          </a:solidFill>
          <a:latin typeface="Gill Sans MT" panose="020B0502020104020203" pitchFamily="34" charset="0"/>
        </a:defRPr>
      </a:lvl2pPr>
      <a:lvl3pPr algn="l" rtl="0" eaLnBrk="1" fontAlgn="base" hangingPunct="1">
        <a:spcBef>
          <a:spcPct val="0"/>
        </a:spcBef>
        <a:spcAft>
          <a:spcPct val="0"/>
        </a:spcAft>
        <a:defRPr sz="3600">
          <a:solidFill>
            <a:srgbClr val="000000"/>
          </a:solidFill>
          <a:latin typeface="Gill Sans MT" panose="020B0502020104020203" pitchFamily="34" charset="0"/>
        </a:defRPr>
      </a:lvl3pPr>
      <a:lvl4pPr algn="l" rtl="0" eaLnBrk="1" fontAlgn="base" hangingPunct="1">
        <a:spcBef>
          <a:spcPct val="0"/>
        </a:spcBef>
        <a:spcAft>
          <a:spcPct val="0"/>
        </a:spcAft>
        <a:defRPr sz="3600">
          <a:solidFill>
            <a:srgbClr val="000000"/>
          </a:solidFill>
          <a:latin typeface="Gill Sans MT" panose="020B0502020104020203" pitchFamily="34" charset="0"/>
        </a:defRPr>
      </a:lvl4pPr>
      <a:lvl5pPr algn="l" rtl="0" eaLnBrk="1" fontAlgn="base" hangingPunct="1">
        <a:spcBef>
          <a:spcPct val="0"/>
        </a:spcBef>
        <a:spcAft>
          <a:spcPct val="0"/>
        </a:spcAft>
        <a:defRPr sz="3600">
          <a:solidFill>
            <a:srgbClr val="000000"/>
          </a:solidFill>
          <a:latin typeface="Gill Sans MT" panose="020B0502020104020203" pitchFamily="34" charset="0"/>
        </a:defRPr>
      </a:lvl5pPr>
      <a:lvl6pPr marL="457200" algn="l" rtl="0" eaLnBrk="1" fontAlgn="base" hangingPunct="1">
        <a:spcBef>
          <a:spcPct val="0"/>
        </a:spcBef>
        <a:spcAft>
          <a:spcPct val="0"/>
        </a:spcAft>
        <a:defRPr sz="3600">
          <a:solidFill>
            <a:srgbClr val="000000"/>
          </a:solidFill>
          <a:latin typeface="Gill Sans MT" panose="020B0502020104020203" pitchFamily="34" charset="0"/>
        </a:defRPr>
      </a:lvl6pPr>
      <a:lvl7pPr marL="914400" algn="l" rtl="0" eaLnBrk="1" fontAlgn="base" hangingPunct="1">
        <a:spcBef>
          <a:spcPct val="0"/>
        </a:spcBef>
        <a:spcAft>
          <a:spcPct val="0"/>
        </a:spcAft>
        <a:defRPr sz="3600">
          <a:solidFill>
            <a:srgbClr val="000000"/>
          </a:solidFill>
          <a:latin typeface="Gill Sans MT" panose="020B0502020104020203" pitchFamily="34" charset="0"/>
        </a:defRPr>
      </a:lvl7pPr>
      <a:lvl8pPr marL="1371600" algn="l" rtl="0" eaLnBrk="1" fontAlgn="base" hangingPunct="1">
        <a:spcBef>
          <a:spcPct val="0"/>
        </a:spcBef>
        <a:spcAft>
          <a:spcPct val="0"/>
        </a:spcAft>
        <a:defRPr sz="3600">
          <a:solidFill>
            <a:srgbClr val="000000"/>
          </a:solidFill>
          <a:latin typeface="Gill Sans MT" panose="020B0502020104020203" pitchFamily="34" charset="0"/>
        </a:defRPr>
      </a:lvl8pPr>
      <a:lvl9pPr marL="1828800" algn="l" rtl="0" eaLnBrk="1" fontAlgn="base" hangingPunct="1">
        <a:spcBef>
          <a:spcPct val="0"/>
        </a:spcBef>
        <a:spcAft>
          <a:spcPct val="0"/>
        </a:spcAft>
        <a:defRPr sz="3600">
          <a:solidFill>
            <a:srgbClr val="000000"/>
          </a:solidFill>
          <a:latin typeface="Gill Sans MT" panose="020B0502020104020203" pitchFamily="34" charset="0"/>
        </a:defRPr>
      </a:lvl9pPr>
    </p:titleStyle>
    <p:bodyStyle>
      <a:lvl1pPr marL="342900" indent="-342900" algn="l" rtl="0" eaLnBrk="1" fontAlgn="base" hangingPunct="1">
        <a:spcBef>
          <a:spcPct val="20000"/>
        </a:spcBef>
        <a:spcAft>
          <a:spcPct val="0"/>
        </a:spcAft>
        <a:buClr>
          <a:schemeClr val="tx1"/>
        </a:buClr>
        <a:buChar char="•"/>
        <a:defRPr sz="2800" kern="1200">
          <a:solidFill>
            <a:srgbClr val="000000"/>
          </a:solidFill>
          <a:latin typeface="+mn-lt"/>
          <a:ea typeface="+mn-ea"/>
          <a:cs typeface="+mn-cs"/>
        </a:defRPr>
      </a:lvl1pPr>
      <a:lvl2pPr marL="742950" indent="-285750" algn="l" rtl="0" eaLnBrk="1" fontAlgn="base" hangingPunct="1">
        <a:spcBef>
          <a:spcPct val="20000"/>
        </a:spcBef>
        <a:spcAft>
          <a:spcPct val="0"/>
        </a:spcAft>
        <a:buClr>
          <a:schemeClr val="tx1"/>
        </a:buClr>
        <a:buChar char="•"/>
        <a:defRPr sz="2600" kern="1200">
          <a:solidFill>
            <a:srgbClr val="000000"/>
          </a:solidFill>
          <a:latin typeface="+mn-lt"/>
          <a:ea typeface="+mn-ea"/>
          <a:cs typeface="+mn-cs"/>
        </a:defRPr>
      </a:lvl2pPr>
      <a:lvl3pPr marL="1143000" indent="-228600" algn="l" rtl="0" eaLnBrk="1" fontAlgn="base" hangingPunct="1">
        <a:spcBef>
          <a:spcPct val="20000"/>
        </a:spcBef>
        <a:spcAft>
          <a:spcPct val="0"/>
        </a:spcAft>
        <a:buClr>
          <a:schemeClr val="tx1"/>
        </a:buClr>
        <a:buChar char="•"/>
        <a:defRPr sz="2400" kern="1200">
          <a:solidFill>
            <a:srgbClr val="000000"/>
          </a:solidFill>
          <a:latin typeface="+mn-lt"/>
          <a:ea typeface="+mn-ea"/>
          <a:cs typeface="+mn-cs"/>
        </a:defRPr>
      </a:lvl3pPr>
      <a:lvl4pPr marL="1600200" indent="-228600" algn="l" rtl="0" eaLnBrk="1" fontAlgn="base" hangingPunct="1">
        <a:spcBef>
          <a:spcPct val="20000"/>
        </a:spcBef>
        <a:spcAft>
          <a:spcPct val="0"/>
        </a:spcAft>
        <a:buClr>
          <a:schemeClr val="tx1"/>
        </a:buClr>
        <a:buChar char="•"/>
        <a:defRPr sz="2000" kern="1200">
          <a:solidFill>
            <a:srgbClr val="000000"/>
          </a:solidFill>
          <a:latin typeface="+mn-lt"/>
          <a:ea typeface="+mn-ea"/>
          <a:cs typeface="+mn-cs"/>
        </a:defRPr>
      </a:lvl4pPr>
      <a:lvl5pPr marL="2057400" indent="-228600" algn="l" rtl="0" eaLnBrk="1" fontAlgn="base" hangingPunct="1">
        <a:spcBef>
          <a:spcPct val="20000"/>
        </a:spcBef>
        <a:spcAft>
          <a:spcPct val="0"/>
        </a:spcAft>
        <a:buClr>
          <a:schemeClr val="tx1"/>
        </a:buClr>
        <a:buChar char="•"/>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IN" b="1" dirty="0">
                <a:ln w="12700" cmpd="sng">
                  <a:solidFill>
                    <a:schemeClr val="accent4"/>
                  </a:solidFill>
                  <a:prstDash val="solid"/>
                </a:ln>
                <a:solidFill>
                  <a:schemeClr val="tx1"/>
                </a:solidFill>
                <a:latin typeface="Bahnschrift" panose="020B0502040204020203" pitchFamily="34" charset="0"/>
              </a:rPr>
              <a:t>Topic = </a:t>
            </a:r>
            <a:r>
              <a:rPr lang="fr-FR" altLang="en-US" b="1" dirty="0" err="1">
                <a:solidFill>
                  <a:schemeClr val="tx1"/>
                </a:solidFill>
                <a:latin typeface="Bradley Hand ITC" panose="03070402050302030203" pitchFamily="66" charset="0"/>
                <a:ea typeface="Bahnschrift SemiLight" panose="020B0502040204020203" pitchFamily="34" charset="0"/>
                <a:cs typeface="Mangal" panose="02040503050203030202" pitchFamily="18" charset="0"/>
              </a:rPr>
              <a:t>Malignant</a:t>
            </a:r>
            <a:r>
              <a:rPr lang="fr-FR" altLang="en-US" b="1" dirty="0">
                <a:solidFill>
                  <a:schemeClr val="tx1"/>
                </a:solidFill>
                <a:latin typeface="Bradley Hand ITC" panose="03070402050302030203" pitchFamily="66" charset="0"/>
                <a:ea typeface="Bahnschrift SemiLight" panose="020B0502040204020203" pitchFamily="34" charset="0"/>
                <a:cs typeface="Mangal" panose="02040503050203030202" pitchFamily="18" charset="0"/>
              </a:rPr>
              <a:t> Commentes Classifier - Multi Label Classification Project</a:t>
            </a:r>
            <a:endParaRPr lang="en-IN" altLang="en-US" dirty="0">
              <a:solidFill>
                <a:schemeClr val="tx1"/>
              </a:solidFill>
            </a:endParaRPr>
          </a:p>
        </p:txBody>
      </p:sp>
      <p:sp>
        <p:nvSpPr>
          <p:cNvPr id="2051" name="Rectangle 3"/>
          <p:cNvSpPr>
            <a:spLocks noGrp="1" noChangeArrowheads="1"/>
          </p:cNvSpPr>
          <p:nvPr>
            <p:ph type="subTitle" idx="1"/>
          </p:nvPr>
        </p:nvSpPr>
        <p:spPr>
          <a:xfrm>
            <a:off x="1259632" y="404664"/>
            <a:ext cx="6400800" cy="914400"/>
          </a:xfrm>
        </p:spPr>
        <p:txBody>
          <a:bodyPr/>
          <a:lstStyle/>
          <a:p>
            <a:pPr>
              <a:lnSpc>
                <a:spcPct val="80000"/>
              </a:lnSpc>
            </a:pPr>
            <a:r>
              <a:rPr lang="en-IN" altLang="en-US" sz="1400" dirty="0">
                <a:solidFill>
                  <a:schemeClr val="tx1">
                    <a:lumMod val="95000"/>
                    <a:lumOff val="5000"/>
                  </a:schemeClr>
                </a:solidFill>
              </a:rPr>
              <a:t>[ Name: Saunak Mukherjee]</a:t>
            </a:r>
            <a:br>
              <a:rPr lang="en-IN" altLang="en-US" sz="1400" dirty="0">
                <a:solidFill>
                  <a:schemeClr val="tx1">
                    <a:lumMod val="95000"/>
                    <a:lumOff val="5000"/>
                  </a:schemeClr>
                </a:solidFill>
              </a:rPr>
            </a:br>
            <a:r>
              <a:rPr lang="en-IN" altLang="en-US" sz="1400" dirty="0">
                <a:solidFill>
                  <a:schemeClr val="tx1">
                    <a:lumMod val="95000"/>
                    <a:lumOff val="5000"/>
                  </a:schemeClr>
                </a:solidFill>
              </a:rPr>
              <a:t>[Institution: </a:t>
            </a:r>
            <a:r>
              <a:rPr lang="en-IN" altLang="en-US" sz="1400" dirty="0" err="1">
                <a:solidFill>
                  <a:schemeClr val="tx1">
                    <a:lumMod val="95000"/>
                    <a:lumOff val="5000"/>
                  </a:schemeClr>
                </a:solidFill>
              </a:rPr>
              <a:t>DataTrained</a:t>
            </a:r>
            <a:r>
              <a:rPr lang="en-IN" altLang="en-US" sz="1400" dirty="0">
                <a:solidFill>
                  <a:schemeClr val="tx1">
                    <a:lumMod val="95000"/>
                    <a:lumOff val="5000"/>
                  </a:schemeClr>
                </a:solidFill>
              </a:rPr>
              <a:t>]</a:t>
            </a:r>
            <a:br>
              <a:rPr lang="en-IN" altLang="en-US" sz="1400" dirty="0">
                <a:solidFill>
                  <a:schemeClr val="tx1">
                    <a:lumMod val="95000"/>
                    <a:lumOff val="5000"/>
                  </a:schemeClr>
                </a:solidFill>
              </a:rPr>
            </a:br>
            <a:r>
              <a:rPr lang="en-IN" altLang="en-US" sz="1400" dirty="0">
                <a:solidFill>
                  <a:schemeClr val="tx1">
                    <a:lumMod val="95000"/>
                    <a:lumOff val="5000"/>
                  </a:schemeClr>
                </a:solidFill>
              </a:rPr>
              <a:t>[Flip Robo Technology]</a:t>
            </a:r>
            <a:endParaRPr lang="en-IN" altLang="en-US"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sym typeface="+mn-ea"/>
              </a:rPr>
              <a:t>Machine Learning Model Building</a:t>
            </a:r>
            <a:br>
              <a:rPr lang="en-IN" dirty="0"/>
            </a:br>
            <a:endParaRPr lang="en-IN" altLang="en-US"/>
          </a:p>
        </p:txBody>
      </p:sp>
      <p:sp>
        <p:nvSpPr>
          <p:cNvPr id="7171" name="Rectangle 3"/>
          <p:cNvSpPr>
            <a:spLocks noGrp="1" noChangeArrowheads="1"/>
          </p:cNvSpPr>
          <p:nvPr>
            <p:ph type="body" idx="1"/>
          </p:nvPr>
        </p:nvSpPr>
        <p:spPr/>
        <p:txBody>
          <a:bodyPr/>
          <a:lstStyle/>
          <a:p>
            <a:pPr marL="0" lvl="0" indent="0" algn="just">
              <a:lnSpc>
                <a:spcPct val="106000"/>
              </a:lnSpc>
              <a:buFont typeface="Wingdings" panose="05000000000000000000" pitchFamily="2" charset="2"/>
              <a:buNone/>
            </a:pPr>
            <a:r>
              <a:rPr lang="en-IN" dirty="0">
                <a:solidFill>
                  <a:schemeClr val="tx1"/>
                </a:solidFill>
                <a:effectLst/>
                <a:ea typeface="Bahnschrift SemiLight" panose="020B0502040204020203" pitchFamily="34" charset="0"/>
                <a:cs typeface="Mangal" panose="02040503050203030202" pitchFamily="18" charset="0"/>
                <a:sym typeface="+mn-ea"/>
              </a:rPr>
              <a:t> We are using this classifier Random Forest classifier,Support Vector Classifier,Logistics Regression,AdaBoost Classifier.</a:t>
            </a:r>
            <a:endParaRPr lang="en-IN" dirty="0">
              <a:solidFill>
                <a:schemeClr val="tx1"/>
              </a:solidFill>
              <a:effectLst/>
              <a:ea typeface="Bahnschrift SemiLight" panose="020B0502040204020203" pitchFamily="34" charset="0"/>
              <a:cs typeface="Mangal" panose="02040503050203030202" pitchFamily="18" charset="0"/>
            </a:endParaRPr>
          </a:p>
          <a:p>
            <a:pPr marL="0" indent="0">
              <a:buNone/>
            </a:pPr>
            <a:endParaRPr lang="en-I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sym typeface="+mn-ea"/>
              </a:rPr>
              <a:t>Hyper parameter Tuning</a:t>
            </a:r>
            <a:endParaRPr lang="en-IN" altLang="en-US"/>
          </a:p>
        </p:txBody>
      </p:sp>
      <p:pic>
        <p:nvPicPr>
          <p:cNvPr id="2" name="Content Placeholder 1" descr="Screenshot (11)"/>
          <p:cNvPicPr>
            <a:picLocks noChangeAspect="1"/>
          </p:cNvPicPr>
          <p:nvPr>
            <p:ph idx="1"/>
          </p:nvPr>
        </p:nvPicPr>
        <p:blipFill>
          <a:blip r:embed="rId1"/>
          <a:stretch>
            <a:fillRect/>
          </a:stretch>
        </p:blipFill>
        <p:spPr>
          <a:xfrm>
            <a:off x="107315" y="1988820"/>
            <a:ext cx="6088380" cy="3084830"/>
          </a:xfrm>
          <a:prstGeom prst="rect">
            <a:avLst/>
          </a:prstGeom>
        </p:spPr>
      </p:pic>
      <p:sp>
        <p:nvSpPr>
          <p:cNvPr id="3" name="Text Box 2"/>
          <p:cNvSpPr txBox="1"/>
          <p:nvPr/>
        </p:nvSpPr>
        <p:spPr>
          <a:xfrm>
            <a:off x="0" y="1341120"/>
            <a:ext cx="5796280" cy="645160"/>
          </a:xfrm>
          <a:prstGeom prst="rect">
            <a:avLst/>
          </a:prstGeom>
          <a:noFill/>
        </p:spPr>
        <p:txBody>
          <a:bodyPr wrap="square" rtlCol="0" anchor="t">
            <a:spAutoFit/>
          </a:bodyPr>
          <a:p>
            <a:r>
              <a:rPr lang="en-US" dirty="0">
                <a:sym typeface="+mn-ea"/>
              </a:rPr>
              <a:t>Hyper parameter Tuning is perform over this best model using best param shown below :</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IN" altLang="en-US"/>
              <a:t>Resources</a:t>
            </a:r>
            <a:endParaRPr lang="en-IN" altLang="en-US"/>
          </a:p>
        </p:txBody>
      </p:sp>
      <p:sp>
        <p:nvSpPr>
          <p:cNvPr id="5123" name="Rectangle 3"/>
          <p:cNvSpPr>
            <a:spLocks noGrp="1" noChangeArrowheads="1"/>
          </p:cNvSpPr>
          <p:nvPr>
            <p:ph sz="half" idx="2"/>
          </p:nvPr>
        </p:nvSpPr>
        <p:spPr>
          <a:xfrm>
            <a:off x="227965" y="1219200"/>
            <a:ext cx="8474710" cy="1365885"/>
          </a:xfrm>
        </p:spPr>
        <p:txBody>
          <a:bodyPr/>
          <a:lstStyle/>
          <a:p>
            <a:r>
              <a:rPr lang="en-US"/>
              <a:t>Final Model</a:t>
            </a:r>
            <a:r>
              <a:rPr lang="en-IN" altLang="en-US"/>
              <a:t> which</a:t>
            </a:r>
            <a:r>
              <a:rPr lang="en-US"/>
              <a:t> is giving us Accuracy score of 91.26%</a:t>
            </a:r>
            <a:r>
              <a:rPr lang="en-IN" altLang="en-US"/>
              <a:t>.</a:t>
            </a:r>
            <a:endParaRPr lang="en-IN" altLang="en-US"/>
          </a:p>
          <a:p>
            <a:endParaRPr lang="en-IN" altLang="en-US"/>
          </a:p>
        </p:txBody>
      </p:sp>
      <p:pic>
        <p:nvPicPr>
          <p:cNvPr id="8" name="Content Placeholder 7"/>
          <p:cNvPicPr>
            <a:picLocks noChangeAspect="1"/>
          </p:cNvPicPr>
          <p:nvPr>
            <p:ph sz="half" idx="1"/>
          </p:nvPr>
        </p:nvPicPr>
        <p:blipFill>
          <a:blip r:embed="rId1"/>
          <a:stretch>
            <a:fillRect/>
          </a:stretch>
        </p:blipFill>
        <p:spPr>
          <a:xfrm>
            <a:off x="827405" y="2277110"/>
            <a:ext cx="5955030" cy="3004820"/>
          </a:xfrm>
          <a:prstGeom prst="rect">
            <a:avLst/>
          </a:prstGeom>
          <a:ln w="12700">
            <a:solidFill>
              <a:schemeClr val="tx1"/>
            </a:solid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i="1" dirty="0">
                <a:solidFill>
                  <a:schemeClr val="tx1"/>
                </a:solidFill>
                <a:cs typeface="Arial" panose="020B0604020202020204" pitchFamily="34" charset="0"/>
                <a:sym typeface="+mn-ea"/>
              </a:rPr>
              <a:t>CONCLUSION</a:t>
            </a:r>
            <a:br>
              <a:rPr lang="en-US" b="1" i="1" dirty="0">
                <a:solidFill>
                  <a:schemeClr val="tx1"/>
                </a:solidFill>
                <a:cs typeface="Arial" panose="020B0604020202020204" pitchFamily="34" charset="0"/>
              </a:rPr>
            </a:br>
            <a:endParaRPr lang="en-US"/>
          </a:p>
        </p:txBody>
      </p:sp>
      <p:sp>
        <p:nvSpPr>
          <p:cNvPr id="3" name="Content Placeholder 2"/>
          <p:cNvSpPr>
            <a:spLocks noGrp="1"/>
          </p:cNvSpPr>
          <p:nvPr>
            <p:ph sz="half" idx="1"/>
          </p:nvPr>
        </p:nvSpPr>
        <p:spPr>
          <a:xfrm>
            <a:off x="252095" y="1219200"/>
            <a:ext cx="9175750" cy="4724400"/>
          </a:xfrm>
        </p:spPr>
        <p:txBody>
          <a:bodyPr/>
          <a:p>
            <a:pPr marL="0" indent="0">
              <a:lnSpc>
                <a:spcPct val="115000"/>
              </a:lnSpc>
              <a:buSzPct val="75000"/>
              <a:buFont typeface="Wingdings" panose="05000000000000000000" pitchFamily="2" charset="2"/>
              <a:buNone/>
            </a:pPr>
            <a:r>
              <a:rPr lang="en-IN"/>
              <a:t>Hyperparameter Tuning which</a:t>
            </a:r>
            <a:r>
              <a:rPr lang="en-IN"/>
              <a:t> is giving us Accuracy score of 91.26% which is slightly improved compare to earlier Accuracy score of 91.15%.</a:t>
            </a:r>
            <a:endParaRPr lang="en-IN"/>
          </a:p>
        </p:txBody>
      </p:sp>
      <p:sp>
        <p:nvSpPr>
          <p:cNvPr id="4" name="Content Placeholder 3"/>
          <p:cNvSpPr>
            <a:spLocks noGrp="1"/>
          </p:cNvSpPr>
          <p:nvPr>
            <p:ph sz="half" idx="2"/>
          </p:nvPr>
        </p:nvSpPr>
        <p:spPr>
          <a:xfrm>
            <a:off x="2411730" y="5013325"/>
            <a:ext cx="4038600" cy="156210"/>
          </a:xfrm>
        </p:spPr>
        <p:txBody>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IN" dirty="0">
                <a:cs typeface="Arial" panose="020B0604020202020204" pitchFamily="34" charset="0"/>
              </a:rPr>
              <a:t>Problem Statement </a:t>
            </a:r>
            <a:endParaRPr lang="en-IN" altLang="en-US" dirty="0"/>
          </a:p>
        </p:txBody>
      </p:sp>
      <p:sp>
        <p:nvSpPr>
          <p:cNvPr id="3075" name="Rectangle 3"/>
          <p:cNvSpPr>
            <a:spLocks noGrp="1" noChangeArrowheads="1"/>
          </p:cNvSpPr>
          <p:nvPr>
            <p:ph type="body" idx="1"/>
          </p:nvPr>
        </p:nvSpPr>
        <p:spPr/>
        <p:txBody>
          <a:bodyPr/>
          <a:lstStyle/>
          <a:p>
            <a:pPr marL="0" indent="0">
              <a:buNone/>
            </a:pPr>
            <a:r>
              <a:rPr lang="en-IN" b="1" dirty="0">
                <a:ea typeface="Calibri" panose="020F0502020204030204" pitchFamily="34" charset="0"/>
                <a:cs typeface="Mangal" panose="02040503050203030202" pitchFamily="18" charset="0"/>
              </a:rPr>
              <a:t> Our aim</a:t>
            </a:r>
            <a:r>
              <a:rPr lang="en-IN" b="1" dirty="0">
                <a:effectLst/>
                <a:ea typeface="Calibri" panose="020F0502020204030204" pitchFamily="34" charset="0"/>
                <a:cs typeface="Mangal" panose="02040503050203030202" pitchFamily="18" charset="0"/>
              </a:rPr>
              <a:t> is to build a prototype of online hate and abuse comment classifier which can be use for classify hate and offensive comments so that it can be controlled and restricted from spreading hatred and cyberbullying. </a:t>
            </a:r>
            <a:endParaRPr lang="en-IN" b="1" dirty="0">
              <a:effectLst/>
              <a:ea typeface="Calibri" panose="020F0502020204030204" pitchFamily="34" charset="0"/>
              <a:cs typeface="Mangal" panose="02040503050203030202" pitchFamily="18" charset="0"/>
            </a:endParaRPr>
          </a:p>
          <a:p>
            <a:endParaRPr lang="en-IN" altLang="en-US" sz="1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Statement</a:t>
            </a:r>
            <a:endParaRPr lang="en-IN" dirty="0"/>
          </a:p>
        </p:txBody>
      </p:sp>
      <p:sp>
        <p:nvSpPr>
          <p:cNvPr id="3" name="Content Placeholder 2"/>
          <p:cNvSpPr>
            <a:spLocks noGrp="1"/>
          </p:cNvSpPr>
          <p:nvPr>
            <p:ph idx="1"/>
          </p:nvPr>
        </p:nvSpPr>
        <p:spPr/>
        <p:txBody>
          <a:bodyPr/>
          <a:lstStyle/>
          <a:p>
            <a:r>
              <a:rPr lang="en-US" sz="1600" dirty="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endParaRPr lang="en-US" sz="1600" dirty="0"/>
          </a:p>
          <a:p>
            <a:r>
              <a:rPr lang="en-US" sz="1600" dirty="0"/>
              <a:t>Online hate, described as abusive language, aggression, cyberbullying, hatefulness and many others has been identified as a major threat on online social media platforms. Social media platforms are the most prominent grounds for such toxic </a:t>
            </a:r>
            <a:r>
              <a:rPr lang="en-US" sz="1600" dirty="0" err="1"/>
              <a:t>behaviour</a:t>
            </a:r>
            <a:r>
              <a:rPr lang="en-US" sz="1600" dirty="0"/>
              <a:t>.   </a:t>
            </a:r>
            <a:endParaRPr lang="en-US" sz="1600" dirty="0"/>
          </a:p>
          <a:p>
            <a:r>
              <a:rPr lang="en-US" sz="1600" dirty="0"/>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endParaRPr lang="en-US" sz="1600" dirty="0"/>
          </a:p>
          <a:p>
            <a:r>
              <a:rPr lang="en-US" sz="1600" dirty="0"/>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endParaRPr lang="en-US" sz="1600" dirty="0"/>
          </a:p>
          <a:p>
            <a:r>
              <a:rPr lang="en-US" sz="1600" dirty="0"/>
              <a:t>Our goal is to build a prototype of online hate and abuse comment classifier which can used to classify hate and offensive comments so that it can be controlled and restricted from spreading hatred and cyberbullying. </a:t>
            </a:r>
            <a:endParaRPr lang="en-US" sz="1600" dirty="0"/>
          </a:p>
          <a:p>
            <a:endParaRPr lang="en-IN"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IN" altLang="en-US"/>
              <a:t>Overview</a:t>
            </a:r>
            <a:endParaRPr lang="en-IN" altLang="en-US"/>
          </a:p>
        </p:txBody>
      </p:sp>
      <p:sp>
        <p:nvSpPr>
          <p:cNvPr id="13315" name="Rectangle 3"/>
          <p:cNvSpPr>
            <a:spLocks noGrp="1" noChangeArrowheads="1"/>
          </p:cNvSpPr>
          <p:nvPr>
            <p:ph type="body" idx="1"/>
          </p:nvPr>
        </p:nvSpPr>
        <p:spPr/>
        <p:txBody>
          <a:bodyPr/>
          <a:lstStyle/>
          <a:p>
            <a:r>
              <a:rPr lang="en-US" sz="1200" dirty="0"/>
              <a:t>The data set contains the training set, which has approximately 1,59,000 samples and the test set which contains nearly 1,53,000 samples. All the data samples contain 8 fields which includes ‘Id’, ‘Comments’, ‘Malignant’, ‘Highly malignant’, ‘Rude’, ‘Threat’, ‘Abuse’ and ‘Loathe’. </a:t>
            </a:r>
            <a:endParaRPr lang="en-US" sz="1200" dirty="0"/>
          </a:p>
          <a:p>
            <a:r>
              <a:rPr lang="en-US" sz="1200" dirty="0"/>
              <a:t>The label can be either 0 or 1, where 0 denotes a NO while 1 denotes a YES. There are various comments which have multiple labels. The first attribute is a unique ID associated with each comment.  </a:t>
            </a:r>
            <a:r>
              <a:rPr lang="en-US" sz="1200" b="1" dirty="0"/>
              <a:t> </a:t>
            </a:r>
            <a:endParaRPr lang="en-US" sz="1200" dirty="0"/>
          </a:p>
          <a:p>
            <a:r>
              <a:rPr lang="en-US" sz="1200" dirty="0"/>
              <a:t>The data set includes:</a:t>
            </a:r>
            <a:endParaRPr lang="en-US" sz="1200" dirty="0"/>
          </a:p>
          <a:p>
            <a:pPr lvl="0"/>
            <a:r>
              <a:rPr lang="en-US" sz="1200" b="1" dirty="0"/>
              <a:t>Malignant: </a:t>
            </a:r>
            <a:r>
              <a:rPr lang="en-US" sz="1200" dirty="0"/>
              <a:t>It is the Label column, which includes values 0 and 1, denoting if the comment is malignant or not. </a:t>
            </a:r>
            <a:endParaRPr lang="en-US" sz="1200" dirty="0"/>
          </a:p>
          <a:p>
            <a:pPr lvl="0"/>
            <a:r>
              <a:rPr lang="en-US" sz="1200" b="1" dirty="0"/>
              <a:t>Highly Malignant:</a:t>
            </a:r>
            <a:r>
              <a:rPr lang="en-US" sz="1200" dirty="0"/>
              <a:t> It denotes comments that are highly malignant and hurtful. </a:t>
            </a:r>
            <a:endParaRPr lang="en-US" sz="1200" dirty="0"/>
          </a:p>
          <a:p>
            <a:pPr lvl="0"/>
            <a:r>
              <a:rPr lang="en-US" sz="1200" b="1" dirty="0"/>
              <a:t>Rude: </a:t>
            </a:r>
            <a:r>
              <a:rPr lang="en-US" sz="1200" dirty="0"/>
              <a:t>It denotes comments that are very rude and offensive.</a:t>
            </a:r>
            <a:endParaRPr lang="en-US" sz="1200" dirty="0"/>
          </a:p>
          <a:p>
            <a:pPr lvl="0"/>
            <a:r>
              <a:rPr lang="en-US" sz="1200" b="1" dirty="0"/>
              <a:t>Threat:</a:t>
            </a:r>
            <a:r>
              <a:rPr lang="en-US" sz="1200" dirty="0"/>
              <a:t> It contains indication of the comments that are giving any threat to someone. 	</a:t>
            </a:r>
            <a:endParaRPr lang="en-US" sz="1200" dirty="0"/>
          </a:p>
          <a:p>
            <a:pPr lvl="0"/>
            <a:r>
              <a:rPr lang="en-US" sz="1200" b="1" dirty="0"/>
              <a:t>Abuse:</a:t>
            </a:r>
            <a:r>
              <a:rPr lang="en-US" sz="1200" dirty="0"/>
              <a:t> It is for comments that are abusive in nature. </a:t>
            </a:r>
            <a:endParaRPr lang="en-US" sz="1200" dirty="0"/>
          </a:p>
          <a:p>
            <a:pPr lvl="0"/>
            <a:r>
              <a:rPr lang="en-US" sz="1200" b="1" dirty="0"/>
              <a:t>Loathe:</a:t>
            </a:r>
            <a:r>
              <a:rPr lang="en-US" sz="1200" dirty="0"/>
              <a:t> It describes the comments which are hateful and loathing in nature.  </a:t>
            </a:r>
            <a:endParaRPr lang="en-US" sz="1200" dirty="0"/>
          </a:p>
          <a:p>
            <a:pPr lvl="0"/>
            <a:r>
              <a:rPr lang="en-US" sz="1200" b="1" dirty="0"/>
              <a:t>ID: </a:t>
            </a:r>
            <a:r>
              <a:rPr lang="en-US" sz="1200" dirty="0"/>
              <a:t>It includes unique Ids associated with each comment text given. </a:t>
            </a:r>
            <a:r>
              <a:rPr lang="en-US" sz="1200" b="1" dirty="0"/>
              <a:t> </a:t>
            </a:r>
            <a:r>
              <a:rPr lang="en-US" sz="1200" dirty="0"/>
              <a:t> </a:t>
            </a:r>
            <a:endParaRPr lang="en-US" sz="1200" dirty="0"/>
          </a:p>
          <a:p>
            <a:pPr lvl="0"/>
            <a:r>
              <a:rPr lang="en-US" sz="1200" b="1" dirty="0"/>
              <a:t>Comment text: </a:t>
            </a:r>
            <a:r>
              <a:rPr lang="en-US" sz="1200" dirty="0"/>
              <a:t>This column contains the comments extracted from various social media platforms. </a:t>
            </a:r>
            <a:endParaRPr lang="en-US" sz="1200" dirty="0"/>
          </a:p>
          <a:p>
            <a:r>
              <a:rPr lang="en-US" sz="1200" dirty="0"/>
              <a:t>This project is more about exploration, feature engineering and classification that can be done on this data. Since the data set is huge and includes many categories of comments, we can do good amount of data exploration and derive some interesting features using the comments text column available. </a:t>
            </a:r>
            <a:endParaRPr lang="en-US" sz="1200" dirty="0"/>
          </a:p>
          <a:p>
            <a:r>
              <a:rPr lang="en-US" sz="1200" dirty="0"/>
              <a:t>You need to build a model that can differentiate between comments and its categories.  </a:t>
            </a:r>
            <a:endParaRPr lang="en-US" sz="1200" dirty="0"/>
          </a:p>
          <a:p>
            <a:r>
              <a:rPr lang="en-US" sz="1200" dirty="0"/>
              <a:t>Refer to the data set file provided along with this. </a:t>
            </a:r>
            <a:endParaRPr lang="en-US" sz="1200" dirty="0"/>
          </a:p>
          <a:p>
            <a:r>
              <a:rPr lang="en-US" sz="1200" b="1" dirty="0"/>
              <a:t> </a:t>
            </a:r>
            <a:endParaRPr lang="en-US" sz="1200" dirty="0"/>
          </a:p>
          <a:p>
            <a:r>
              <a:rPr lang="en-US" sz="1200" b="1" u="sng" dirty="0"/>
              <a:t> </a:t>
            </a:r>
            <a:endParaRPr lang="en-US" sz="1200" dirty="0"/>
          </a:p>
          <a:p>
            <a:endParaRPr lang="en-IN" alt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4"/>
          <p:cNvSpPr>
            <a:spLocks noGrp="1" noChangeArrowheads="1"/>
          </p:cNvSpPr>
          <p:nvPr>
            <p:ph type="title"/>
          </p:nvPr>
        </p:nvSpPr>
        <p:spPr/>
        <p:txBody>
          <a:bodyPr/>
          <a:lstStyle/>
          <a:p>
            <a:r>
              <a:rPr lang="en-IN" altLang="en-US" dirty="0"/>
              <a:t>Target Variable Ratings</a:t>
            </a:r>
            <a:endParaRPr lang="en-IN" altLang="en-US" dirty="0"/>
          </a:p>
        </p:txBody>
      </p:sp>
      <p:sp>
        <p:nvSpPr>
          <p:cNvPr id="27653" name="Rectangle 5"/>
          <p:cNvSpPr>
            <a:spLocks noGrp="1" noChangeArrowheads="1"/>
          </p:cNvSpPr>
          <p:nvPr>
            <p:ph type="body" sz="half" idx="1"/>
          </p:nvPr>
        </p:nvSpPr>
        <p:spPr>
          <a:xfrm>
            <a:off x="457200" y="1219200"/>
            <a:ext cx="8229600" cy="1143000"/>
          </a:xfrm>
        </p:spPr>
        <p:txBody>
          <a:bodyPr/>
          <a:lstStyle/>
          <a:p>
            <a:pPr lvl="2"/>
            <a:endParaRPr lang="en-IN" altLang="en-US" dirty="0"/>
          </a:p>
        </p:txBody>
      </p:sp>
      <p:sp>
        <p:nvSpPr>
          <p:cNvPr id="3" name="Content Placeholder 2"/>
          <p:cNvSpPr>
            <a:spLocks noGrp="1"/>
          </p:cNvSpPr>
          <p:nvPr>
            <p:ph sz="half" idx="2"/>
          </p:nvPr>
        </p:nvSpPr>
        <p:spPr>
          <a:xfrm>
            <a:off x="457200" y="2438400"/>
            <a:ext cx="8229600" cy="3505200"/>
          </a:xfrm>
        </p:spPr>
        <p:txBody>
          <a:bodyPr/>
          <a:lstStyle/>
          <a:p>
            <a:pPr marL="0" indent="0">
              <a:buNone/>
            </a:pPr>
            <a:r>
              <a:rPr lang="en-IN" dirty="0"/>
              <a:t>We have seen around 90% comments are good and 10% are </a:t>
            </a:r>
            <a:r>
              <a:rPr lang="en-IN" dirty="0" err="1"/>
              <a:t>nagetive</a:t>
            </a:r>
            <a:r>
              <a:rPr lang="en-IN" dirty="0"/>
              <a:t>.</a:t>
            </a:r>
            <a:endParaRPr lang="en-IN" dirty="0"/>
          </a:p>
        </p:txBody>
      </p:sp>
      <p:pic>
        <p:nvPicPr>
          <p:cNvPr id="38" name="Picture 3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83568" y="3368164"/>
            <a:ext cx="4400881" cy="2579380"/>
          </a:xfrm>
          <a:prstGeom prst="rect">
            <a:avLst/>
          </a:prstGeom>
          <a:ln w="12700">
            <a:solidFill>
              <a:schemeClr val="tx1"/>
            </a:solid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IN" altLang="en-US"/>
              <a:t>Interesting Facts</a:t>
            </a:r>
            <a:endParaRPr lang="en-IN" altLang="en-US"/>
          </a:p>
        </p:txBody>
      </p:sp>
      <p:sp>
        <p:nvSpPr>
          <p:cNvPr id="11267" name="Rectangle 3"/>
          <p:cNvSpPr>
            <a:spLocks noGrp="1" noChangeArrowheads="1"/>
          </p:cNvSpPr>
          <p:nvPr>
            <p:ph type="body" idx="1"/>
          </p:nvPr>
        </p:nvSpPr>
        <p:spPr/>
        <p:txBody>
          <a:bodyPr/>
          <a:lstStyle/>
          <a:p>
            <a:pPr marL="0" indent="0">
              <a:buNone/>
            </a:pPr>
            <a:r>
              <a:rPr lang="en-IN" kern="0" dirty="0">
                <a:ea typeface="Calibri" panose="020F0502020204030204" pitchFamily="34" charset="0"/>
                <a:cs typeface="Mangal" panose="02040503050203030202" pitchFamily="18" charset="0"/>
              </a:rPr>
              <a:t>We have seen there are around 43.58% are malignant in nature followed by 24.07% are rude comments</a:t>
            </a:r>
            <a:endParaRPr lang="en-IN" dirty="0"/>
          </a:p>
          <a:p>
            <a:endParaRPr lang="en-I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endParaRPr lang="en-IN" altLang="en-US" dirty="0"/>
          </a:p>
        </p:txBody>
      </p:sp>
      <p:sp>
        <p:nvSpPr>
          <p:cNvPr id="4099" name="Rectangle 3"/>
          <p:cNvSpPr>
            <a:spLocks noGrp="1" noChangeArrowheads="1"/>
          </p:cNvSpPr>
          <p:nvPr>
            <p:ph type="body" idx="1"/>
          </p:nvPr>
        </p:nvSpPr>
        <p:spPr>
          <a:xfrm>
            <a:off x="457200" y="1219200"/>
            <a:ext cx="8229600" cy="4724400"/>
          </a:xfrm>
        </p:spPr>
        <p:txBody>
          <a:bodyPr/>
          <a:lstStyle/>
          <a:p>
            <a:pPr marL="0" indent="0">
              <a:buNone/>
            </a:pPr>
            <a:r>
              <a:rPr lang="en-IN" kern="0" dirty="0">
                <a:ea typeface="Calibri" panose="020F0502020204030204" pitchFamily="34" charset="0"/>
                <a:cs typeface="Mangal" panose="02040503050203030202" pitchFamily="18" charset="0"/>
              </a:rPr>
              <a:t>The Majority of the comments are of length 500, where maximum length is 5000 and minimum length is 5. Median length being 250.</a:t>
            </a:r>
            <a:endParaRPr lang="en-IN" dirty="0"/>
          </a:p>
          <a:p>
            <a:pPr marL="0" indent="0">
              <a:buNone/>
            </a:pPr>
            <a:endParaRPr lang="en-I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4"/>
          <p:cNvSpPr>
            <a:spLocks noGrp="1" noChangeArrowheads="1"/>
          </p:cNvSpPr>
          <p:nvPr>
            <p:ph type="title"/>
          </p:nvPr>
        </p:nvSpPr>
        <p:spPr>
          <a:xfrm>
            <a:off x="427443" y="142445"/>
            <a:ext cx="6781800" cy="1066800"/>
          </a:xfrm>
        </p:spPr>
        <p:txBody>
          <a:bodyPr/>
          <a:lstStyle/>
          <a:p>
            <a:r>
              <a:rPr lang="en-US"/>
              <a:t>Word Cloud</a:t>
            </a:r>
            <a:endParaRPr lang="en-IN" altLang="en-US"/>
          </a:p>
        </p:txBody>
      </p:sp>
      <p:sp>
        <p:nvSpPr>
          <p:cNvPr id="16392" name="Rectangle 8"/>
          <p:cNvSpPr>
            <a:spLocks noGrp="1" noChangeArrowheads="1"/>
          </p:cNvSpPr>
          <p:nvPr>
            <p:ph type="body" sz="half" idx="1"/>
          </p:nvPr>
        </p:nvSpPr>
        <p:spPr>
          <a:xfrm>
            <a:off x="323528" y="1268760"/>
            <a:ext cx="8208912" cy="4724400"/>
          </a:xfrm>
        </p:spPr>
        <p:txBody>
          <a:bodyPr/>
          <a:lstStyle/>
          <a:p>
            <a:pPr lvl="0">
              <a:lnSpc>
                <a:spcPct val="107000"/>
              </a:lnSpc>
              <a:spcAft>
                <a:spcPts val="800"/>
              </a:spcAft>
              <a:buSzPts val="1000"/>
              <a:buFont typeface="Symbol" panose="05050102010706020507" pitchFamily="18" charset="2"/>
              <a:buChar char=""/>
              <a:tabLst>
                <a:tab pos="228600" algn="l"/>
                <a:tab pos="457200" algn="l"/>
              </a:tabLst>
            </a:pPr>
            <a:r>
              <a:rPr lang="en-IN" dirty="0">
                <a:solidFill>
                  <a:schemeClr val="tx1"/>
                </a:solidFill>
                <a:ea typeface="Bahnschrift SemiLight" panose="020B0502040204020203" pitchFamily="34" charset="0"/>
                <a:cs typeface="Mangal" panose="02040503050203030202" pitchFamily="18" charset="0"/>
              </a:rPr>
              <a:t>Word Cloud which is the visualization technique for text data where we can use each word that is picturized with its importance of the context or its frequency.</a:t>
            </a:r>
            <a:endParaRPr lang="en-IN" dirty="0">
              <a:solidFill>
                <a:schemeClr val="tx1"/>
              </a:solidFill>
              <a:ea typeface="Bahnschrift SemiLight" panose="020B0502040204020203" pitchFamily="34" charset="0"/>
              <a:cs typeface="Mangal" panose="02040503050203030202" pitchFamily="18" charset="0"/>
            </a:endParaRPr>
          </a:p>
          <a:p>
            <a:pPr lvl="0">
              <a:lnSpc>
                <a:spcPct val="107000"/>
              </a:lnSpc>
              <a:spcAft>
                <a:spcPts val="800"/>
              </a:spcAft>
              <a:buSzPts val="1000"/>
              <a:buFont typeface="Symbol" panose="05050102010706020507" pitchFamily="18" charset="2"/>
              <a:buChar char=""/>
              <a:tabLst>
                <a:tab pos="228600" algn="l"/>
                <a:tab pos="457200" algn="l"/>
              </a:tabLst>
            </a:pPr>
            <a:r>
              <a:rPr lang="en-IN" dirty="0">
                <a:solidFill>
                  <a:schemeClr val="tx1"/>
                </a:solidFill>
                <a:ea typeface="Bahnschrift SemiLight" panose="020B0502040204020203" pitchFamily="34" charset="0"/>
                <a:cs typeface="Mangal" panose="02040503050203030202" pitchFamily="18" charset="0"/>
              </a:rPr>
              <a:t>The more commonly which is the term of appears within the text being with analysed, the larger the word appears in the image which is generated.</a:t>
            </a:r>
            <a:endParaRPr lang="en-IN" dirty="0">
              <a:solidFill>
                <a:schemeClr val="tx1"/>
              </a:solidFill>
              <a:ea typeface="Bahnschrift SemiLight" panose="020B0502040204020203" pitchFamily="34" charset="0"/>
              <a:cs typeface="Mangal" panose="02040503050203030202" pitchFamily="18" charset="0"/>
            </a:endParaRPr>
          </a:p>
          <a:p>
            <a:pPr lvl="0">
              <a:lnSpc>
                <a:spcPct val="107000"/>
              </a:lnSpc>
              <a:spcAft>
                <a:spcPts val="800"/>
              </a:spcAft>
              <a:buSzPts val="1000"/>
              <a:buFont typeface="Symbol" panose="05050102010706020507" pitchFamily="18" charset="2"/>
              <a:buChar char=""/>
              <a:tabLst>
                <a:tab pos="228600" algn="l"/>
              </a:tabLst>
            </a:pPr>
            <a:r>
              <a:rPr lang="en-IN" dirty="0">
                <a:solidFill>
                  <a:schemeClr val="tx1"/>
                </a:solidFill>
                <a:ea typeface="Bahnschrift SemiLight" panose="020B0502040204020203" pitchFamily="34" charset="0"/>
                <a:cs typeface="Mangal" panose="02040503050203030202" pitchFamily="18" charset="0"/>
              </a:rPr>
              <a:t>The enlarged texts that are the greatest number of the words used for the and small texts which are the smaller number of the words used.</a:t>
            </a:r>
            <a:endParaRPr lang="en-IN" dirty="0">
              <a:solidFill>
                <a:schemeClr val="tx1"/>
              </a:solidFill>
              <a:ea typeface="Bahnschrift SemiLight" panose="020B0502040204020203" pitchFamily="34" charset="0"/>
              <a:cs typeface="Mangal" panose="02040503050203030202" pitchFamily="18" charset="0"/>
            </a:endParaRPr>
          </a:p>
          <a:p>
            <a:endParaRPr lang="en-I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IN" altLang="en-US"/>
              <a:t>Word Cloud</a:t>
            </a:r>
            <a:endParaRPr lang="en-IN" altLang="en-US"/>
          </a:p>
        </p:txBody>
      </p:sp>
      <p:sp>
        <p:nvSpPr>
          <p:cNvPr id="12291" name="Rectangle 3"/>
          <p:cNvSpPr>
            <a:spLocks noGrp="1" noChangeArrowheads="1"/>
          </p:cNvSpPr>
          <p:nvPr>
            <p:ph type="body" idx="1"/>
          </p:nvPr>
        </p:nvSpPr>
        <p:spPr/>
        <p:txBody>
          <a:bodyPr/>
          <a:lstStyle/>
          <a:p>
            <a:pPr marL="0" indent="0">
              <a:buNone/>
            </a:pPr>
            <a:r>
              <a:rPr lang="en-US" altLang="en-US" sz="1400"/>
              <a:t>From word cloud of Rude comments, it is clear that it mostly consists of words like fucking, shit, white, piece, stupid,</a:t>
            </a:r>
            <a:r>
              <a:rPr lang="en-IN" sz="1400"/>
              <a:t>die,</a:t>
            </a:r>
            <a:r>
              <a:rPr lang="en-US" sz="1400"/>
              <a:t>gay</a:t>
            </a:r>
            <a:r>
              <a:rPr lang="en-IN" altLang="en-US" sz="1400"/>
              <a:t>,</a:t>
            </a:r>
            <a:r>
              <a:rPr lang="en-US" altLang="en-US" sz="1400"/>
              <a:t> stuff, absurd etc</a:t>
            </a:r>
            <a:endParaRPr lang="en-US" altLang="en-US" sz="1400"/>
          </a:p>
        </p:txBody>
      </p:sp>
      <p:pic>
        <p:nvPicPr>
          <p:cNvPr id="3" name="Content Placeholder 2"/>
          <p:cNvPicPr>
            <a:picLocks noChangeAspect="1"/>
          </p:cNvPicPr>
          <p:nvPr>
            <p:ph sz="half" idx="2"/>
          </p:nvPr>
        </p:nvPicPr>
        <p:blipFill>
          <a:blip r:embed="rId1">
            <a:extLst>
              <a:ext uri="{28A0092B-C50C-407E-A947-70E740481C1C}">
                <a14:useLocalDpi xmlns:a14="http://schemas.microsoft.com/office/drawing/2010/main" val="0"/>
              </a:ext>
            </a:extLst>
          </a:blip>
          <a:stretch>
            <a:fillRect/>
          </a:stretch>
        </p:blipFill>
        <p:spPr>
          <a:xfrm>
            <a:off x="676275" y="2565400"/>
            <a:ext cx="3031490" cy="2147570"/>
          </a:xfrm>
          <a:prstGeom prst="rect">
            <a:avLst/>
          </a:prstGeom>
        </p:spPr>
      </p:pic>
      <p:sp>
        <p:nvSpPr>
          <p:cNvPr id="4" name="Text Placeholder 3"/>
          <p:cNvSpPr>
            <a:spLocks noGrp="1"/>
          </p:cNvSpPr>
          <p:nvPr>
            <p:ph type="body" sz="quarter" idx="3"/>
          </p:nvPr>
        </p:nvSpPr>
        <p:spPr/>
        <p:txBody>
          <a:bodyPr/>
          <a:p>
            <a:endParaRPr lang="en-US"/>
          </a:p>
        </p:txBody>
      </p:sp>
      <p:pic>
        <p:nvPicPr>
          <p:cNvPr id="2" name="Content Placeholder 1"/>
          <p:cNvPicPr>
            <a:picLocks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3779520" y="2637155"/>
            <a:ext cx="2887980" cy="2035175"/>
          </a:xfrm>
          <a:prstGeom prst="rect">
            <a:avLst/>
          </a:prstGeom>
          <a:ln w="12700">
            <a:solidFill>
              <a:schemeClr val="tx1"/>
            </a:solidFill>
          </a:ln>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405" y="4773295"/>
            <a:ext cx="2668270" cy="1902460"/>
          </a:xfrm>
          <a:prstGeom prst="rect">
            <a:avLst/>
          </a:prstGeom>
          <a:ln w="12700">
            <a:solidFill>
              <a:schemeClr val="tx1"/>
            </a:solidFill>
          </a:ln>
        </p:spPr>
      </p:pic>
      <p:pic>
        <p:nvPicPr>
          <p:cNvPr id="6" name="Picture 5"/>
          <p:cNvPicPr>
            <a:picLocks noChangeAspect="1"/>
          </p:cNvPicPr>
          <p:nvPr/>
        </p:nvPicPr>
        <p:blipFill>
          <a:blip r:embed="rId4"/>
          <a:stretch>
            <a:fillRect/>
          </a:stretch>
        </p:blipFill>
        <p:spPr>
          <a:xfrm>
            <a:off x="3851910" y="4725670"/>
            <a:ext cx="2894965" cy="2068195"/>
          </a:xfrm>
          <a:prstGeom prst="rect">
            <a:avLst/>
          </a:prstGeom>
          <a:ln w="12700">
            <a:solidFill>
              <a:schemeClr val="tx1"/>
            </a:solidFill>
          </a:ln>
        </p:spPr>
      </p:pic>
    </p:spTree>
  </p:cSld>
  <p:clrMapOvr>
    <a:masterClrMapping/>
  </p:clrMapOvr>
</p:sld>
</file>

<file path=ppt/theme/theme1.xml><?xml version="1.0" encoding="utf-8"?>
<a:theme xmlns:a="http://schemas.openxmlformats.org/drawingml/2006/main" name="Presentation on product or service">
  <a:themeElements>
    <a:clrScheme name="Presentation on product or service 6">
      <a:dk1>
        <a:srgbClr val="000000"/>
      </a:dk1>
      <a:lt1>
        <a:srgbClr val="FFFFFF"/>
      </a:lt1>
      <a:dk2>
        <a:srgbClr val="000000"/>
      </a:dk2>
      <a:lt2>
        <a:srgbClr val="996633"/>
      </a:lt2>
      <a:accent1>
        <a:srgbClr val="CC9900"/>
      </a:accent1>
      <a:accent2>
        <a:srgbClr val="FFE28F"/>
      </a:accent2>
      <a:accent3>
        <a:srgbClr val="FFFFFF"/>
      </a:accent3>
      <a:accent4>
        <a:srgbClr val="000000"/>
      </a:accent4>
      <a:accent5>
        <a:srgbClr val="E2CAAA"/>
      </a:accent5>
      <a:accent6>
        <a:srgbClr val="E7CD81"/>
      </a:accent6>
      <a:hlink>
        <a:srgbClr val="996633"/>
      </a:hlink>
      <a:folHlink>
        <a:srgbClr val="FF9900"/>
      </a:folHlink>
    </a:clrScheme>
    <a:fontScheme name="Presentation on product or servic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Presentation on product or service 1">
        <a:dk1>
          <a:srgbClr val="808080"/>
        </a:dk1>
        <a:lt1>
          <a:srgbClr val="F8F8F8"/>
        </a:lt1>
        <a:dk2>
          <a:srgbClr val="000000"/>
        </a:dk2>
        <a:lt2>
          <a:srgbClr val="FFFFFF"/>
        </a:lt2>
        <a:accent1>
          <a:srgbClr val="6699FF"/>
        </a:accent1>
        <a:accent2>
          <a:srgbClr val="9933FF"/>
        </a:accent2>
        <a:accent3>
          <a:srgbClr val="AAAAAA"/>
        </a:accent3>
        <a:accent4>
          <a:srgbClr val="D4D4D4"/>
        </a:accent4>
        <a:accent5>
          <a:srgbClr val="B8CAFF"/>
        </a:accent5>
        <a:accent6>
          <a:srgbClr val="8A2DE7"/>
        </a:accent6>
        <a:hlink>
          <a:srgbClr val="00FFFF"/>
        </a:hlink>
        <a:folHlink>
          <a:srgbClr val="0099CC"/>
        </a:folHlink>
      </a:clrScheme>
      <a:clrMap bg1="dk2" tx1="lt1" bg2="dk1" tx2="lt2" accent1="accent1" accent2="accent2" accent3="accent3" accent4="accent4" accent5="accent5" accent6="accent6" hlink="hlink" folHlink="folHlink"/>
    </a:extraClrScheme>
    <a:extraClrScheme>
      <a:clrScheme name="Presentation on product or service 2">
        <a:dk1>
          <a:srgbClr val="000066"/>
        </a:dk1>
        <a:lt1>
          <a:srgbClr val="FFFFFF"/>
        </a:lt1>
        <a:dk2>
          <a:srgbClr val="3333FF"/>
        </a:dk2>
        <a:lt2>
          <a:srgbClr val="3399FF"/>
        </a:lt2>
        <a:accent1>
          <a:srgbClr val="66CCFF"/>
        </a:accent1>
        <a:accent2>
          <a:srgbClr val="FF66FF"/>
        </a:accent2>
        <a:accent3>
          <a:srgbClr val="FFFFFF"/>
        </a:accent3>
        <a:accent4>
          <a:srgbClr val="000056"/>
        </a:accent4>
        <a:accent5>
          <a:srgbClr val="B8E2FF"/>
        </a:accent5>
        <a:accent6>
          <a:srgbClr val="E75CE7"/>
        </a:accent6>
        <a:hlink>
          <a:srgbClr val="CC00CC"/>
        </a:hlink>
        <a:folHlink>
          <a:srgbClr val="CC99FF"/>
        </a:folHlink>
      </a:clrScheme>
      <a:clrMap bg1="lt1" tx1="dk1" bg2="lt2" tx2="dk2" accent1="accent1" accent2="accent2" accent3="accent3" accent4="accent4" accent5="accent5" accent6="accent6" hlink="hlink" folHlink="folHlink"/>
    </a:extraClrScheme>
    <a:extraClrScheme>
      <a:clrScheme name="Presentation on product or service 3">
        <a:dk1>
          <a:srgbClr val="000000"/>
        </a:dk1>
        <a:lt1>
          <a:srgbClr val="FFFFFF"/>
        </a:lt1>
        <a:dk2>
          <a:srgbClr val="000000"/>
        </a:dk2>
        <a:lt2>
          <a:srgbClr val="808080"/>
        </a:lt2>
        <a:accent1>
          <a:srgbClr val="969696"/>
        </a:accent1>
        <a:accent2>
          <a:srgbClr val="DDDDDD"/>
        </a:accent2>
        <a:accent3>
          <a:srgbClr val="FFFFFF"/>
        </a:accent3>
        <a:accent4>
          <a:srgbClr val="000000"/>
        </a:accent4>
        <a:accent5>
          <a:srgbClr val="C9C9C9"/>
        </a:accent5>
        <a:accent6>
          <a:srgbClr val="C8C8C8"/>
        </a:accent6>
        <a:hlink>
          <a:srgbClr val="333333"/>
        </a:hlink>
        <a:folHlink>
          <a:srgbClr val="B2B2B2"/>
        </a:folHlink>
      </a:clrScheme>
      <a:clrMap bg1="lt1" tx1="dk1" bg2="lt2" tx2="dk2" accent1="accent1" accent2="accent2" accent3="accent3" accent4="accent4" accent5="accent5" accent6="accent6" hlink="hlink" folHlink="folHlink"/>
    </a:extraClrScheme>
    <a:extraClrScheme>
      <a:clrScheme name="Presentation on product or service 4">
        <a:dk1>
          <a:srgbClr val="808080"/>
        </a:dk1>
        <a:lt1>
          <a:srgbClr val="F8F8F8"/>
        </a:lt1>
        <a:dk2>
          <a:srgbClr val="000000"/>
        </a:dk2>
        <a:lt2>
          <a:srgbClr val="FFFFFF"/>
        </a:lt2>
        <a:accent1>
          <a:srgbClr val="CC9900"/>
        </a:accent1>
        <a:accent2>
          <a:srgbClr val="996600"/>
        </a:accent2>
        <a:accent3>
          <a:srgbClr val="AAAAAA"/>
        </a:accent3>
        <a:accent4>
          <a:srgbClr val="D4D4D4"/>
        </a:accent4>
        <a:accent5>
          <a:srgbClr val="E2CAAA"/>
        </a:accent5>
        <a:accent6>
          <a:srgbClr val="8A5C00"/>
        </a:accent6>
        <a:hlink>
          <a:srgbClr val="CCCC00"/>
        </a:hlink>
        <a:folHlink>
          <a:srgbClr val="808000"/>
        </a:folHlink>
      </a:clrScheme>
      <a:clrMap bg1="dk2" tx1="lt1" bg2="dk1" tx2="lt2" accent1="accent1" accent2="accent2" accent3="accent3" accent4="accent4" accent5="accent5" accent6="accent6" hlink="hlink" folHlink="folHlink"/>
    </a:extraClrScheme>
    <a:extraClrScheme>
      <a:clrScheme name="Presentation on product or service 5">
        <a:dk1>
          <a:srgbClr val="000000"/>
        </a:dk1>
        <a:lt1>
          <a:srgbClr val="FFFFFF"/>
        </a:lt1>
        <a:dk2>
          <a:srgbClr val="000000"/>
        </a:dk2>
        <a:lt2>
          <a:srgbClr val="996633"/>
        </a:lt2>
        <a:accent1>
          <a:srgbClr val="CC9900"/>
        </a:accent1>
        <a:accent2>
          <a:srgbClr val="FFECB7"/>
        </a:accent2>
        <a:accent3>
          <a:srgbClr val="FFFFFF"/>
        </a:accent3>
        <a:accent4>
          <a:srgbClr val="000000"/>
        </a:accent4>
        <a:accent5>
          <a:srgbClr val="E2CAAA"/>
        </a:accent5>
        <a:accent6>
          <a:srgbClr val="E7D6A6"/>
        </a:accent6>
        <a:hlink>
          <a:srgbClr val="996633"/>
        </a:hlink>
        <a:folHlink>
          <a:srgbClr val="FF9900"/>
        </a:folHlink>
      </a:clrScheme>
      <a:clrMap bg1="lt1" tx1="dk1" bg2="lt2" tx2="dk2" accent1="accent1" accent2="accent2" accent3="accent3" accent4="accent4" accent5="accent5" accent6="accent6" hlink="hlink" folHlink="folHlink"/>
    </a:extraClrScheme>
    <a:extraClrScheme>
      <a:clrScheme name="Presentation on product or service 6">
        <a:dk1>
          <a:srgbClr val="000000"/>
        </a:dk1>
        <a:lt1>
          <a:srgbClr val="FFFFFF"/>
        </a:lt1>
        <a:dk2>
          <a:srgbClr val="000000"/>
        </a:dk2>
        <a:lt2>
          <a:srgbClr val="996633"/>
        </a:lt2>
        <a:accent1>
          <a:srgbClr val="CC9900"/>
        </a:accent1>
        <a:accent2>
          <a:srgbClr val="FFE28F"/>
        </a:accent2>
        <a:accent3>
          <a:srgbClr val="FFFFFF"/>
        </a:accent3>
        <a:accent4>
          <a:srgbClr val="000000"/>
        </a:accent4>
        <a:accent5>
          <a:srgbClr val="E2CAAA"/>
        </a:accent5>
        <a:accent6>
          <a:srgbClr val="E7CD81"/>
        </a:accent6>
        <a:hlink>
          <a:srgbClr val="996633"/>
        </a:hlink>
        <a:folHlink>
          <a:srgbClr val="FF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Black History Month presentation</Template>
  <TotalTime>0</TotalTime>
  <Words>5009</Words>
  <Application>WPS Presentation</Application>
  <PresentationFormat>On-screen Show (4:3)</PresentationFormat>
  <Paragraphs>79</Paragraphs>
  <Slides>13</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13</vt:i4>
      </vt:variant>
    </vt:vector>
  </HeadingPairs>
  <TitlesOfParts>
    <vt:vector size="29" baseType="lpstr">
      <vt:lpstr>Arial</vt:lpstr>
      <vt:lpstr>SimSun</vt:lpstr>
      <vt:lpstr>Wingdings</vt:lpstr>
      <vt:lpstr>Times New Roman</vt:lpstr>
      <vt:lpstr>Gill Sans MT</vt:lpstr>
      <vt:lpstr>Bahnschrift</vt:lpstr>
      <vt:lpstr>Bradley Hand ITC</vt:lpstr>
      <vt:lpstr>Bahnschrift SemiLight</vt:lpstr>
      <vt:lpstr>Mangal</vt:lpstr>
      <vt:lpstr>Segoe Print</vt:lpstr>
      <vt:lpstr>Calibri</vt:lpstr>
      <vt:lpstr>Symbol</vt:lpstr>
      <vt:lpstr>Microsoft YaHei</vt:lpstr>
      <vt:lpstr>Arial Unicode MS</vt:lpstr>
      <vt:lpstr>Helvetica</vt:lpstr>
      <vt:lpstr>Presentation on product or service</vt:lpstr>
      <vt:lpstr>Topic = Malignant Commentes Classifier - Multi Label Classification Project</vt:lpstr>
      <vt:lpstr>Problem Statement </vt:lpstr>
      <vt:lpstr>Problem Statement</vt:lpstr>
      <vt:lpstr>Overview</vt:lpstr>
      <vt:lpstr>Target Variable Ratings</vt:lpstr>
      <vt:lpstr>Interesting Facts</vt:lpstr>
      <vt:lpstr>PowerPoint 演示文稿</vt:lpstr>
      <vt:lpstr>Word Cloud</vt:lpstr>
      <vt:lpstr>Word Cloud</vt:lpstr>
      <vt:lpstr>Machine Learning Model Building </vt:lpstr>
      <vt:lpstr>Questions &amp; Answers</vt:lpstr>
      <vt:lpstr>Resources</vt:lpstr>
      <vt:lpstr>PowerPoint 演示文稿</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 Malignant Commentes Classifier - Multi Label Classification Project</dc:title>
  <dc:creator>Saunak Mukherjee</dc:creator>
  <cp:lastModifiedBy>91907</cp:lastModifiedBy>
  <cp:revision>8</cp:revision>
  <dcterms:created xsi:type="dcterms:W3CDTF">2022-09-18T15:43:00Z</dcterms:created>
  <dcterms:modified xsi:type="dcterms:W3CDTF">2022-09-20T18:23:28Z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TC101030761033</vt:lpwstr>
  </property>
  <property fmtid="{D5CDD505-2E9C-101B-9397-08002B2CF9AE}" pid="3" name="ICV">
    <vt:lpwstr>1478DC1231D94766BB2C4B3B3A495DE1</vt:lpwstr>
  </property>
  <property fmtid="{D5CDD505-2E9C-101B-9397-08002B2CF9AE}" pid="4" name="KSOProductBuildVer">
    <vt:lpwstr>1033-11.2.0.11306</vt:lpwstr>
  </property>
</Properties>
</file>