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2" r:id="rId6"/>
    <p:sldId id="265" r:id="rId7"/>
    <p:sldId id="266" r:id="rId8"/>
    <p:sldId id="267" r:id="rId9"/>
    <p:sldId id="268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23E7-33D2-4242-AB1F-DB9D25A52F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521D-3456-4128-BDE3-8790273A651E}" type="slidenum">
              <a:rPr lang="en-IN" smtClean="0"/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23E7-33D2-4242-AB1F-DB9D25A52FF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521D-3456-4128-BDE3-8790273A651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23E7-33D2-4242-AB1F-DB9D25A52F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521D-3456-4128-BDE3-8790273A651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23E7-33D2-4242-AB1F-DB9D25A52F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521D-3456-4128-BDE3-8790273A651E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23E7-33D2-4242-AB1F-DB9D25A52F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521D-3456-4128-BDE3-8790273A651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23E7-33D2-4242-AB1F-DB9D25A52F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521D-3456-4128-BDE3-8790273A651E}" type="slidenum">
              <a:rPr lang="en-IN" smtClean="0"/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23E7-33D2-4242-AB1F-DB9D25A52F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521D-3456-4128-BDE3-8790273A651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23E7-33D2-4242-AB1F-DB9D25A52F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521D-3456-4128-BDE3-8790273A651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23E7-33D2-4242-AB1F-DB9D25A52F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521D-3456-4128-BDE3-8790273A651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23E7-33D2-4242-AB1F-DB9D25A52F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521D-3456-4128-BDE3-8790273A651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23E7-33D2-4242-AB1F-DB9D25A52F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521D-3456-4128-BDE3-8790273A651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23E7-33D2-4242-AB1F-DB9D25A52FF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521D-3456-4128-BDE3-8790273A651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23E7-33D2-4242-AB1F-DB9D25A52FFE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521D-3456-4128-BDE3-8790273A651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23E7-33D2-4242-AB1F-DB9D25A52FF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521D-3456-4128-BDE3-8790273A651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23E7-33D2-4242-AB1F-DB9D25A52FFE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521D-3456-4128-BDE3-8790273A651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23E7-33D2-4242-AB1F-DB9D25A52FF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521D-3456-4128-BDE3-8790273A651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23E7-33D2-4242-AB1F-DB9D25A52FF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521D-3456-4128-BDE3-8790273A651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F6423E7-33D2-4242-AB1F-DB9D25A52F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62521D-3456-4128-BDE3-8790273A651E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ars.com/shopping/results/?stock_type=used&amp;makes%5B%5D=&amp;models%5B%5D=&amp;list_price_max=&amp;maximum_distance=all&amp;zip=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IN" altLang="en-US" dirty="0"/>
              <a:t>[ Name: Saunak Mukherjee]</a:t>
            </a:r>
            <a:br>
              <a:rPr lang="en-IN" altLang="en-US" dirty="0"/>
            </a:br>
            <a:r>
              <a:rPr lang="en-IN" altLang="en-US" dirty="0"/>
              <a:t>[Institution: </a:t>
            </a:r>
            <a:r>
              <a:rPr lang="en-IN" altLang="en-US" dirty="0" err="1"/>
              <a:t>DataTrained</a:t>
            </a:r>
            <a:r>
              <a:rPr lang="en-IN" altLang="en-US" dirty="0"/>
              <a:t>]</a:t>
            </a:r>
            <a:br>
              <a:rPr lang="en-IN" altLang="en-US" dirty="0"/>
            </a:br>
            <a:r>
              <a:rPr lang="en-IN" altLang="en-US" dirty="0"/>
              <a:t>[Flip Robo Technology]</a:t>
            </a:r>
            <a:br>
              <a:rPr lang="en-IN" altLang="en-US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6"/>
            <a:ext cx="7553855" cy="2971801"/>
          </a:xfrm>
        </p:spPr>
        <p:txBody>
          <a:bodyPr/>
          <a:lstStyle/>
          <a:p>
            <a:r>
              <a:rPr lang="en-IN" b="1" dirty="0"/>
              <a:t>CARS: PRICE PREDICTION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95" y="154940"/>
            <a:ext cx="8755380" cy="1870710"/>
          </a:xfrm>
        </p:spPr>
        <p:txBody>
          <a:bodyPr/>
          <a:p>
            <a:r>
              <a:rPr lang="en-IN" altLang="en-US" b="1" u="sng">
                <a:solidFill>
                  <a:srgbClr val="FF0000"/>
                </a:solidFill>
              </a:rPr>
              <a:t>RESULTS AND OUTPUT</a:t>
            </a:r>
            <a:endParaRPr lang="en-IN" altLang="en-US" b="1" u="sng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895" y="685800"/>
            <a:ext cx="8534400" cy="3548380"/>
          </a:xfrm>
        </p:spPr>
        <p:txBody>
          <a:bodyPr>
            <a:normAutofit/>
          </a:bodyPr>
          <a:p>
            <a:r>
              <a:rPr lang="en-IN" altLang="en-US">
                <a:sym typeface="+mn-ea"/>
              </a:rPr>
              <a:t>We created a function which is predict car price.</a:t>
            </a:r>
            <a:endParaRPr lang="en-IN" altLang="en-US"/>
          </a:p>
          <a:p>
            <a:r>
              <a:rPr lang="en-IN" altLang="en-US">
                <a:sym typeface="+mn-ea"/>
              </a:rPr>
              <a:t>our function is to “car_predict_price”</a:t>
            </a:r>
            <a:endParaRPr lang="en-IN" altLang="en-US"/>
          </a:p>
          <a:p>
            <a:r>
              <a:rPr lang="en-IN" altLang="en-US">
                <a:sym typeface="+mn-ea"/>
              </a:rPr>
              <a:t>We pass the values into our function and it will predict.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We  got the accuracy 99.99% of the model</a:t>
            </a:r>
            <a:endParaRPr lang="en-IN" alt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6000" b="1">
                <a:solidFill>
                  <a:srgbClr val="FF0000"/>
                </a:solidFill>
              </a:rPr>
              <a:t>         THANK YOU</a:t>
            </a:r>
            <a:endParaRPr lang="en-IN" altLang="en-US" sz="6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                             </a:t>
            </a:r>
            <a:r>
              <a:rPr lang="en-IN" b="1" i="1" u="sng" dirty="0"/>
              <a:t>ABSTRACT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u="sng" dirty="0"/>
            </a:br>
            <a:br>
              <a:rPr lang="en-IN" b="1" u="sng" dirty="0"/>
            </a:br>
            <a:br>
              <a:rPr lang="en-IN" b="1" u="sng" dirty="0"/>
            </a:br>
            <a:br>
              <a:rPr lang="en-IN" b="1" u="sng" dirty="0"/>
            </a:br>
            <a:br>
              <a:rPr lang="en-IN" b="1" u="sng" dirty="0"/>
            </a:br>
            <a:br>
              <a:rPr lang="en-IN" b="1" u="sng" dirty="0"/>
            </a:br>
            <a:br>
              <a:rPr lang="en-IN" b="1" u="sng" dirty="0"/>
            </a:br>
            <a:br>
              <a:rPr lang="en-IN" b="1" u="sng" dirty="0"/>
            </a:br>
            <a:br>
              <a:rPr lang="en-IN" b="1" u="sng" dirty="0"/>
            </a:br>
            <a:br>
              <a:rPr lang="en-IN" b="1" u="sng" dirty="0"/>
            </a:br>
            <a:br>
              <a:rPr lang="en-IN" b="1" u="sng" dirty="0"/>
            </a:br>
            <a:br>
              <a:rPr lang="en-IN" b="1" u="sng" dirty="0"/>
            </a:br>
            <a:br>
              <a:rPr lang="en-IN" b="1" u="sng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745066"/>
            <a:ext cx="11262256" cy="4038601"/>
          </a:xfrm>
        </p:spPr>
        <p:txBody>
          <a:bodyPr/>
          <a:lstStyle/>
          <a:p>
            <a:pPr marL="914400" lvl="2" indent="0">
              <a:buNone/>
            </a:pPr>
            <a:r>
              <a:rPr lang="en-IN" dirty="0"/>
              <a:t> </a:t>
            </a:r>
            <a:r>
              <a:rPr lang="en-IN" sz="1800" dirty="0">
                <a:latin typeface="+mj-lt"/>
              </a:rPr>
              <a:t>A car price prediction which is the very high interest research area</a:t>
            </a:r>
            <a:r>
              <a:rPr lang="en-IN" dirty="0"/>
              <a:t> that is requires to high effort and knowledge of the field expert.</a:t>
            </a: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dirty="0"/>
              <a:t>To build a model for predicting the used cars prices here we applied Linear Regression technique.</a:t>
            </a:r>
            <a:endParaRPr lang="en-IN" dirty="0"/>
          </a:p>
          <a:p>
            <a:pPr marL="914400" lvl="2" indent="0">
              <a:buNone/>
            </a:pPr>
            <a:r>
              <a:rPr lang="en-IN" dirty="0"/>
              <a:t>Respective performance of different  algorithms we are compared to find the best suits of available dataset,</a:t>
            </a:r>
            <a:endParaRPr lang="en-IN" dirty="0"/>
          </a:p>
          <a:p>
            <a:pPr marL="914400" lvl="2" indent="0">
              <a:buNone/>
            </a:pPr>
            <a:r>
              <a:rPr lang="en-IN" dirty="0"/>
              <a:t>Lastly the model was evaluated using test data and we got the accuracy of 99% obtained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INTRODUCTION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315855" cy="36660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Car Price Prediction especially used when the Car is come direct to the factory or the car is not used. There is price prediction or many mechanism for all used </a:t>
            </a:r>
            <a:r>
              <a:rPr lang="en-IN" dirty="0" err="1"/>
              <a:t>cars.We</a:t>
            </a:r>
            <a:r>
              <a:rPr lang="en-IN" dirty="0"/>
              <a:t> use </a:t>
            </a:r>
            <a:r>
              <a:rPr lang="en-IN" dirty="0">
                <a:hlinkClick r:id="rId1"/>
              </a:rPr>
              <a:t>“https://www.cars.com/shopping/results/?stock_type=used&amp;makes%5B%5D=&amp;models%5B%5D=&amp;list_price_max=&amp;maximum_distance=</a:t>
            </a:r>
            <a:r>
              <a:rPr lang="en-IN" dirty="0" err="1">
                <a:hlinkClick r:id="rId1"/>
              </a:rPr>
              <a:t>all&amp;zip</a:t>
            </a:r>
            <a:r>
              <a:rPr lang="en-IN" dirty="0">
                <a:hlinkClick r:id="rId1"/>
              </a:rPr>
              <a:t>=</a:t>
            </a:r>
            <a:r>
              <a:rPr lang="en-IN" dirty="0"/>
              <a:t>“ this website to predict the cars price. We have scrapped many data like </a:t>
            </a:r>
            <a:r>
              <a:rPr lang="en-IN" dirty="0" err="1"/>
              <a:t>bmw</a:t>
            </a:r>
            <a:r>
              <a:rPr lang="en-IN" dirty="0"/>
              <a:t>, </a:t>
            </a:r>
            <a:r>
              <a:rPr lang="en-IN" dirty="0" err="1"/>
              <a:t>audi</a:t>
            </a:r>
            <a:r>
              <a:rPr lang="en-IN" dirty="0"/>
              <a:t>, </a:t>
            </a:r>
            <a:r>
              <a:rPr lang="en-IN" dirty="0" err="1"/>
              <a:t>Hundai</a:t>
            </a:r>
            <a:r>
              <a:rPr lang="en-IN" dirty="0"/>
              <a:t> and </a:t>
            </a:r>
            <a:r>
              <a:rPr lang="en-IN"/>
              <a:t>many more cars.          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IN" b="1" u="sng">
                <a:latin typeface="+mj-ea"/>
                <a:cs typeface="+mj-ea"/>
              </a:rPr>
              <a:t>DATASET OVERVIEW</a:t>
            </a:r>
            <a:br>
              <a:rPr lang="en-US" altLang="en-IN" b="1" u="sng">
                <a:latin typeface="+mj-ea"/>
                <a:cs typeface="+mj-ea"/>
              </a:rPr>
            </a:br>
            <a:br>
              <a:rPr lang="en-US" altLang="en-IN" b="1" u="sng">
                <a:latin typeface="+mj-ea"/>
                <a:cs typeface="+mj-ea"/>
              </a:rPr>
            </a:br>
            <a:br>
              <a:rPr lang="en-US" altLang="en-IN" b="1" u="sng">
                <a:latin typeface="+mj-ea"/>
                <a:cs typeface="+mj-ea"/>
              </a:rPr>
            </a:br>
            <a:br>
              <a:rPr lang="en-US" altLang="en-IN" b="1" u="sng">
                <a:latin typeface="+mj-ea"/>
                <a:cs typeface="+mj-ea"/>
              </a:rPr>
            </a:br>
            <a:br>
              <a:rPr lang="en-US" altLang="en-IN" b="1" u="sng">
                <a:latin typeface="+mj-ea"/>
                <a:cs typeface="+mj-ea"/>
              </a:rPr>
            </a:br>
            <a:br>
              <a:rPr lang="en-US" altLang="en-IN" b="1" u="sng">
                <a:latin typeface="+mj-ea"/>
                <a:cs typeface="+mj-ea"/>
              </a:rPr>
            </a:br>
            <a:br>
              <a:rPr lang="en-US" altLang="en-IN" b="1" u="sng">
                <a:latin typeface="+mj-ea"/>
                <a:cs typeface="+mj-ea"/>
              </a:rPr>
            </a:br>
            <a:br>
              <a:rPr lang="en-US" altLang="en-IN" b="1" u="sng">
                <a:latin typeface="+mj-ea"/>
                <a:cs typeface="+mj-ea"/>
              </a:rPr>
            </a:br>
            <a:br>
              <a:rPr lang="en-US" altLang="en-IN" b="1" u="sng">
                <a:latin typeface="+mj-ea"/>
                <a:cs typeface="+mj-ea"/>
              </a:rPr>
            </a:br>
            <a:br>
              <a:rPr lang="en-US" altLang="en-IN" b="1" u="sng">
                <a:latin typeface="+mj-ea"/>
                <a:cs typeface="+mj-ea"/>
              </a:rPr>
            </a:br>
            <a:br>
              <a:rPr lang="en-US" altLang="en-IN" b="1" u="sng">
                <a:latin typeface="+mj-ea"/>
                <a:cs typeface="+mj-ea"/>
              </a:rPr>
            </a:br>
            <a:br>
              <a:rPr lang="en-US" altLang="en-IN" b="1" u="sng">
                <a:latin typeface="+mj-ea"/>
                <a:cs typeface="+mj-ea"/>
              </a:rPr>
            </a:br>
            <a:br>
              <a:rPr lang="en-US" altLang="en-IN" b="1" u="sng">
                <a:latin typeface="+mj-ea"/>
                <a:cs typeface="+mj-ea"/>
              </a:rPr>
            </a:br>
            <a:br>
              <a:rPr lang="en-US" altLang="en-IN" b="1" u="sng">
                <a:latin typeface="+mj-ea"/>
                <a:cs typeface="+mj-ea"/>
              </a:rPr>
            </a:br>
            <a:br>
              <a:rPr lang="en-US" altLang="en-IN" b="1" u="sng">
                <a:latin typeface="+mj-ea"/>
                <a:cs typeface="+mj-ea"/>
              </a:rPr>
            </a:br>
            <a:br>
              <a:rPr lang="en-US" altLang="en-IN" b="1" u="sng">
                <a:latin typeface="+mj-ea"/>
                <a:cs typeface="+mj-ea"/>
              </a:rPr>
            </a:br>
            <a:endParaRPr lang="en-US" altLang="en-IN" b="1" u="sng">
              <a:latin typeface="+mj-ea"/>
              <a:cs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895" y="685800"/>
            <a:ext cx="10671810" cy="5043170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en-IN"/>
              <a:t>The dataset initially has 5966 rows and 6 columns,</a:t>
            </a:r>
            <a:endParaRPr lang="en-US" altLang="en-IN"/>
          </a:p>
          <a:p>
            <a:pPr marL="0" indent="0" algn="l">
              <a:buNone/>
            </a:pPr>
            <a:r>
              <a:rPr lang="en-US" altLang="en-IN"/>
              <a:t>The 6 features are Name,Mileage,Rating and RatingCount and Price is the target column we have to predict the Price.</a:t>
            </a:r>
            <a:endParaRPr lang="en-US" altLang="en-IN"/>
          </a:p>
          <a:p>
            <a:pPr marL="0" indent="0" algn="l">
              <a:buNone/>
            </a:pPr>
            <a:r>
              <a:rPr lang="en-US" altLang="en-IN"/>
              <a:t>No null values are present in the dataset.</a:t>
            </a:r>
            <a:endParaRPr lang="en-IN"/>
          </a:p>
          <a:p>
            <a:pPr marL="0" indent="0" algn="l">
              <a:buNone/>
            </a:pPr>
            <a:endParaRPr lang="en-IN"/>
          </a:p>
          <a:p>
            <a:pPr marL="0" indent="0" algn="l">
              <a:buNone/>
            </a:pPr>
            <a:endParaRPr lang="en-IN"/>
          </a:p>
        </p:txBody>
      </p:sp>
      <p:pic>
        <p:nvPicPr>
          <p:cNvPr id="4" name="Picture 3" descr="WhatsApp Image 2022-07-23 at 1.09.50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9185" y="3630295"/>
            <a:ext cx="6447155" cy="3135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IN" b="1" u="sng"/>
            </a:br>
            <a:endParaRPr lang="en-US" altLang="en-IN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22" y="1141095"/>
            <a:ext cx="8534400" cy="3615267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en-IN"/>
              <a:t>WE ALSO PLOT PAIR PLOT AND HIST PLOT</a:t>
            </a:r>
            <a:endParaRPr lang="en-US" altLang="en-IN"/>
          </a:p>
          <a:p>
            <a:pPr marL="0" indent="0" algn="l">
              <a:buNone/>
            </a:pPr>
            <a:endParaRPr lang="en-US" altLang="en-IN"/>
          </a:p>
          <a:p>
            <a:pPr marL="0" indent="0" algn="l">
              <a:buNone/>
            </a:pPr>
            <a:endParaRPr lang="en-US" altLang="en-IN"/>
          </a:p>
          <a:p>
            <a:pPr marL="0" indent="0" algn="l">
              <a:buNone/>
            </a:pPr>
            <a:r>
              <a:rPr lang="en-US" altLang="en-IN"/>
              <a:t>.</a:t>
            </a:r>
            <a:endParaRPr lang="en-US" altLang="en-IN">
              <a:sym typeface="+mn-ea"/>
            </a:endParaRPr>
          </a:p>
        </p:txBody>
      </p:sp>
      <p:pic>
        <p:nvPicPr>
          <p:cNvPr id="4" name="Picture 3" descr="WhatsApp Image 2022-07-23 at 1.46.33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335" y="2574290"/>
            <a:ext cx="3540760" cy="3977005"/>
          </a:xfrm>
          <a:prstGeom prst="rect">
            <a:avLst/>
          </a:prstGeom>
        </p:spPr>
      </p:pic>
      <p:pic>
        <p:nvPicPr>
          <p:cNvPr id="5" name="Picture 4" descr="WhatsApp Image 2022-07-23 at 1.49.03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70" y="2574290"/>
            <a:ext cx="4750435" cy="3893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IN" b="1" u="sng"/>
              <a:t>nORMAL DISTRIBUTION</a:t>
            </a:r>
            <a:br>
              <a:rPr lang="en-US" altLang="en-IN" b="1" u="sng"/>
            </a:br>
            <a:br>
              <a:rPr lang="en-US" altLang="en-IN" b="1" u="sng"/>
            </a:br>
            <a:br>
              <a:rPr lang="en-US" altLang="en-IN" b="1" u="sng"/>
            </a:br>
            <a:br>
              <a:rPr lang="en-US" altLang="en-IN" b="1" u="sng"/>
            </a:br>
            <a:br>
              <a:rPr lang="en-US" altLang="en-IN" b="1" u="sng"/>
            </a:br>
            <a:br>
              <a:rPr lang="en-US" altLang="en-IN" b="1" u="sng"/>
            </a:br>
            <a:br>
              <a:rPr lang="en-US" altLang="en-IN" b="1" u="sng"/>
            </a:br>
            <a:endParaRPr lang="en-US" altLang="en-IN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895" y="2866390"/>
            <a:ext cx="10416540" cy="3492500"/>
          </a:xfrm>
        </p:spPr>
        <p:txBody>
          <a:bodyPr/>
          <a:lstStyle/>
          <a:p>
            <a:endParaRPr lang="en-IN"/>
          </a:p>
          <a:p>
            <a:pPr lvl="1"/>
            <a:endParaRPr lang="en-IN"/>
          </a:p>
          <a:p>
            <a:endParaRPr lang="en-US" altLang="en-IN"/>
          </a:p>
          <a:p>
            <a:r>
              <a:rPr lang="en-US" altLang="en-IN"/>
              <a:t>We checked the data is normally distributed or not and we have also seen some outlayers are present and we renoved the outlayer and 2.65% data has been removed</a:t>
            </a:r>
            <a:endParaRPr lang="en-US" altLang="en-IN"/>
          </a:p>
        </p:txBody>
      </p:sp>
      <p:pic>
        <p:nvPicPr>
          <p:cNvPr id="4" name="Picture 3" descr="WhatsApp Image 2022-07-23 at 1.57.13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3255" y="464185"/>
            <a:ext cx="5706745" cy="41948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" y="-635"/>
            <a:ext cx="8639810" cy="1802765"/>
          </a:xfrm>
        </p:spPr>
        <p:txBody>
          <a:bodyPr>
            <a:normAutofit/>
          </a:bodyPr>
          <a:lstStyle/>
          <a:p>
            <a:r>
              <a:rPr lang="en-US" altLang="en-IN" b="1" u="sng"/>
              <a:t>DATA CLEANING</a:t>
            </a:r>
            <a:endParaRPr lang="en-US" altLang="en-IN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We also did Z-Score method to remove the skewness of the model.We have also used VIF to remove the multicollenearity of the data</a:t>
            </a:r>
            <a:endParaRPr lang="en-IN"/>
          </a:p>
        </p:txBody>
      </p:sp>
      <p:pic>
        <p:nvPicPr>
          <p:cNvPr id="4" name="Picture 3" descr="WhatsApp Image 2022-07-27 at 12.09.14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" y="3041650"/>
            <a:ext cx="2362835" cy="2717800"/>
          </a:xfrm>
          <a:prstGeom prst="rect">
            <a:avLst/>
          </a:prstGeom>
        </p:spPr>
      </p:pic>
      <p:pic>
        <p:nvPicPr>
          <p:cNvPr id="5" name="Picture 4" descr="WhatsApp Image 2022-07-27 at 12.09.53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030" y="3176270"/>
            <a:ext cx="4023360" cy="24491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95" y="78105"/>
            <a:ext cx="9224010" cy="2044700"/>
          </a:xfrm>
        </p:spPr>
        <p:txBody>
          <a:bodyPr/>
          <a:lstStyle/>
          <a:p>
            <a:r>
              <a:rPr lang="en-US" altLang="en-IN" b="1" u="sng"/>
              <a:t>MODEL BUILDING</a:t>
            </a:r>
            <a:endParaRPr lang="en-US" altLang="en-IN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895" y="685800"/>
            <a:ext cx="10845800" cy="4577080"/>
          </a:xfrm>
        </p:spPr>
        <p:txBody>
          <a:bodyPr/>
          <a:lstStyle/>
          <a:p>
            <a:r>
              <a:rPr lang="en-IN"/>
              <a:t>We used linearoritham beacause the target column is continues.</a:t>
            </a:r>
            <a:endParaRPr lang="en-IN"/>
          </a:p>
          <a:p>
            <a:r>
              <a:rPr lang="en-IN"/>
              <a:t>We used minmax scaler, R2 score, train_test_split to train the model</a:t>
            </a:r>
            <a:endParaRPr lang="en-IN"/>
          </a:p>
          <a:p>
            <a:r>
              <a:rPr lang="en-IN"/>
              <a:t>We have also used Cross validation and hyperparametertunig and we also get 99.99% accuracy.</a:t>
            </a:r>
            <a:endParaRPr lang="en-IN"/>
          </a:p>
        </p:txBody>
      </p:sp>
      <p:pic>
        <p:nvPicPr>
          <p:cNvPr id="5" name="Picture 4" descr="WhatsApp Image 2022-07-27 at 11.23.58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5345" y="3532505"/>
            <a:ext cx="1414145" cy="3053715"/>
          </a:xfrm>
          <a:prstGeom prst="rect">
            <a:avLst/>
          </a:prstGeom>
        </p:spPr>
      </p:pic>
      <p:pic>
        <p:nvPicPr>
          <p:cNvPr id="6" name="Picture 5" descr="WhatsApp Image 2022-07-27 at 11.26.18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045" y="3532505"/>
            <a:ext cx="2527300" cy="3292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95" y="69215"/>
            <a:ext cx="9387840" cy="1544955"/>
          </a:xfrm>
        </p:spPr>
        <p:txBody>
          <a:bodyPr/>
          <a:lstStyle/>
          <a:p>
            <a:r>
              <a:rPr lang="en-IN" altLang="en-US" b="1" u="sng">
                <a:solidFill>
                  <a:srgbClr val="FF0000"/>
                </a:solidFill>
                <a:sym typeface="+mn-ea"/>
              </a:rPr>
              <a:t>ONE HOT ENCODING</a:t>
            </a:r>
            <a:br>
              <a:rPr lang="en-IN" altLang="en-US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>
                <a:sym typeface="+mn-ea"/>
              </a:rPr>
              <a:t>This technique is used to covert the </a:t>
            </a:r>
            <a:r>
              <a:rPr lang="en-IN" altLang="en-US" u="sng">
                <a:solidFill>
                  <a:srgbClr val="FF0000"/>
                </a:solidFill>
                <a:sym typeface="+mn-ea"/>
              </a:rPr>
              <a:t>categorical </a:t>
            </a:r>
            <a:r>
              <a:rPr lang="en-IN" altLang="en-US">
                <a:sym typeface="+mn-ea"/>
              </a:rPr>
              <a:t>variables into numeric values.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we have used one hot encoding method which is convert them as numeric values</a:t>
            </a:r>
            <a:endParaRPr lang="en-IN" altLang="en-US"/>
          </a:p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2260</Words>
  <Application>WPS Presentation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Century Gothic</vt:lpstr>
      <vt:lpstr>Microsoft YaHei</vt:lpstr>
      <vt:lpstr>Arial Unicode MS</vt:lpstr>
      <vt:lpstr>Calibri</vt:lpstr>
      <vt:lpstr>Slice</vt:lpstr>
      <vt:lpstr>[ Name: Saunak Mukherjee] [Institution: DataTrained] [Flip Robo Technology] </vt:lpstr>
      <vt:lpstr>                             ABSTRACT                  </vt:lpstr>
      <vt:lpstr>INTRODUCTION                  </vt:lpstr>
      <vt:lpstr>DATASET OVERVIEW                </vt:lpstr>
      <vt:lpstr> </vt:lpstr>
      <vt:lpstr>nORMAL DISTRIBUTION       </vt:lpstr>
      <vt:lpstr>DATA CLEANING</vt:lpstr>
      <vt:lpstr>MODEL BUILDING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Saunak Mukherjee</dc:creator>
  <cp:lastModifiedBy>91907</cp:lastModifiedBy>
  <cp:revision>13</cp:revision>
  <dcterms:created xsi:type="dcterms:W3CDTF">2022-07-22T17:54:00Z</dcterms:created>
  <dcterms:modified xsi:type="dcterms:W3CDTF">2022-07-27T06:06:50Z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ACD387E6BCBB4706B42BACBA924E3FF9</vt:lpwstr>
  </property>
  <property fmtid="{D5CDD505-2E9C-101B-9397-08002B2CF9AE}" pid="3" name="KSOProductBuildVer">
    <vt:lpwstr>1033-11.2.0.11191</vt:lpwstr>
  </property>
</Properties>
</file>