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Lst>
  <p:notesMasterIdLst>
    <p:notesMasterId r:id="rId42"/>
  </p:notesMasterIdLst>
  <p:sldIdLst>
    <p:sldId id="256" r:id="rId4"/>
    <p:sldId id="394" r:id="rId5"/>
    <p:sldId id="391" r:id="rId6"/>
    <p:sldId id="393" r:id="rId7"/>
    <p:sldId id="338" r:id="rId8"/>
    <p:sldId id="388" r:id="rId9"/>
    <p:sldId id="347" r:id="rId10"/>
    <p:sldId id="340" r:id="rId11"/>
    <p:sldId id="389" r:id="rId12"/>
    <p:sldId id="341" r:id="rId13"/>
    <p:sldId id="342" r:id="rId14"/>
    <p:sldId id="262" r:id="rId15"/>
    <p:sldId id="263" r:id="rId16"/>
    <p:sldId id="327" r:id="rId17"/>
    <p:sldId id="265" r:id="rId18"/>
    <p:sldId id="344" r:id="rId19"/>
    <p:sldId id="268" r:id="rId20"/>
    <p:sldId id="269" r:id="rId21"/>
    <p:sldId id="316" r:id="rId22"/>
    <p:sldId id="346" r:id="rId23"/>
    <p:sldId id="352" r:id="rId24"/>
    <p:sldId id="353" r:id="rId25"/>
    <p:sldId id="355" r:id="rId26"/>
    <p:sldId id="356" r:id="rId27"/>
    <p:sldId id="319" r:id="rId28"/>
    <p:sldId id="331" r:id="rId29"/>
    <p:sldId id="358" r:id="rId30"/>
    <p:sldId id="330" r:id="rId31"/>
    <p:sldId id="357" r:id="rId32"/>
    <p:sldId id="359" r:id="rId33"/>
    <p:sldId id="392" r:id="rId34"/>
    <p:sldId id="395" r:id="rId35"/>
    <p:sldId id="396" r:id="rId36"/>
    <p:sldId id="277" r:id="rId37"/>
    <p:sldId id="280" r:id="rId38"/>
    <p:sldId id="362" r:id="rId39"/>
    <p:sldId id="354" r:id="rId40"/>
    <p:sldId id="39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94660"/>
  </p:normalViewPr>
  <p:slideViewPr>
    <p:cSldViewPr snapToGrid="0">
      <p:cViewPr varScale="1">
        <p:scale>
          <a:sx n="88" d="100"/>
          <a:sy n="88" d="100"/>
        </p:scale>
        <p:origin x="10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s>
</file>

<file path=ppt/diagrams/_rels/data10.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9BBBEE-E663-4334-B9EA-0D4A20677D4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6C185E91-5D6F-46ED-A240-EA59B5588B5C}">
      <dgm:prSet phldrT="[Text]"/>
      <dgm:spPr/>
      <dgm:t>
        <a:bodyPr/>
        <a:lstStyle/>
        <a:p>
          <a:r>
            <a:rPr lang="en-US" dirty="0"/>
            <a:t>Customer Centric , Design Centric Product D</a:t>
          </a:r>
          <a:endParaRPr lang="en-IN" dirty="0"/>
        </a:p>
      </dgm:t>
    </dgm:pt>
    <dgm:pt modelId="{A62B7411-C1EE-43C0-9975-5FDC329ABE29}" type="parTrans" cxnId="{810EC9E0-B832-44F0-B4E1-F8092EA02474}">
      <dgm:prSet/>
      <dgm:spPr/>
      <dgm:t>
        <a:bodyPr/>
        <a:lstStyle/>
        <a:p>
          <a:endParaRPr lang="en-IN"/>
        </a:p>
      </dgm:t>
    </dgm:pt>
    <dgm:pt modelId="{1B5A7530-6170-4203-AC55-D1F6B125D327}" type="sibTrans" cxnId="{810EC9E0-B832-44F0-B4E1-F8092EA02474}">
      <dgm:prSet/>
      <dgm:spPr/>
      <dgm:t>
        <a:bodyPr/>
        <a:lstStyle/>
        <a:p>
          <a:endParaRPr lang="en-IN"/>
        </a:p>
      </dgm:t>
    </dgm:pt>
    <dgm:pt modelId="{816165E2-B797-4000-BF75-356BA89C01F9}">
      <dgm:prSet phldrT="[Text]"/>
      <dgm:spPr/>
      <dgm:t>
        <a:bodyPr/>
        <a:lstStyle/>
        <a:p>
          <a:r>
            <a:rPr lang="en-US" dirty="0"/>
            <a:t>Evolution of Human Centric design</a:t>
          </a:r>
          <a:endParaRPr lang="en-IN" dirty="0"/>
        </a:p>
      </dgm:t>
    </dgm:pt>
    <dgm:pt modelId="{B953E861-6F79-4775-A131-2C80483AB3E3}" type="parTrans" cxnId="{A42EB15C-D93F-424A-953C-70F935514963}">
      <dgm:prSet/>
      <dgm:spPr/>
      <dgm:t>
        <a:bodyPr/>
        <a:lstStyle/>
        <a:p>
          <a:endParaRPr lang="en-IN"/>
        </a:p>
      </dgm:t>
    </dgm:pt>
    <dgm:pt modelId="{697D4555-6F7A-40C3-B6E2-807BBB2DA618}" type="sibTrans" cxnId="{A42EB15C-D93F-424A-953C-70F935514963}">
      <dgm:prSet/>
      <dgm:spPr/>
      <dgm:t>
        <a:bodyPr/>
        <a:lstStyle/>
        <a:p>
          <a:endParaRPr lang="en-IN"/>
        </a:p>
      </dgm:t>
    </dgm:pt>
    <dgm:pt modelId="{3A6E6A40-0B7E-4020-A38E-9A5B1B0A9C5F}">
      <dgm:prSet phldrT="[Text]"/>
      <dgm:spPr/>
      <dgm:t>
        <a:bodyPr/>
        <a:lstStyle/>
        <a:p>
          <a:r>
            <a:rPr lang="en-US" dirty="0">
              <a:solidFill>
                <a:schemeClr val="bg1"/>
              </a:solidFill>
            </a:rPr>
            <a:t>Product Management </a:t>
          </a:r>
          <a:endParaRPr lang="en-IN" dirty="0"/>
        </a:p>
      </dgm:t>
    </dgm:pt>
    <dgm:pt modelId="{1A45D64B-6A92-4E6C-86EB-7A0B02F28C14}" type="parTrans" cxnId="{420F0AA8-01BA-47BB-921D-A57B9E432EEF}">
      <dgm:prSet/>
      <dgm:spPr/>
      <dgm:t>
        <a:bodyPr/>
        <a:lstStyle/>
        <a:p>
          <a:endParaRPr lang="en-IN"/>
        </a:p>
      </dgm:t>
    </dgm:pt>
    <dgm:pt modelId="{40477659-7799-44E4-8266-D2E66CB7D1F1}" type="sibTrans" cxnId="{420F0AA8-01BA-47BB-921D-A57B9E432EEF}">
      <dgm:prSet/>
      <dgm:spPr/>
      <dgm:t>
        <a:bodyPr/>
        <a:lstStyle/>
        <a:p>
          <a:endParaRPr lang="en-IN"/>
        </a:p>
      </dgm:t>
    </dgm:pt>
    <dgm:pt modelId="{B1F679F1-4B37-4CD1-A9E1-30DF87262651}">
      <dgm:prSet phldrT="[Text]"/>
      <dgm:spPr/>
      <dgm:t>
        <a:bodyPr/>
        <a:lstStyle/>
        <a:p>
          <a:r>
            <a:rPr lang="en-US" dirty="0">
              <a:latin typeface="+mn-lt"/>
              <a:ea typeface="+mn-ea"/>
              <a:cs typeface="+mn-cs"/>
            </a:rPr>
            <a:t>Integration of Design Thinking-Lean-Agile</a:t>
          </a:r>
          <a:endParaRPr lang="en-IN" dirty="0"/>
        </a:p>
      </dgm:t>
    </dgm:pt>
    <dgm:pt modelId="{CDC32480-3EFE-4088-AFB0-2A2166C61929}" type="parTrans" cxnId="{46F77FEF-824E-4269-A667-164BE9B427AB}">
      <dgm:prSet/>
      <dgm:spPr/>
      <dgm:t>
        <a:bodyPr/>
        <a:lstStyle/>
        <a:p>
          <a:endParaRPr lang="en-IN"/>
        </a:p>
      </dgm:t>
    </dgm:pt>
    <dgm:pt modelId="{D6E38858-C7DE-48FE-BB28-F300E185B377}" type="sibTrans" cxnId="{46F77FEF-824E-4269-A667-164BE9B427AB}">
      <dgm:prSet/>
      <dgm:spPr/>
      <dgm:t>
        <a:bodyPr/>
        <a:lstStyle/>
        <a:p>
          <a:endParaRPr lang="en-IN"/>
        </a:p>
      </dgm:t>
    </dgm:pt>
    <dgm:pt modelId="{845F0988-A7B1-4374-AC05-E83DA24711BF}">
      <dgm:prSet phldrT="[Text]"/>
      <dgm:spPr/>
      <dgm:t>
        <a:bodyPr/>
        <a:lstStyle/>
        <a:p>
          <a:r>
            <a:rPr lang="en-US" dirty="0"/>
            <a:t>Lean, Continuous Improved, Validated </a:t>
          </a:r>
          <a:r>
            <a:rPr lang="en-US" dirty="0" err="1"/>
            <a:t>leadrning</a:t>
          </a:r>
          <a:endParaRPr lang="en-IN" dirty="0"/>
        </a:p>
      </dgm:t>
    </dgm:pt>
    <dgm:pt modelId="{4DF39F4F-AB4C-44F3-972A-9D000CDDF11D}" type="parTrans" cxnId="{58C37F0F-A7FD-4A5C-BF14-59FF6B9CB9F3}">
      <dgm:prSet/>
      <dgm:spPr/>
      <dgm:t>
        <a:bodyPr/>
        <a:lstStyle/>
        <a:p>
          <a:endParaRPr lang="en-IN"/>
        </a:p>
      </dgm:t>
    </dgm:pt>
    <dgm:pt modelId="{64E53254-4384-4F9D-A0EB-8E8D74B38ADA}" type="sibTrans" cxnId="{58C37F0F-A7FD-4A5C-BF14-59FF6B9CB9F3}">
      <dgm:prSet/>
      <dgm:spPr/>
      <dgm:t>
        <a:bodyPr/>
        <a:lstStyle/>
        <a:p>
          <a:endParaRPr lang="en-IN"/>
        </a:p>
      </dgm:t>
    </dgm:pt>
    <dgm:pt modelId="{A6D452A5-AEE1-47B7-BB4A-835B6D84A989}">
      <dgm:prSet phldrT="[Text]"/>
      <dgm:spPr/>
      <dgm:t>
        <a:bodyPr/>
        <a:lstStyle/>
        <a:p>
          <a:r>
            <a:rPr lang="en-US" dirty="0"/>
            <a:t>Product </a:t>
          </a:r>
          <a:r>
            <a:rPr lang="en-US" dirty="0" err="1"/>
            <a:t>LifeCycle</a:t>
          </a:r>
          <a:r>
            <a:rPr lang="en-US" dirty="0"/>
            <a:t> Management</a:t>
          </a:r>
          <a:endParaRPr lang="en-IN" dirty="0"/>
        </a:p>
      </dgm:t>
    </dgm:pt>
    <dgm:pt modelId="{2D44010C-FF7A-4239-B1FC-29DB6ABD25AF}" type="parTrans" cxnId="{4084150E-30C1-40BA-8E89-2E19F5C1F6B6}">
      <dgm:prSet/>
      <dgm:spPr/>
      <dgm:t>
        <a:bodyPr/>
        <a:lstStyle/>
        <a:p>
          <a:endParaRPr lang="en-IN"/>
        </a:p>
      </dgm:t>
    </dgm:pt>
    <dgm:pt modelId="{01FE21A8-46C1-4ADD-AC18-1BFBD6FF0049}" type="sibTrans" cxnId="{4084150E-30C1-40BA-8E89-2E19F5C1F6B6}">
      <dgm:prSet/>
      <dgm:spPr/>
      <dgm:t>
        <a:bodyPr/>
        <a:lstStyle/>
        <a:p>
          <a:endParaRPr lang="en-IN"/>
        </a:p>
      </dgm:t>
    </dgm:pt>
    <dgm:pt modelId="{6BC2F16C-2284-46CE-8B34-3B1BB67A02CC}" type="pres">
      <dgm:prSet presAssocID="{889BBBEE-E663-4334-B9EA-0D4A20677D4D}" presName="diagram" presStyleCnt="0">
        <dgm:presLayoutVars>
          <dgm:dir/>
          <dgm:resizeHandles val="exact"/>
        </dgm:presLayoutVars>
      </dgm:prSet>
      <dgm:spPr/>
    </dgm:pt>
    <dgm:pt modelId="{3626E3FB-9861-484D-8252-81FA05744D96}" type="pres">
      <dgm:prSet presAssocID="{A6D452A5-AEE1-47B7-BB4A-835B6D84A989}" presName="node" presStyleLbl="node1" presStyleIdx="0" presStyleCnt="6">
        <dgm:presLayoutVars>
          <dgm:bulletEnabled val="1"/>
        </dgm:presLayoutVars>
      </dgm:prSet>
      <dgm:spPr/>
    </dgm:pt>
    <dgm:pt modelId="{6A696442-4076-4C27-873D-24252559486A}" type="pres">
      <dgm:prSet presAssocID="{01FE21A8-46C1-4ADD-AC18-1BFBD6FF0049}" presName="sibTrans" presStyleCnt="0"/>
      <dgm:spPr/>
    </dgm:pt>
    <dgm:pt modelId="{8367392C-A793-42ED-B313-BCEF4D22747B}" type="pres">
      <dgm:prSet presAssocID="{6C185E91-5D6F-46ED-A240-EA59B5588B5C}" presName="node" presStyleLbl="node1" presStyleIdx="1" presStyleCnt="6">
        <dgm:presLayoutVars>
          <dgm:bulletEnabled val="1"/>
        </dgm:presLayoutVars>
      </dgm:prSet>
      <dgm:spPr/>
    </dgm:pt>
    <dgm:pt modelId="{667ED54C-1D66-482F-95D6-D8C05636EBAB}" type="pres">
      <dgm:prSet presAssocID="{1B5A7530-6170-4203-AC55-D1F6B125D327}" presName="sibTrans" presStyleCnt="0"/>
      <dgm:spPr/>
    </dgm:pt>
    <dgm:pt modelId="{F61F67E9-FCF1-4515-A822-F50EE4C9BFC8}" type="pres">
      <dgm:prSet presAssocID="{816165E2-B797-4000-BF75-356BA89C01F9}" presName="node" presStyleLbl="node1" presStyleIdx="2" presStyleCnt="6">
        <dgm:presLayoutVars>
          <dgm:bulletEnabled val="1"/>
        </dgm:presLayoutVars>
      </dgm:prSet>
      <dgm:spPr/>
    </dgm:pt>
    <dgm:pt modelId="{181D39EC-2556-4AD5-A03D-AB888170D07F}" type="pres">
      <dgm:prSet presAssocID="{697D4555-6F7A-40C3-B6E2-807BBB2DA618}" presName="sibTrans" presStyleCnt="0"/>
      <dgm:spPr/>
    </dgm:pt>
    <dgm:pt modelId="{A02997A9-A211-4F61-B266-94FA06D7DA93}" type="pres">
      <dgm:prSet presAssocID="{3A6E6A40-0B7E-4020-A38E-9A5B1B0A9C5F}" presName="node" presStyleLbl="node1" presStyleIdx="3" presStyleCnt="6">
        <dgm:presLayoutVars>
          <dgm:bulletEnabled val="1"/>
        </dgm:presLayoutVars>
      </dgm:prSet>
      <dgm:spPr/>
    </dgm:pt>
    <dgm:pt modelId="{656C7163-D8A4-40B4-98AD-6E5074CB2433}" type="pres">
      <dgm:prSet presAssocID="{40477659-7799-44E4-8266-D2E66CB7D1F1}" presName="sibTrans" presStyleCnt="0"/>
      <dgm:spPr/>
    </dgm:pt>
    <dgm:pt modelId="{9A81C77C-A7E8-46C8-924D-1C993C37BF48}" type="pres">
      <dgm:prSet presAssocID="{B1F679F1-4B37-4CD1-A9E1-30DF87262651}" presName="node" presStyleLbl="node1" presStyleIdx="4" presStyleCnt="6">
        <dgm:presLayoutVars>
          <dgm:bulletEnabled val="1"/>
        </dgm:presLayoutVars>
      </dgm:prSet>
      <dgm:spPr/>
    </dgm:pt>
    <dgm:pt modelId="{01F5E198-A26B-4993-9D2E-F56E8BA4781D}" type="pres">
      <dgm:prSet presAssocID="{D6E38858-C7DE-48FE-BB28-F300E185B377}" presName="sibTrans" presStyleCnt="0"/>
      <dgm:spPr/>
    </dgm:pt>
    <dgm:pt modelId="{A54E9642-ECAC-43D8-B319-511C41BCA2CC}" type="pres">
      <dgm:prSet presAssocID="{845F0988-A7B1-4374-AC05-E83DA24711BF}" presName="node" presStyleLbl="node1" presStyleIdx="5" presStyleCnt="6">
        <dgm:presLayoutVars>
          <dgm:bulletEnabled val="1"/>
        </dgm:presLayoutVars>
      </dgm:prSet>
      <dgm:spPr/>
    </dgm:pt>
  </dgm:ptLst>
  <dgm:cxnLst>
    <dgm:cxn modelId="{C9B16505-2A10-4FD2-9730-8F3B59C9BA51}" type="presOf" srcId="{6C185E91-5D6F-46ED-A240-EA59B5588B5C}" destId="{8367392C-A793-42ED-B313-BCEF4D22747B}" srcOrd="0" destOrd="0" presId="urn:microsoft.com/office/officeart/2005/8/layout/default"/>
    <dgm:cxn modelId="{4084150E-30C1-40BA-8E89-2E19F5C1F6B6}" srcId="{889BBBEE-E663-4334-B9EA-0D4A20677D4D}" destId="{A6D452A5-AEE1-47B7-BB4A-835B6D84A989}" srcOrd="0" destOrd="0" parTransId="{2D44010C-FF7A-4239-B1FC-29DB6ABD25AF}" sibTransId="{01FE21A8-46C1-4ADD-AC18-1BFBD6FF0049}"/>
    <dgm:cxn modelId="{58C37F0F-A7FD-4A5C-BF14-59FF6B9CB9F3}" srcId="{889BBBEE-E663-4334-B9EA-0D4A20677D4D}" destId="{845F0988-A7B1-4374-AC05-E83DA24711BF}" srcOrd="5" destOrd="0" parTransId="{4DF39F4F-AB4C-44F3-972A-9D000CDDF11D}" sibTransId="{64E53254-4384-4F9D-A0EB-8E8D74B38ADA}"/>
    <dgm:cxn modelId="{FE92CC2E-8E66-4DBB-B77F-055F245DEBFA}" type="presOf" srcId="{B1F679F1-4B37-4CD1-A9E1-30DF87262651}" destId="{9A81C77C-A7E8-46C8-924D-1C993C37BF48}" srcOrd="0" destOrd="0" presId="urn:microsoft.com/office/officeart/2005/8/layout/default"/>
    <dgm:cxn modelId="{A42EB15C-D93F-424A-953C-70F935514963}" srcId="{889BBBEE-E663-4334-B9EA-0D4A20677D4D}" destId="{816165E2-B797-4000-BF75-356BA89C01F9}" srcOrd="2" destOrd="0" parTransId="{B953E861-6F79-4775-A131-2C80483AB3E3}" sibTransId="{697D4555-6F7A-40C3-B6E2-807BBB2DA618}"/>
    <dgm:cxn modelId="{4276B143-C4BD-4DC9-ACA0-72B89609B478}" type="presOf" srcId="{889BBBEE-E663-4334-B9EA-0D4A20677D4D}" destId="{6BC2F16C-2284-46CE-8B34-3B1BB67A02CC}" srcOrd="0" destOrd="0" presId="urn:microsoft.com/office/officeart/2005/8/layout/default"/>
    <dgm:cxn modelId="{D35D974C-9F35-4DD7-81F3-5BCED80A7CBB}" type="presOf" srcId="{845F0988-A7B1-4374-AC05-E83DA24711BF}" destId="{A54E9642-ECAC-43D8-B319-511C41BCA2CC}" srcOrd="0" destOrd="0" presId="urn:microsoft.com/office/officeart/2005/8/layout/default"/>
    <dgm:cxn modelId="{C91CCC57-7D44-426B-B516-AD146FF90A82}" type="presOf" srcId="{3A6E6A40-0B7E-4020-A38E-9A5B1B0A9C5F}" destId="{A02997A9-A211-4F61-B266-94FA06D7DA93}" srcOrd="0" destOrd="0" presId="urn:microsoft.com/office/officeart/2005/8/layout/default"/>
    <dgm:cxn modelId="{AD350482-3A8A-48E5-A3E3-BCC4F644392C}" type="presOf" srcId="{A6D452A5-AEE1-47B7-BB4A-835B6D84A989}" destId="{3626E3FB-9861-484D-8252-81FA05744D96}" srcOrd="0" destOrd="0" presId="urn:microsoft.com/office/officeart/2005/8/layout/default"/>
    <dgm:cxn modelId="{1E3EE98F-BA57-4683-AEEC-96549F7E44BA}" type="presOf" srcId="{816165E2-B797-4000-BF75-356BA89C01F9}" destId="{F61F67E9-FCF1-4515-A822-F50EE4C9BFC8}" srcOrd="0" destOrd="0" presId="urn:microsoft.com/office/officeart/2005/8/layout/default"/>
    <dgm:cxn modelId="{420F0AA8-01BA-47BB-921D-A57B9E432EEF}" srcId="{889BBBEE-E663-4334-B9EA-0D4A20677D4D}" destId="{3A6E6A40-0B7E-4020-A38E-9A5B1B0A9C5F}" srcOrd="3" destOrd="0" parTransId="{1A45D64B-6A92-4E6C-86EB-7A0B02F28C14}" sibTransId="{40477659-7799-44E4-8266-D2E66CB7D1F1}"/>
    <dgm:cxn modelId="{810EC9E0-B832-44F0-B4E1-F8092EA02474}" srcId="{889BBBEE-E663-4334-B9EA-0D4A20677D4D}" destId="{6C185E91-5D6F-46ED-A240-EA59B5588B5C}" srcOrd="1" destOrd="0" parTransId="{A62B7411-C1EE-43C0-9975-5FDC329ABE29}" sibTransId="{1B5A7530-6170-4203-AC55-D1F6B125D327}"/>
    <dgm:cxn modelId="{46F77FEF-824E-4269-A667-164BE9B427AB}" srcId="{889BBBEE-E663-4334-B9EA-0D4A20677D4D}" destId="{B1F679F1-4B37-4CD1-A9E1-30DF87262651}" srcOrd="4" destOrd="0" parTransId="{CDC32480-3EFE-4088-AFB0-2A2166C61929}" sibTransId="{D6E38858-C7DE-48FE-BB28-F300E185B377}"/>
    <dgm:cxn modelId="{5AEFEEE6-31EB-4DE1-B575-6F01423B8A82}" type="presParOf" srcId="{6BC2F16C-2284-46CE-8B34-3B1BB67A02CC}" destId="{3626E3FB-9861-484D-8252-81FA05744D96}" srcOrd="0" destOrd="0" presId="urn:microsoft.com/office/officeart/2005/8/layout/default"/>
    <dgm:cxn modelId="{9B880584-00C8-4581-A86E-8C2C48F2B96D}" type="presParOf" srcId="{6BC2F16C-2284-46CE-8B34-3B1BB67A02CC}" destId="{6A696442-4076-4C27-873D-24252559486A}" srcOrd="1" destOrd="0" presId="urn:microsoft.com/office/officeart/2005/8/layout/default"/>
    <dgm:cxn modelId="{58F9225A-CA11-43A6-973B-E72FDE1347A9}" type="presParOf" srcId="{6BC2F16C-2284-46CE-8B34-3B1BB67A02CC}" destId="{8367392C-A793-42ED-B313-BCEF4D22747B}" srcOrd="2" destOrd="0" presId="urn:microsoft.com/office/officeart/2005/8/layout/default"/>
    <dgm:cxn modelId="{93C57F57-2505-4339-8632-8C3016F85E37}" type="presParOf" srcId="{6BC2F16C-2284-46CE-8B34-3B1BB67A02CC}" destId="{667ED54C-1D66-482F-95D6-D8C05636EBAB}" srcOrd="3" destOrd="0" presId="urn:microsoft.com/office/officeart/2005/8/layout/default"/>
    <dgm:cxn modelId="{6FB1B40E-E7F1-4943-BDD8-13236792A7DE}" type="presParOf" srcId="{6BC2F16C-2284-46CE-8B34-3B1BB67A02CC}" destId="{F61F67E9-FCF1-4515-A822-F50EE4C9BFC8}" srcOrd="4" destOrd="0" presId="urn:microsoft.com/office/officeart/2005/8/layout/default"/>
    <dgm:cxn modelId="{B562F795-FC2A-4223-9672-F2F220E87417}" type="presParOf" srcId="{6BC2F16C-2284-46CE-8B34-3B1BB67A02CC}" destId="{181D39EC-2556-4AD5-A03D-AB888170D07F}" srcOrd="5" destOrd="0" presId="urn:microsoft.com/office/officeart/2005/8/layout/default"/>
    <dgm:cxn modelId="{D0CAD893-E289-422F-98EC-0B81CA45771E}" type="presParOf" srcId="{6BC2F16C-2284-46CE-8B34-3B1BB67A02CC}" destId="{A02997A9-A211-4F61-B266-94FA06D7DA93}" srcOrd="6" destOrd="0" presId="urn:microsoft.com/office/officeart/2005/8/layout/default"/>
    <dgm:cxn modelId="{FFCDD221-A517-45F5-B0C1-38E22881FCBC}" type="presParOf" srcId="{6BC2F16C-2284-46CE-8B34-3B1BB67A02CC}" destId="{656C7163-D8A4-40B4-98AD-6E5074CB2433}" srcOrd="7" destOrd="0" presId="urn:microsoft.com/office/officeart/2005/8/layout/default"/>
    <dgm:cxn modelId="{E9FF6797-7D0A-44FA-9CCD-8A5944CD5103}" type="presParOf" srcId="{6BC2F16C-2284-46CE-8B34-3B1BB67A02CC}" destId="{9A81C77C-A7E8-46C8-924D-1C993C37BF48}" srcOrd="8" destOrd="0" presId="urn:microsoft.com/office/officeart/2005/8/layout/default"/>
    <dgm:cxn modelId="{2A4B1539-AACB-45A1-A17A-DD06740182E1}" type="presParOf" srcId="{6BC2F16C-2284-46CE-8B34-3B1BB67A02CC}" destId="{01F5E198-A26B-4993-9D2E-F56E8BA4781D}" srcOrd="9" destOrd="0" presId="urn:microsoft.com/office/officeart/2005/8/layout/default"/>
    <dgm:cxn modelId="{1CE7A806-57F1-4AA9-9239-9C8DDEB48014}" type="presParOf" srcId="{6BC2F16C-2284-46CE-8B34-3B1BB67A02CC}" destId="{A54E9642-ECAC-43D8-B319-511C41BCA2CC}"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67C69A6-1A91-4CA1-9E96-8C2A49D92ED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8D89C10-F687-4EDB-88C1-493B60101DAE}">
      <dgm:prSet/>
      <dgm:spPr/>
      <dgm:t>
        <a:bodyPr/>
        <a:lstStyle/>
        <a:p>
          <a:pPr>
            <a:lnSpc>
              <a:spcPct val="100000"/>
            </a:lnSpc>
          </a:pPr>
          <a:r>
            <a:rPr lang="en-US"/>
            <a:t>We vary the product features (independent variables) to build many (usually 12 or more) product concepts</a:t>
          </a:r>
          <a:br>
            <a:rPr lang="en-US"/>
          </a:br>
          <a:endParaRPr lang="en-US"/>
        </a:p>
      </dgm:t>
    </dgm:pt>
    <dgm:pt modelId="{2627B42F-087F-4CAE-AAC5-C479FA649514}" type="parTrans" cxnId="{9F2EC2DF-51CD-403A-8600-472D3FD8F41C}">
      <dgm:prSet/>
      <dgm:spPr/>
      <dgm:t>
        <a:bodyPr/>
        <a:lstStyle/>
        <a:p>
          <a:endParaRPr lang="en-US"/>
        </a:p>
      </dgm:t>
    </dgm:pt>
    <dgm:pt modelId="{9EAF842F-ADDE-466A-916B-0D90659644A9}" type="sibTrans" cxnId="{9F2EC2DF-51CD-403A-8600-472D3FD8F41C}">
      <dgm:prSet/>
      <dgm:spPr/>
      <dgm:t>
        <a:bodyPr/>
        <a:lstStyle/>
        <a:p>
          <a:pPr>
            <a:lnSpc>
              <a:spcPct val="100000"/>
            </a:lnSpc>
          </a:pPr>
          <a:endParaRPr lang="en-US"/>
        </a:p>
      </dgm:t>
    </dgm:pt>
    <dgm:pt modelId="{435C46C6-BBD8-4B8D-BE6C-3FE82DF2F849}">
      <dgm:prSet/>
      <dgm:spPr/>
      <dgm:t>
        <a:bodyPr/>
        <a:lstStyle/>
        <a:p>
          <a:pPr>
            <a:lnSpc>
              <a:spcPct val="100000"/>
            </a:lnSpc>
          </a:pPr>
          <a:r>
            <a:rPr lang="en-US"/>
            <a:t>We ask respondents to rate/rank those product concepts (dependent variable)</a:t>
          </a:r>
          <a:br>
            <a:rPr lang="en-US"/>
          </a:br>
          <a:endParaRPr lang="en-US"/>
        </a:p>
      </dgm:t>
    </dgm:pt>
    <dgm:pt modelId="{D33AB23F-B0DD-4835-B125-07CCC66E99DF}" type="parTrans" cxnId="{E00988BB-0AEC-4E5F-8D1F-05F345D246F8}">
      <dgm:prSet/>
      <dgm:spPr/>
      <dgm:t>
        <a:bodyPr/>
        <a:lstStyle/>
        <a:p>
          <a:endParaRPr lang="en-US"/>
        </a:p>
      </dgm:t>
    </dgm:pt>
    <dgm:pt modelId="{FC0826CA-DECA-4464-9811-76F0153561BC}" type="sibTrans" cxnId="{E00988BB-0AEC-4E5F-8D1F-05F345D246F8}">
      <dgm:prSet/>
      <dgm:spPr/>
      <dgm:t>
        <a:bodyPr/>
        <a:lstStyle/>
        <a:p>
          <a:pPr>
            <a:lnSpc>
              <a:spcPct val="100000"/>
            </a:lnSpc>
          </a:pPr>
          <a:endParaRPr lang="en-US"/>
        </a:p>
      </dgm:t>
    </dgm:pt>
    <dgm:pt modelId="{CC1CFB69-047E-4B01-8771-BBF763CE6517}">
      <dgm:prSet/>
      <dgm:spPr/>
      <dgm:t>
        <a:bodyPr/>
        <a:lstStyle/>
        <a:p>
          <a:pPr>
            <a:lnSpc>
              <a:spcPct val="100000"/>
            </a:lnSpc>
          </a:pPr>
          <a:r>
            <a:rPr lang="en-US"/>
            <a:t>Based on the respondents’ evaluations of the product concepts, we figure out how much unique value (utility) each of the features added</a:t>
          </a:r>
          <a:br>
            <a:rPr lang="en-US"/>
          </a:br>
          <a:endParaRPr lang="en-US"/>
        </a:p>
      </dgm:t>
    </dgm:pt>
    <dgm:pt modelId="{1A839345-925A-4A1E-B883-D401FA9F51E1}" type="parTrans" cxnId="{026A6D71-6F14-4D7D-814B-232F4FD99AC9}">
      <dgm:prSet/>
      <dgm:spPr/>
      <dgm:t>
        <a:bodyPr/>
        <a:lstStyle/>
        <a:p>
          <a:endParaRPr lang="en-US"/>
        </a:p>
      </dgm:t>
    </dgm:pt>
    <dgm:pt modelId="{921B588E-A360-4482-9560-DE2D39E8D92B}" type="sibTrans" cxnId="{026A6D71-6F14-4D7D-814B-232F4FD99AC9}">
      <dgm:prSet/>
      <dgm:spPr/>
      <dgm:t>
        <a:bodyPr/>
        <a:lstStyle/>
        <a:p>
          <a:pPr>
            <a:lnSpc>
              <a:spcPct val="100000"/>
            </a:lnSpc>
          </a:pPr>
          <a:endParaRPr lang="en-US"/>
        </a:p>
      </dgm:t>
    </dgm:pt>
    <dgm:pt modelId="{24759AE4-8740-4C12-B9CC-9F0A5A5D14B9}">
      <dgm:prSet/>
      <dgm:spPr/>
      <dgm:t>
        <a:bodyPr/>
        <a:lstStyle/>
        <a:p>
          <a:pPr>
            <a:lnSpc>
              <a:spcPct val="100000"/>
            </a:lnSpc>
          </a:pPr>
          <a:r>
            <a:rPr lang="en-US"/>
            <a:t>(Regress dependent variable on independent variables; betas equal part worth utilities.)</a:t>
          </a:r>
        </a:p>
      </dgm:t>
    </dgm:pt>
    <dgm:pt modelId="{4D1A345E-CBC8-45CC-B022-BD0973AD5BBA}" type="parTrans" cxnId="{710A9C26-10FD-444D-AA1B-631B90F02BA0}">
      <dgm:prSet/>
      <dgm:spPr/>
      <dgm:t>
        <a:bodyPr/>
        <a:lstStyle/>
        <a:p>
          <a:endParaRPr lang="en-US"/>
        </a:p>
      </dgm:t>
    </dgm:pt>
    <dgm:pt modelId="{96CB3CF0-8D64-4C28-946B-19C61193A8D7}" type="sibTrans" cxnId="{710A9C26-10FD-444D-AA1B-631B90F02BA0}">
      <dgm:prSet/>
      <dgm:spPr/>
      <dgm:t>
        <a:bodyPr/>
        <a:lstStyle/>
        <a:p>
          <a:endParaRPr lang="en-US"/>
        </a:p>
      </dgm:t>
    </dgm:pt>
    <dgm:pt modelId="{DB130DBE-AB4B-4F73-85D6-F243277009C1}" type="pres">
      <dgm:prSet presAssocID="{867C69A6-1A91-4CA1-9E96-8C2A49D92ED7}" presName="root" presStyleCnt="0">
        <dgm:presLayoutVars>
          <dgm:dir/>
          <dgm:resizeHandles val="exact"/>
        </dgm:presLayoutVars>
      </dgm:prSet>
      <dgm:spPr/>
    </dgm:pt>
    <dgm:pt modelId="{14D2071D-A8FE-4A20-ABE9-3267A0EFCC16}" type="pres">
      <dgm:prSet presAssocID="{B8D89C10-F687-4EDB-88C1-493B60101DAE}" presName="compNode" presStyleCnt="0"/>
      <dgm:spPr/>
    </dgm:pt>
    <dgm:pt modelId="{DCE0564F-B136-4837-9DC9-0BCB2C90DADA}" type="pres">
      <dgm:prSet presAssocID="{B8D89C10-F687-4EDB-88C1-493B60101DAE}" presName="bgRect" presStyleLbl="bgShp" presStyleIdx="0" presStyleCnt="4"/>
      <dgm:spPr/>
    </dgm:pt>
    <dgm:pt modelId="{3FD37FC4-52A1-4352-81B3-274DCBFF666E}" type="pres">
      <dgm:prSet presAssocID="{B8D89C10-F687-4EDB-88C1-493B60101DA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ilo"/>
        </a:ext>
      </dgm:extLst>
    </dgm:pt>
    <dgm:pt modelId="{6D149B6D-1323-4587-83FC-74D863CE0DB4}" type="pres">
      <dgm:prSet presAssocID="{B8D89C10-F687-4EDB-88C1-493B60101DAE}" presName="spaceRect" presStyleCnt="0"/>
      <dgm:spPr/>
    </dgm:pt>
    <dgm:pt modelId="{C7CB3644-F76D-4E37-9DBD-CF93EA1B1676}" type="pres">
      <dgm:prSet presAssocID="{B8D89C10-F687-4EDB-88C1-493B60101DAE}" presName="parTx" presStyleLbl="revTx" presStyleIdx="0" presStyleCnt="4">
        <dgm:presLayoutVars>
          <dgm:chMax val="0"/>
          <dgm:chPref val="0"/>
        </dgm:presLayoutVars>
      </dgm:prSet>
      <dgm:spPr/>
    </dgm:pt>
    <dgm:pt modelId="{B78B1522-2707-460A-95FD-247491C5DE93}" type="pres">
      <dgm:prSet presAssocID="{9EAF842F-ADDE-466A-916B-0D90659644A9}" presName="sibTrans" presStyleCnt="0"/>
      <dgm:spPr/>
    </dgm:pt>
    <dgm:pt modelId="{8CAFBC01-CCB9-4818-AA79-960CAB215C95}" type="pres">
      <dgm:prSet presAssocID="{435C46C6-BBD8-4B8D-BE6C-3FE82DF2F849}" presName="compNode" presStyleCnt="0"/>
      <dgm:spPr/>
    </dgm:pt>
    <dgm:pt modelId="{B8152F98-2DF4-4EC4-A40C-970CAB5FAAD5}" type="pres">
      <dgm:prSet presAssocID="{435C46C6-BBD8-4B8D-BE6C-3FE82DF2F849}" presName="bgRect" presStyleLbl="bgShp" presStyleIdx="1" presStyleCnt="4"/>
      <dgm:spPr/>
    </dgm:pt>
    <dgm:pt modelId="{EB533D06-02DF-4504-BD91-27FD88043EC5}" type="pres">
      <dgm:prSet presAssocID="{435C46C6-BBD8-4B8D-BE6C-3FE82DF2F84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62109034-D6C2-4832-8DEE-5FD836EBC17F}" type="pres">
      <dgm:prSet presAssocID="{435C46C6-BBD8-4B8D-BE6C-3FE82DF2F849}" presName="spaceRect" presStyleCnt="0"/>
      <dgm:spPr/>
    </dgm:pt>
    <dgm:pt modelId="{FD21C894-EC10-4017-B440-9642418C772F}" type="pres">
      <dgm:prSet presAssocID="{435C46C6-BBD8-4B8D-BE6C-3FE82DF2F849}" presName="parTx" presStyleLbl="revTx" presStyleIdx="1" presStyleCnt="4">
        <dgm:presLayoutVars>
          <dgm:chMax val="0"/>
          <dgm:chPref val="0"/>
        </dgm:presLayoutVars>
      </dgm:prSet>
      <dgm:spPr/>
    </dgm:pt>
    <dgm:pt modelId="{AE5D3018-55D5-4BF6-97AD-DA3D90800AE9}" type="pres">
      <dgm:prSet presAssocID="{FC0826CA-DECA-4464-9811-76F0153561BC}" presName="sibTrans" presStyleCnt="0"/>
      <dgm:spPr/>
    </dgm:pt>
    <dgm:pt modelId="{24783A96-1203-48A1-8D93-7FA099897C81}" type="pres">
      <dgm:prSet presAssocID="{CC1CFB69-047E-4B01-8771-BBF763CE6517}" presName="compNode" presStyleCnt="0"/>
      <dgm:spPr/>
    </dgm:pt>
    <dgm:pt modelId="{1EF27C61-4E5B-4072-BAF9-AD7524AEB840}" type="pres">
      <dgm:prSet presAssocID="{CC1CFB69-047E-4B01-8771-BBF763CE6517}" presName="bgRect" presStyleLbl="bgShp" presStyleIdx="2" presStyleCnt="4"/>
      <dgm:spPr/>
    </dgm:pt>
    <dgm:pt modelId="{5C725533-B835-4AF6-8937-DF36AC18450F}" type="pres">
      <dgm:prSet presAssocID="{CC1CFB69-047E-4B01-8771-BBF763CE651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7492875F-35B1-4193-8FE2-C9D2B3263789}" type="pres">
      <dgm:prSet presAssocID="{CC1CFB69-047E-4B01-8771-BBF763CE6517}" presName="spaceRect" presStyleCnt="0"/>
      <dgm:spPr/>
    </dgm:pt>
    <dgm:pt modelId="{747CA03A-3AA9-4EDD-9E28-2005677F9FC8}" type="pres">
      <dgm:prSet presAssocID="{CC1CFB69-047E-4B01-8771-BBF763CE6517}" presName="parTx" presStyleLbl="revTx" presStyleIdx="2" presStyleCnt="4">
        <dgm:presLayoutVars>
          <dgm:chMax val="0"/>
          <dgm:chPref val="0"/>
        </dgm:presLayoutVars>
      </dgm:prSet>
      <dgm:spPr/>
    </dgm:pt>
    <dgm:pt modelId="{BABBDE8B-4887-4234-9678-903BC01BD77B}" type="pres">
      <dgm:prSet presAssocID="{921B588E-A360-4482-9560-DE2D39E8D92B}" presName="sibTrans" presStyleCnt="0"/>
      <dgm:spPr/>
    </dgm:pt>
    <dgm:pt modelId="{F8474D03-0815-4376-A514-6445DE9BDF11}" type="pres">
      <dgm:prSet presAssocID="{24759AE4-8740-4C12-B9CC-9F0A5A5D14B9}" presName="compNode" presStyleCnt="0"/>
      <dgm:spPr/>
    </dgm:pt>
    <dgm:pt modelId="{CC611884-82C8-4853-AA36-B00509821338}" type="pres">
      <dgm:prSet presAssocID="{24759AE4-8740-4C12-B9CC-9F0A5A5D14B9}" presName="bgRect" presStyleLbl="bgShp" presStyleIdx="3" presStyleCnt="4"/>
      <dgm:spPr/>
    </dgm:pt>
    <dgm:pt modelId="{91334FFB-4E91-458E-9281-94F069F1CC9F}" type="pres">
      <dgm:prSet presAssocID="{24759AE4-8740-4C12-B9CC-9F0A5A5D14B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nk Check"/>
        </a:ext>
      </dgm:extLst>
    </dgm:pt>
    <dgm:pt modelId="{3C0506B0-5AB9-41E6-986F-78C3A2494A16}" type="pres">
      <dgm:prSet presAssocID="{24759AE4-8740-4C12-B9CC-9F0A5A5D14B9}" presName="spaceRect" presStyleCnt="0"/>
      <dgm:spPr/>
    </dgm:pt>
    <dgm:pt modelId="{8609BEFD-A96E-4CCC-8A6A-7BE2D85C7C05}" type="pres">
      <dgm:prSet presAssocID="{24759AE4-8740-4C12-B9CC-9F0A5A5D14B9}" presName="parTx" presStyleLbl="revTx" presStyleIdx="3" presStyleCnt="4">
        <dgm:presLayoutVars>
          <dgm:chMax val="0"/>
          <dgm:chPref val="0"/>
        </dgm:presLayoutVars>
      </dgm:prSet>
      <dgm:spPr/>
    </dgm:pt>
  </dgm:ptLst>
  <dgm:cxnLst>
    <dgm:cxn modelId="{710A9C26-10FD-444D-AA1B-631B90F02BA0}" srcId="{867C69A6-1A91-4CA1-9E96-8C2A49D92ED7}" destId="{24759AE4-8740-4C12-B9CC-9F0A5A5D14B9}" srcOrd="3" destOrd="0" parTransId="{4D1A345E-CBC8-45CC-B022-BD0973AD5BBA}" sibTransId="{96CB3CF0-8D64-4C28-946B-19C61193A8D7}"/>
    <dgm:cxn modelId="{21514E29-072D-44F0-BE84-ED8B4F9B6AFD}" type="presOf" srcId="{867C69A6-1A91-4CA1-9E96-8C2A49D92ED7}" destId="{DB130DBE-AB4B-4F73-85D6-F243277009C1}" srcOrd="0" destOrd="0" presId="urn:microsoft.com/office/officeart/2018/2/layout/IconVerticalSolidList"/>
    <dgm:cxn modelId="{026A6D71-6F14-4D7D-814B-232F4FD99AC9}" srcId="{867C69A6-1A91-4CA1-9E96-8C2A49D92ED7}" destId="{CC1CFB69-047E-4B01-8771-BBF763CE6517}" srcOrd="2" destOrd="0" parTransId="{1A839345-925A-4A1E-B883-D401FA9F51E1}" sibTransId="{921B588E-A360-4482-9560-DE2D39E8D92B}"/>
    <dgm:cxn modelId="{67B29479-E79D-431C-869F-C4DB466537B5}" type="presOf" srcId="{435C46C6-BBD8-4B8D-BE6C-3FE82DF2F849}" destId="{FD21C894-EC10-4017-B440-9642418C772F}" srcOrd="0" destOrd="0" presId="urn:microsoft.com/office/officeart/2018/2/layout/IconVerticalSolidList"/>
    <dgm:cxn modelId="{91F49D8D-DC83-47A1-A55C-5BB28657E5D1}" type="presOf" srcId="{CC1CFB69-047E-4B01-8771-BBF763CE6517}" destId="{747CA03A-3AA9-4EDD-9E28-2005677F9FC8}" srcOrd="0" destOrd="0" presId="urn:microsoft.com/office/officeart/2018/2/layout/IconVerticalSolidList"/>
    <dgm:cxn modelId="{E00988BB-0AEC-4E5F-8D1F-05F345D246F8}" srcId="{867C69A6-1A91-4CA1-9E96-8C2A49D92ED7}" destId="{435C46C6-BBD8-4B8D-BE6C-3FE82DF2F849}" srcOrd="1" destOrd="0" parTransId="{D33AB23F-B0DD-4835-B125-07CCC66E99DF}" sibTransId="{FC0826CA-DECA-4464-9811-76F0153561BC}"/>
    <dgm:cxn modelId="{A3630CD0-064F-4CE1-B444-90A28CA342FD}" type="presOf" srcId="{24759AE4-8740-4C12-B9CC-9F0A5A5D14B9}" destId="{8609BEFD-A96E-4CCC-8A6A-7BE2D85C7C05}" srcOrd="0" destOrd="0" presId="urn:microsoft.com/office/officeart/2018/2/layout/IconVerticalSolidList"/>
    <dgm:cxn modelId="{9F2EC2DF-51CD-403A-8600-472D3FD8F41C}" srcId="{867C69A6-1A91-4CA1-9E96-8C2A49D92ED7}" destId="{B8D89C10-F687-4EDB-88C1-493B60101DAE}" srcOrd="0" destOrd="0" parTransId="{2627B42F-087F-4CAE-AAC5-C479FA649514}" sibTransId="{9EAF842F-ADDE-466A-916B-0D90659644A9}"/>
    <dgm:cxn modelId="{4E1C35F6-862E-40D1-B0A4-BFE9D0E86868}" type="presOf" srcId="{B8D89C10-F687-4EDB-88C1-493B60101DAE}" destId="{C7CB3644-F76D-4E37-9DBD-CF93EA1B1676}" srcOrd="0" destOrd="0" presId="urn:microsoft.com/office/officeart/2018/2/layout/IconVerticalSolidList"/>
    <dgm:cxn modelId="{FD6A5F7F-F32D-4F2D-812C-ADCA2E1B6E85}" type="presParOf" srcId="{DB130DBE-AB4B-4F73-85D6-F243277009C1}" destId="{14D2071D-A8FE-4A20-ABE9-3267A0EFCC16}" srcOrd="0" destOrd="0" presId="urn:microsoft.com/office/officeart/2018/2/layout/IconVerticalSolidList"/>
    <dgm:cxn modelId="{80471F16-82B0-4786-8BA9-80E551334D66}" type="presParOf" srcId="{14D2071D-A8FE-4A20-ABE9-3267A0EFCC16}" destId="{DCE0564F-B136-4837-9DC9-0BCB2C90DADA}" srcOrd="0" destOrd="0" presId="urn:microsoft.com/office/officeart/2018/2/layout/IconVerticalSolidList"/>
    <dgm:cxn modelId="{AAD634A5-C2CB-49D6-BB08-D21C327059F8}" type="presParOf" srcId="{14D2071D-A8FE-4A20-ABE9-3267A0EFCC16}" destId="{3FD37FC4-52A1-4352-81B3-274DCBFF666E}" srcOrd="1" destOrd="0" presId="urn:microsoft.com/office/officeart/2018/2/layout/IconVerticalSolidList"/>
    <dgm:cxn modelId="{EC50B7E1-1C04-4F40-9D23-46C4B0C65474}" type="presParOf" srcId="{14D2071D-A8FE-4A20-ABE9-3267A0EFCC16}" destId="{6D149B6D-1323-4587-83FC-74D863CE0DB4}" srcOrd="2" destOrd="0" presId="urn:microsoft.com/office/officeart/2018/2/layout/IconVerticalSolidList"/>
    <dgm:cxn modelId="{C3D33638-4D2F-465A-AAED-15CE9893DB58}" type="presParOf" srcId="{14D2071D-A8FE-4A20-ABE9-3267A0EFCC16}" destId="{C7CB3644-F76D-4E37-9DBD-CF93EA1B1676}" srcOrd="3" destOrd="0" presId="urn:microsoft.com/office/officeart/2018/2/layout/IconVerticalSolidList"/>
    <dgm:cxn modelId="{1CF1DB33-C5F4-43EB-A0F5-EEEC31C4EDAA}" type="presParOf" srcId="{DB130DBE-AB4B-4F73-85D6-F243277009C1}" destId="{B78B1522-2707-460A-95FD-247491C5DE93}" srcOrd="1" destOrd="0" presId="urn:microsoft.com/office/officeart/2018/2/layout/IconVerticalSolidList"/>
    <dgm:cxn modelId="{87CBD2AC-AFFF-4E6F-840B-A0D8B70F1C9E}" type="presParOf" srcId="{DB130DBE-AB4B-4F73-85D6-F243277009C1}" destId="{8CAFBC01-CCB9-4818-AA79-960CAB215C95}" srcOrd="2" destOrd="0" presId="urn:microsoft.com/office/officeart/2018/2/layout/IconVerticalSolidList"/>
    <dgm:cxn modelId="{D625BC28-4EDB-4A34-AC1B-3058FB6A718B}" type="presParOf" srcId="{8CAFBC01-CCB9-4818-AA79-960CAB215C95}" destId="{B8152F98-2DF4-4EC4-A40C-970CAB5FAAD5}" srcOrd="0" destOrd="0" presId="urn:microsoft.com/office/officeart/2018/2/layout/IconVerticalSolidList"/>
    <dgm:cxn modelId="{5781C650-A28F-408A-A481-B3DBF510F0FA}" type="presParOf" srcId="{8CAFBC01-CCB9-4818-AA79-960CAB215C95}" destId="{EB533D06-02DF-4504-BD91-27FD88043EC5}" srcOrd="1" destOrd="0" presId="urn:microsoft.com/office/officeart/2018/2/layout/IconVerticalSolidList"/>
    <dgm:cxn modelId="{84D24365-0C88-43E0-A856-3F11795236F2}" type="presParOf" srcId="{8CAFBC01-CCB9-4818-AA79-960CAB215C95}" destId="{62109034-D6C2-4832-8DEE-5FD836EBC17F}" srcOrd="2" destOrd="0" presId="urn:microsoft.com/office/officeart/2018/2/layout/IconVerticalSolidList"/>
    <dgm:cxn modelId="{2CC63F8E-486B-46A4-B255-778608350DD8}" type="presParOf" srcId="{8CAFBC01-CCB9-4818-AA79-960CAB215C95}" destId="{FD21C894-EC10-4017-B440-9642418C772F}" srcOrd="3" destOrd="0" presId="urn:microsoft.com/office/officeart/2018/2/layout/IconVerticalSolidList"/>
    <dgm:cxn modelId="{11972EA0-9B3D-4B80-8BC0-3CBECF5C28C8}" type="presParOf" srcId="{DB130DBE-AB4B-4F73-85D6-F243277009C1}" destId="{AE5D3018-55D5-4BF6-97AD-DA3D90800AE9}" srcOrd="3" destOrd="0" presId="urn:microsoft.com/office/officeart/2018/2/layout/IconVerticalSolidList"/>
    <dgm:cxn modelId="{6DD40707-BF1F-4187-817E-59652BFAC785}" type="presParOf" srcId="{DB130DBE-AB4B-4F73-85D6-F243277009C1}" destId="{24783A96-1203-48A1-8D93-7FA099897C81}" srcOrd="4" destOrd="0" presId="urn:microsoft.com/office/officeart/2018/2/layout/IconVerticalSolidList"/>
    <dgm:cxn modelId="{4DA8DD09-1060-4D03-94E6-4CCA4E52A195}" type="presParOf" srcId="{24783A96-1203-48A1-8D93-7FA099897C81}" destId="{1EF27C61-4E5B-4072-BAF9-AD7524AEB840}" srcOrd="0" destOrd="0" presId="urn:microsoft.com/office/officeart/2018/2/layout/IconVerticalSolidList"/>
    <dgm:cxn modelId="{6BAAE95D-E859-45ED-8427-016E2DCD0B91}" type="presParOf" srcId="{24783A96-1203-48A1-8D93-7FA099897C81}" destId="{5C725533-B835-4AF6-8937-DF36AC18450F}" srcOrd="1" destOrd="0" presId="urn:microsoft.com/office/officeart/2018/2/layout/IconVerticalSolidList"/>
    <dgm:cxn modelId="{BBBAEABD-1C2F-4458-9E5E-87F57223FC44}" type="presParOf" srcId="{24783A96-1203-48A1-8D93-7FA099897C81}" destId="{7492875F-35B1-4193-8FE2-C9D2B3263789}" srcOrd="2" destOrd="0" presId="urn:microsoft.com/office/officeart/2018/2/layout/IconVerticalSolidList"/>
    <dgm:cxn modelId="{E95F26CD-5B7C-4A9E-8961-195BC1525019}" type="presParOf" srcId="{24783A96-1203-48A1-8D93-7FA099897C81}" destId="{747CA03A-3AA9-4EDD-9E28-2005677F9FC8}" srcOrd="3" destOrd="0" presId="urn:microsoft.com/office/officeart/2018/2/layout/IconVerticalSolidList"/>
    <dgm:cxn modelId="{2CCE4FD0-1C5E-4D74-8757-048C0F27FB23}" type="presParOf" srcId="{DB130DBE-AB4B-4F73-85D6-F243277009C1}" destId="{BABBDE8B-4887-4234-9678-903BC01BD77B}" srcOrd="5" destOrd="0" presId="urn:microsoft.com/office/officeart/2018/2/layout/IconVerticalSolidList"/>
    <dgm:cxn modelId="{914A8A41-E4AD-42A3-80FC-85ABE20492D7}" type="presParOf" srcId="{DB130DBE-AB4B-4F73-85D6-F243277009C1}" destId="{F8474D03-0815-4376-A514-6445DE9BDF11}" srcOrd="6" destOrd="0" presId="urn:microsoft.com/office/officeart/2018/2/layout/IconVerticalSolidList"/>
    <dgm:cxn modelId="{EE9AE7C9-D3A0-4044-AF97-B1D4CFD5C1E0}" type="presParOf" srcId="{F8474D03-0815-4376-A514-6445DE9BDF11}" destId="{CC611884-82C8-4853-AA36-B00509821338}" srcOrd="0" destOrd="0" presId="urn:microsoft.com/office/officeart/2018/2/layout/IconVerticalSolidList"/>
    <dgm:cxn modelId="{577CA9D5-0BD4-4D7B-A97C-79C0BC45B441}" type="presParOf" srcId="{F8474D03-0815-4376-A514-6445DE9BDF11}" destId="{91334FFB-4E91-458E-9281-94F069F1CC9F}" srcOrd="1" destOrd="0" presId="urn:microsoft.com/office/officeart/2018/2/layout/IconVerticalSolidList"/>
    <dgm:cxn modelId="{8F0ABB6D-BB66-4185-AC1B-443C317301F6}" type="presParOf" srcId="{F8474D03-0815-4376-A514-6445DE9BDF11}" destId="{3C0506B0-5AB9-41E6-986F-78C3A2494A16}" srcOrd="2" destOrd="0" presId="urn:microsoft.com/office/officeart/2018/2/layout/IconVerticalSolidList"/>
    <dgm:cxn modelId="{1F223B94-8EF5-4B81-AFD8-92D9EC3B183D}" type="presParOf" srcId="{F8474D03-0815-4376-A514-6445DE9BDF11}" destId="{8609BEFD-A96E-4CCC-8A6A-7BE2D85C7C0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C33EC91-BF42-4621-AB45-E77F655644A4}" type="doc">
      <dgm:prSet loTypeId="urn:microsoft.com/office/officeart/2005/8/layout/process3" loCatId="process" qsTypeId="urn:microsoft.com/office/officeart/2005/8/quickstyle/simple1" qsCatId="simple" csTypeId="urn:microsoft.com/office/officeart/2005/8/colors/colorful5" csCatId="colorful" phldr="1"/>
      <dgm:spPr/>
    </dgm:pt>
    <dgm:pt modelId="{138E59FC-BFF9-45E0-B303-7815C74CE130}">
      <dgm:prSet phldrT="[Text]"/>
      <dgm:spPr>
        <a:solidFill>
          <a:schemeClr val="bg2"/>
        </a:solidFill>
      </dgm:spPr>
      <dgm:t>
        <a:bodyPr/>
        <a:lstStyle/>
        <a:p>
          <a:r>
            <a:rPr lang="en-US"/>
            <a:t>Program Charter</a:t>
          </a:r>
        </a:p>
      </dgm:t>
    </dgm:pt>
    <dgm:pt modelId="{4591954D-932C-4BFC-8385-D7204ED8FCEB}" type="parTrans" cxnId="{B43244D1-5C8D-47B3-9BBA-2575E141E633}">
      <dgm:prSet/>
      <dgm:spPr/>
      <dgm:t>
        <a:bodyPr/>
        <a:lstStyle/>
        <a:p>
          <a:endParaRPr lang="en-US"/>
        </a:p>
      </dgm:t>
    </dgm:pt>
    <dgm:pt modelId="{D6B71679-7E93-4044-B351-A38D04423014}" type="sibTrans" cxnId="{B43244D1-5C8D-47B3-9BBA-2575E141E633}">
      <dgm:prSet/>
      <dgm:spPr/>
      <dgm:t>
        <a:bodyPr/>
        <a:lstStyle/>
        <a:p>
          <a:endParaRPr lang="en-US"/>
        </a:p>
      </dgm:t>
    </dgm:pt>
    <dgm:pt modelId="{11BEF578-747C-4F9E-8DBB-022DDD57991B}">
      <dgm:prSet phldrT="[Text]"/>
      <dgm:spPr>
        <a:solidFill>
          <a:schemeClr val="bg2"/>
        </a:solidFill>
      </dgm:spPr>
      <dgm:t>
        <a:bodyPr/>
        <a:lstStyle/>
        <a:p>
          <a:r>
            <a:rPr lang="en-US"/>
            <a:t>Customer Insight</a:t>
          </a:r>
        </a:p>
      </dgm:t>
    </dgm:pt>
    <dgm:pt modelId="{3B211C62-7E0B-438E-A7A9-2B8EED7D1E57}" type="parTrans" cxnId="{B616578E-DCF9-4F9B-8841-0ABA22F02D4F}">
      <dgm:prSet/>
      <dgm:spPr/>
      <dgm:t>
        <a:bodyPr/>
        <a:lstStyle/>
        <a:p>
          <a:endParaRPr lang="en-US"/>
        </a:p>
      </dgm:t>
    </dgm:pt>
    <dgm:pt modelId="{C5969534-9CDA-48E0-A813-B116A5A55527}" type="sibTrans" cxnId="{B616578E-DCF9-4F9B-8841-0ABA22F02D4F}">
      <dgm:prSet/>
      <dgm:spPr/>
      <dgm:t>
        <a:bodyPr/>
        <a:lstStyle/>
        <a:p>
          <a:endParaRPr lang="en-US"/>
        </a:p>
      </dgm:t>
    </dgm:pt>
    <dgm:pt modelId="{673A0D34-E7C0-4F2D-A776-1B13137C14DA}">
      <dgm:prSet phldrT="[Text]"/>
      <dgm:spPr>
        <a:solidFill>
          <a:schemeClr val="bg2"/>
        </a:solidFill>
      </dgm:spPr>
      <dgm:t>
        <a:bodyPr/>
        <a:lstStyle/>
        <a:p>
          <a:r>
            <a:rPr lang="en-US"/>
            <a:t>Product That meets Customer/Market  demand(Need &amp; Want)</a:t>
          </a:r>
        </a:p>
      </dgm:t>
    </dgm:pt>
    <dgm:pt modelId="{73084FA5-D05E-443C-8F47-84244715A5A3}" type="parTrans" cxnId="{3C19E077-5D43-4D8F-B1AC-91AD07FE1AE0}">
      <dgm:prSet/>
      <dgm:spPr/>
      <dgm:t>
        <a:bodyPr/>
        <a:lstStyle/>
        <a:p>
          <a:endParaRPr lang="en-US"/>
        </a:p>
      </dgm:t>
    </dgm:pt>
    <dgm:pt modelId="{D00A18A2-A375-4357-8D8F-AED47A0D1FD8}" type="sibTrans" cxnId="{3C19E077-5D43-4D8F-B1AC-91AD07FE1AE0}">
      <dgm:prSet/>
      <dgm:spPr/>
      <dgm:t>
        <a:bodyPr/>
        <a:lstStyle/>
        <a:p>
          <a:endParaRPr lang="en-US"/>
        </a:p>
      </dgm:t>
    </dgm:pt>
    <dgm:pt modelId="{3EAD4D5B-4A21-47BF-AB34-FDED52BB433F}">
      <dgm:prSet phldrT="[Text]"/>
      <dgm:spPr/>
      <dgm:t>
        <a:bodyPr/>
        <a:lstStyle/>
        <a:p>
          <a:r>
            <a:rPr lang="en-US" dirty="0">
              <a:solidFill>
                <a:schemeClr val="bg1">
                  <a:lumMod val="85000"/>
                </a:schemeClr>
              </a:solidFill>
            </a:rPr>
            <a:t>Mission</a:t>
          </a:r>
        </a:p>
      </dgm:t>
    </dgm:pt>
    <dgm:pt modelId="{16CFF6DE-77E5-4059-904A-3A5CF5F0A405}" type="parTrans" cxnId="{0158F7D4-5285-42B0-B6B8-74564A9FEF90}">
      <dgm:prSet/>
      <dgm:spPr/>
      <dgm:t>
        <a:bodyPr/>
        <a:lstStyle/>
        <a:p>
          <a:endParaRPr lang="en-US"/>
        </a:p>
      </dgm:t>
    </dgm:pt>
    <dgm:pt modelId="{EE5F53AB-DA9A-445B-99F6-23428F46FB89}" type="sibTrans" cxnId="{0158F7D4-5285-42B0-B6B8-74564A9FEF90}">
      <dgm:prSet/>
      <dgm:spPr/>
      <dgm:t>
        <a:bodyPr/>
        <a:lstStyle/>
        <a:p>
          <a:endParaRPr lang="en-US"/>
        </a:p>
      </dgm:t>
    </dgm:pt>
    <dgm:pt modelId="{33E15121-6F89-4EDA-8916-5EF144E9D193}">
      <dgm:prSet phldrT="[Text]"/>
      <dgm:spPr/>
      <dgm:t>
        <a:bodyPr/>
        <a:lstStyle/>
        <a:p>
          <a:r>
            <a:rPr lang="en-US" dirty="0">
              <a:solidFill>
                <a:schemeClr val="bg1">
                  <a:lumMod val="85000"/>
                </a:schemeClr>
              </a:solidFill>
            </a:rPr>
            <a:t>Scope</a:t>
          </a:r>
        </a:p>
      </dgm:t>
    </dgm:pt>
    <dgm:pt modelId="{6A9D7CC4-4BE4-4993-AA01-E70B0C634901}" type="parTrans" cxnId="{0E5A239C-4C2C-4EAC-B59D-E8A4489A055D}">
      <dgm:prSet/>
      <dgm:spPr/>
      <dgm:t>
        <a:bodyPr/>
        <a:lstStyle/>
        <a:p>
          <a:endParaRPr lang="en-US"/>
        </a:p>
      </dgm:t>
    </dgm:pt>
    <dgm:pt modelId="{9A0A2B65-1C13-49CA-A8FB-5EDFA7D546AA}" type="sibTrans" cxnId="{0E5A239C-4C2C-4EAC-B59D-E8A4489A055D}">
      <dgm:prSet/>
      <dgm:spPr/>
      <dgm:t>
        <a:bodyPr/>
        <a:lstStyle/>
        <a:p>
          <a:endParaRPr lang="en-US"/>
        </a:p>
      </dgm:t>
    </dgm:pt>
    <dgm:pt modelId="{6671F54D-80E1-4920-ADFC-A7C6339DD9BB}">
      <dgm:prSet phldrT="[Text]"/>
      <dgm:spPr/>
      <dgm:t>
        <a:bodyPr/>
        <a:lstStyle/>
        <a:p>
          <a:r>
            <a:rPr lang="en-US" dirty="0">
              <a:solidFill>
                <a:schemeClr val="bg1">
                  <a:lumMod val="85000"/>
                </a:schemeClr>
              </a:solidFill>
            </a:rPr>
            <a:t>Target Mkt&gt;Critical few Vs useful many…</a:t>
          </a:r>
        </a:p>
      </dgm:t>
    </dgm:pt>
    <dgm:pt modelId="{21944382-B8A3-4DE5-A984-CBDFB776328D}" type="parTrans" cxnId="{8B379C46-20E3-444F-A3DD-9E5E031C4B88}">
      <dgm:prSet/>
      <dgm:spPr/>
      <dgm:t>
        <a:bodyPr/>
        <a:lstStyle/>
        <a:p>
          <a:endParaRPr lang="en-US"/>
        </a:p>
      </dgm:t>
    </dgm:pt>
    <dgm:pt modelId="{6D38524C-D83E-42D2-A994-C04E17E2CDB4}" type="sibTrans" cxnId="{8B379C46-20E3-444F-A3DD-9E5E031C4B88}">
      <dgm:prSet/>
      <dgm:spPr/>
      <dgm:t>
        <a:bodyPr/>
        <a:lstStyle/>
        <a:p>
          <a:endParaRPr lang="en-US"/>
        </a:p>
      </dgm:t>
    </dgm:pt>
    <dgm:pt modelId="{C6FBF1A7-06B4-47C5-B5E9-CA79FE545162}">
      <dgm:prSet phldrT="[Text]"/>
      <dgm:spPr/>
      <dgm:t>
        <a:bodyPr/>
        <a:lstStyle/>
        <a:p>
          <a:r>
            <a:rPr lang="en-US" dirty="0">
              <a:solidFill>
                <a:schemeClr val="bg1">
                  <a:lumMod val="85000"/>
                </a:schemeClr>
              </a:solidFill>
            </a:rPr>
            <a:t>Capture VOC</a:t>
          </a:r>
        </a:p>
      </dgm:t>
    </dgm:pt>
    <dgm:pt modelId="{674344B2-E708-4C39-8044-54D7641943F0}" type="parTrans" cxnId="{E990F4CA-A7C1-439A-B47F-AF718B7ED768}">
      <dgm:prSet/>
      <dgm:spPr/>
      <dgm:t>
        <a:bodyPr/>
        <a:lstStyle/>
        <a:p>
          <a:endParaRPr lang="en-US"/>
        </a:p>
      </dgm:t>
    </dgm:pt>
    <dgm:pt modelId="{EB5CC910-9B87-4200-82EB-09B37EE996D5}" type="sibTrans" cxnId="{E990F4CA-A7C1-439A-B47F-AF718B7ED768}">
      <dgm:prSet/>
      <dgm:spPr/>
      <dgm:t>
        <a:bodyPr/>
        <a:lstStyle/>
        <a:p>
          <a:endParaRPr lang="en-US"/>
        </a:p>
      </dgm:t>
    </dgm:pt>
    <dgm:pt modelId="{01634ED3-572B-4418-A792-0907F0CF32A5}">
      <dgm:prSet phldrT="[Text]"/>
      <dgm:spPr/>
      <dgm:t>
        <a:bodyPr/>
        <a:lstStyle/>
        <a:p>
          <a:r>
            <a:rPr lang="en-US" dirty="0">
              <a:solidFill>
                <a:schemeClr val="bg1">
                  <a:lumMod val="85000"/>
                </a:schemeClr>
              </a:solidFill>
            </a:rPr>
            <a:t>Qualitative Customer Insights</a:t>
          </a:r>
        </a:p>
      </dgm:t>
    </dgm:pt>
    <dgm:pt modelId="{3E0564F5-5824-4ECE-ABD0-82C811738027}" type="parTrans" cxnId="{512CD34A-D5A7-47B1-B483-A37858E0F211}">
      <dgm:prSet/>
      <dgm:spPr/>
      <dgm:t>
        <a:bodyPr/>
        <a:lstStyle/>
        <a:p>
          <a:endParaRPr lang="en-US"/>
        </a:p>
      </dgm:t>
    </dgm:pt>
    <dgm:pt modelId="{952EF97A-EA84-4226-86CA-BCEBD8BCD979}" type="sibTrans" cxnId="{512CD34A-D5A7-47B1-B483-A37858E0F211}">
      <dgm:prSet/>
      <dgm:spPr/>
      <dgm:t>
        <a:bodyPr/>
        <a:lstStyle/>
        <a:p>
          <a:endParaRPr lang="en-US"/>
        </a:p>
      </dgm:t>
    </dgm:pt>
    <dgm:pt modelId="{230AE028-DAB1-47C2-A2EE-079691A53484}">
      <dgm:prSet phldrT="[Text]"/>
      <dgm:spPr/>
      <dgm:t>
        <a:bodyPr/>
        <a:lstStyle/>
        <a:p>
          <a:r>
            <a:rPr lang="en-US" dirty="0">
              <a:solidFill>
                <a:schemeClr val="bg1">
                  <a:lumMod val="85000"/>
                </a:schemeClr>
              </a:solidFill>
            </a:rPr>
            <a:t>Quantitative Customer Needs &amp;Wants</a:t>
          </a:r>
        </a:p>
      </dgm:t>
    </dgm:pt>
    <dgm:pt modelId="{1A3C8B98-3D7C-4747-9FB2-DCC98F219264}" type="parTrans" cxnId="{DE368FFF-F985-4F7C-B431-4C1E08ADAB28}">
      <dgm:prSet/>
      <dgm:spPr/>
      <dgm:t>
        <a:bodyPr/>
        <a:lstStyle/>
        <a:p>
          <a:endParaRPr lang="en-US"/>
        </a:p>
      </dgm:t>
    </dgm:pt>
    <dgm:pt modelId="{86A56958-88D5-4828-9985-38DAA5B153A2}" type="sibTrans" cxnId="{DE368FFF-F985-4F7C-B431-4C1E08ADAB28}">
      <dgm:prSet/>
      <dgm:spPr/>
      <dgm:t>
        <a:bodyPr/>
        <a:lstStyle/>
        <a:p>
          <a:endParaRPr lang="en-US"/>
        </a:p>
      </dgm:t>
    </dgm:pt>
    <dgm:pt modelId="{0A6CE8C8-E215-4EFD-9C3F-D02756F80689}">
      <dgm:prSet phldrT="[Text]"/>
      <dgm:spPr/>
      <dgm:t>
        <a:bodyPr/>
        <a:lstStyle/>
        <a:p>
          <a:r>
            <a:rPr lang="en-US" dirty="0">
              <a:solidFill>
                <a:schemeClr val="bg1">
                  <a:lumMod val="85000"/>
                </a:schemeClr>
              </a:solidFill>
            </a:rPr>
            <a:t>(Tools used Survey, Interview FGD, Customer mapping, Conjoint Analysis)</a:t>
          </a:r>
        </a:p>
      </dgm:t>
    </dgm:pt>
    <dgm:pt modelId="{6B372049-4B58-4FEA-9F02-82F4067C3408}" type="parTrans" cxnId="{6CEC8311-21AE-4879-8ED8-8EBDE1FB447D}">
      <dgm:prSet/>
      <dgm:spPr/>
      <dgm:t>
        <a:bodyPr/>
        <a:lstStyle/>
        <a:p>
          <a:endParaRPr lang="en-US"/>
        </a:p>
      </dgm:t>
    </dgm:pt>
    <dgm:pt modelId="{ADA09C78-46C6-4784-9473-2C354080EA3D}" type="sibTrans" cxnId="{6CEC8311-21AE-4879-8ED8-8EBDE1FB447D}">
      <dgm:prSet/>
      <dgm:spPr/>
      <dgm:t>
        <a:bodyPr/>
        <a:lstStyle/>
        <a:p>
          <a:endParaRPr lang="en-US"/>
        </a:p>
      </dgm:t>
    </dgm:pt>
    <dgm:pt modelId="{BDEBF321-C7AC-4EE8-9952-23499A03780F}">
      <dgm:prSet phldrT="[Text]"/>
      <dgm:spPr/>
      <dgm:t>
        <a:bodyPr/>
        <a:lstStyle/>
        <a:p>
          <a:r>
            <a:rPr lang="en-US" dirty="0">
              <a:solidFill>
                <a:schemeClr val="bg1">
                  <a:lumMod val="85000"/>
                </a:schemeClr>
              </a:solidFill>
            </a:rPr>
            <a:t>Identify Right Customer</a:t>
          </a:r>
        </a:p>
      </dgm:t>
    </dgm:pt>
    <dgm:pt modelId="{FC652087-7DCA-46FB-BB86-73C7D6978E8C}" type="parTrans" cxnId="{6E776877-06EF-4B6D-8738-43D9EF047FDB}">
      <dgm:prSet/>
      <dgm:spPr/>
      <dgm:t>
        <a:bodyPr/>
        <a:lstStyle/>
        <a:p>
          <a:endParaRPr lang="en-US"/>
        </a:p>
      </dgm:t>
    </dgm:pt>
    <dgm:pt modelId="{0AA2E765-A414-44FB-9B78-10B9967574C8}" type="sibTrans" cxnId="{6E776877-06EF-4B6D-8738-43D9EF047FDB}">
      <dgm:prSet/>
      <dgm:spPr/>
      <dgm:t>
        <a:bodyPr/>
        <a:lstStyle/>
        <a:p>
          <a:endParaRPr lang="en-US"/>
        </a:p>
      </dgm:t>
    </dgm:pt>
    <dgm:pt modelId="{66764160-31C8-4BBD-B4AB-74DAD9FD5BAE}">
      <dgm:prSet phldrT="[Text]"/>
      <dgm:spPr/>
      <dgm:t>
        <a:bodyPr/>
        <a:lstStyle/>
        <a:p>
          <a:r>
            <a:rPr lang="en-US" dirty="0">
              <a:solidFill>
                <a:schemeClr val="bg1">
                  <a:lumMod val="85000"/>
                </a:schemeClr>
              </a:solidFill>
            </a:rPr>
            <a:t>(Tools Used: </a:t>
          </a:r>
          <a:r>
            <a:rPr lang="en-US" dirty="0" err="1">
              <a:solidFill>
                <a:schemeClr val="bg1">
                  <a:lumMod val="85000"/>
                </a:schemeClr>
              </a:solidFill>
            </a:rPr>
            <a:t>MultiGeneration</a:t>
          </a:r>
          <a:r>
            <a:rPr lang="en-US" dirty="0">
              <a:solidFill>
                <a:schemeClr val="bg1">
                  <a:lumMod val="85000"/>
                </a:schemeClr>
              </a:solidFill>
            </a:rPr>
            <a:t> Product plan, A3, MKT Segmentation, </a:t>
          </a:r>
          <a:r>
            <a:rPr lang="en-US" dirty="0" err="1">
              <a:solidFill>
                <a:schemeClr val="bg1">
                  <a:lumMod val="85000"/>
                </a:schemeClr>
              </a:solidFill>
            </a:rPr>
            <a:t>etc</a:t>
          </a:r>
          <a:r>
            <a:rPr lang="en-US" dirty="0">
              <a:solidFill>
                <a:schemeClr val="bg1">
                  <a:lumMod val="85000"/>
                </a:schemeClr>
              </a:solidFill>
            </a:rPr>
            <a:t>)</a:t>
          </a:r>
        </a:p>
      </dgm:t>
    </dgm:pt>
    <dgm:pt modelId="{8450B598-C85D-42FA-8FC9-D9638D374AC7}" type="parTrans" cxnId="{F0D3CA25-79B6-4958-8825-9F573D3AE2A6}">
      <dgm:prSet/>
      <dgm:spPr/>
      <dgm:t>
        <a:bodyPr/>
        <a:lstStyle/>
        <a:p>
          <a:endParaRPr lang="en-US"/>
        </a:p>
      </dgm:t>
    </dgm:pt>
    <dgm:pt modelId="{C72CDBBC-69F4-4A08-A705-49900DD4AE33}" type="sibTrans" cxnId="{F0D3CA25-79B6-4958-8825-9F573D3AE2A6}">
      <dgm:prSet/>
      <dgm:spPr/>
      <dgm:t>
        <a:bodyPr/>
        <a:lstStyle/>
        <a:p>
          <a:endParaRPr lang="en-US"/>
        </a:p>
      </dgm:t>
    </dgm:pt>
    <dgm:pt modelId="{F9492F61-B3C3-42AE-BE5A-ABC247D26A1B}">
      <dgm:prSet phldrT="[Text]"/>
      <dgm:spPr/>
      <dgm:t>
        <a:bodyPr/>
        <a:lstStyle/>
        <a:p>
          <a:r>
            <a:rPr lang="en-US"/>
            <a:t>Prioritize Customer Needs  from the insight</a:t>
          </a:r>
        </a:p>
      </dgm:t>
    </dgm:pt>
    <dgm:pt modelId="{BF9D4641-1D89-4F1D-89AC-45B419F62726}" type="parTrans" cxnId="{C784A6DF-1D3B-463C-AA3F-260ABF042921}">
      <dgm:prSet/>
      <dgm:spPr/>
      <dgm:t>
        <a:bodyPr/>
        <a:lstStyle/>
        <a:p>
          <a:endParaRPr lang="en-US"/>
        </a:p>
      </dgm:t>
    </dgm:pt>
    <dgm:pt modelId="{C5410FA2-C8CD-4175-A1EA-45E61DB5D57E}" type="sibTrans" cxnId="{C784A6DF-1D3B-463C-AA3F-260ABF042921}">
      <dgm:prSet/>
      <dgm:spPr/>
      <dgm:t>
        <a:bodyPr/>
        <a:lstStyle/>
        <a:p>
          <a:endParaRPr lang="en-US"/>
        </a:p>
      </dgm:t>
    </dgm:pt>
    <dgm:pt modelId="{9B100433-F20E-4867-B515-2D426671190D}">
      <dgm:prSet phldrT="[Text]"/>
      <dgm:spPr/>
      <dgm:t>
        <a:bodyPr/>
        <a:lstStyle/>
        <a:p>
          <a:r>
            <a:rPr lang="en-US" dirty="0" err="1"/>
            <a:t>Prioritise</a:t>
          </a:r>
          <a:r>
            <a:rPr lang="en-US" dirty="0"/>
            <a:t> the needs</a:t>
          </a:r>
        </a:p>
      </dgm:t>
    </dgm:pt>
    <dgm:pt modelId="{D8B73785-FFD7-4048-86BB-88BC34EC8226}" type="parTrans" cxnId="{DCF2F809-2316-47E0-BD4D-00E3D9972326}">
      <dgm:prSet/>
      <dgm:spPr/>
      <dgm:t>
        <a:bodyPr/>
        <a:lstStyle/>
        <a:p>
          <a:endParaRPr lang="en-US"/>
        </a:p>
      </dgm:t>
    </dgm:pt>
    <dgm:pt modelId="{9C1F24DF-3E66-4858-BC20-695CE41C3A73}" type="sibTrans" cxnId="{DCF2F809-2316-47E0-BD4D-00E3D9972326}">
      <dgm:prSet/>
      <dgm:spPr/>
      <dgm:t>
        <a:bodyPr/>
        <a:lstStyle/>
        <a:p>
          <a:endParaRPr lang="en-US"/>
        </a:p>
      </dgm:t>
    </dgm:pt>
    <dgm:pt modelId="{F7A525A1-B270-4052-8354-7123C042C619}">
      <dgm:prSet phldrT="[Text]"/>
      <dgm:spPr/>
      <dgm:t>
        <a:bodyPr/>
        <a:lstStyle/>
        <a:p>
          <a:r>
            <a:rPr lang="en-US" dirty="0"/>
            <a:t>Subgroup / bucketize the </a:t>
          </a:r>
          <a:r>
            <a:rPr lang="en-US" dirty="0" err="1"/>
            <a:t>reqmt</a:t>
          </a:r>
          <a:endParaRPr lang="en-US" dirty="0"/>
        </a:p>
      </dgm:t>
    </dgm:pt>
    <dgm:pt modelId="{E85F5F70-69A4-468A-93CF-2B1138B1E19B}" type="parTrans" cxnId="{7847F48F-F424-4FFD-8E1C-B4C5ABD71DF2}">
      <dgm:prSet/>
      <dgm:spPr/>
      <dgm:t>
        <a:bodyPr/>
        <a:lstStyle/>
        <a:p>
          <a:endParaRPr lang="en-US"/>
        </a:p>
      </dgm:t>
    </dgm:pt>
    <dgm:pt modelId="{890F340E-B0EE-4E96-8DE9-FDEDC60A410A}" type="sibTrans" cxnId="{7847F48F-F424-4FFD-8E1C-B4C5ABD71DF2}">
      <dgm:prSet/>
      <dgm:spPr/>
      <dgm:t>
        <a:bodyPr/>
        <a:lstStyle/>
        <a:p>
          <a:endParaRPr lang="en-US"/>
        </a:p>
      </dgm:t>
    </dgm:pt>
    <dgm:pt modelId="{9F881137-058A-470B-AB73-4049D3BF02DD}">
      <dgm:prSet phldrT="[Text]"/>
      <dgm:spPr/>
      <dgm:t>
        <a:bodyPr/>
        <a:lstStyle/>
        <a:p>
          <a:r>
            <a:rPr lang="en-US" dirty="0"/>
            <a:t> Tools used KANO, Affinity </a:t>
          </a:r>
          <a:r>
            <a:rPr lang="en-US" dirty="0" err="1"/>
            <a:t>Dgm</a:t>
          </a:r>
          <a:r>
            <a:rPr lang="en-US" dirty="0"/>
            <a:t>, Str. Tree)</a:t>
          </a:r>
        </a:p>
      </dgm:t>
    </dgm:pt>
    <dgm:pt modelId="{EC5A5B7A-D2F0-4BB5-80D6-7D8DC0EACBAA}" type="parTrans" cxnId="{CA8A9564-F711-47DE-838E-6BA5FA270BCD}">
      <dgm:prSet/>
      <dgm:spPr/>
      <dgm:t>
        <a:bodyPr/>
        <a:lstStyle/>
        <a:p>
          <a:endParaRPr lang="en-US"/>
        </a:p>
      </dgm:t>
    </dgm:pt>
    <dgm:pt modelId="{9B8228B3-2E12-4597-AB1E-E317EEB25CA3}" type="sibTrans" cxnId="{CA8A9564-F711-47DE-838E-6BA5FA270BCD}">
      <dgm:prSet/>
      <dgm:spPr/>
      <dgm:t>
        <a:bodyPr/>
        <a:lstStyle/>
        <a:p>
          <a:endParaRPr lang="en-US"/>
        </a:p>
      </dgm:t>
    </dgm:pt>
    <dgm:pt modelId="{6AE3E777-ADBA-4253-A002-2C08F6DCCB66}">
      <dgm:prSet phldrT="[Text]"/>
      <dgm:spPr/>
      <dgm:t>
        <a:bodyPr/>
        <a:lstStyle/>
        <a:p>
          <a:r>
            <a:rPr lang="en-US" dirty="0">
              <a:solidFill>
                <a:schemeClr val="bg1">
                  <a:lumMod val="85000"/>
                </a:schemeClr>
              </a:solidFill>
            </a:rPr>
            <a:t>Relative priority of needs</a:t>
          </a:r>
        </a:p>
      </dgm:t>
    </dgm:pt>
    <dgm:pt modelId="{CB18F6D7-498E-40BF-807E-FA5866B7EC2E}" type="parTrans" cxnId="{70B7C7FE-0839-4ED6-87C4-D40980E1ABE3}">
      <dgm:prSet/>
      <dgm:spPr/>
      <dgm:t>
        <a:bodyPr/>
        <a:lstStyle/>
        <a:p>
          <a:endParaRPr lang="en-US"/>
        </a:p>
      </dgm:t>
    </dgm:pt>
    <dgm:pt modelId="{CE3F93FF-57A6-4E97-AE49-C79939073197}" type="sibTrans" cxnId="{70B7C7FE-0839-4ED6-87C4-D40980E1ABE3}">
      <dgm:prSet/>
      <dgm:spPr/>
      <dgm:t>
        <a:bodyPr/>
        <a:lstStyle/>
        <a:p>
          <a:endParaRPr lang="en-US"/>
        </a:p>
      </dgm:t>
    </dgm:pt>
    <dgm:pt modelId="{6A91F18F-DB00-4E66-AF0D-7E281ABEE816}">
      <dgm:prSet phldrT="[Text]"/>
      <dgm:spPr/>
      <dgm:t>
        <a:bodyPr/>
        <a:lstStyle/>
        <a:p>
          <a:r>
            <a:rPr lang="en-US" dirty="0">
              <a:solidFill>
                <a:schemeClr val="bg1">
                  <a:lumMod val="85000"/>
                </a:schemeClr>
              </a:solidFill>
            </a:rPr>
            <a:t>Understand complementary and conflicting needs &amp; technical parameters</a:t>
          </a:r>
        </a:p>
      </dgm:t>
    </dgm:pt>
    <dgm:pt modelId="{73A6A0D3-244E-4506-A8BC-4892544DCD3A}" type="parTrans" cxnId="{0764FFC3-FB01-466A-9F19-42147057EC50}">
      <dgm:prSet/>
      <dgm:spPr/>
      <dgm:t>
        <a:bodyPr/>
        <a:lstStyle/>
        <a:p>
          <a:endParaRPr lang="en-US"/>
        </a:p>
      </dgm:t>
    </dgm:pt>
    <dgm:pt modelId="{90E79038-2F4D-47CC-843B-9EF2CEAE98C5}" type="sibTrans" cxnId="{0764FFC3-FB01-466A-9F19-42147057EC50}">
      <dgm:prSet/>
      <dgm:spPr/>
      <dgm:t>
        <a:bodyPr/>
        <a:lstStyle/>
        <a:p>
          <a:endParaRPr lang="en-US"/>
        </a:p>
      </dgm:t>
    </dgm:pt>
    <dgm:pt modelId="{7A7F7EE3-99F7-4F19-9F03-D161182DD389}">
      <dgm:prSet phldrT="[Text]"/>
      <dgm:spPr/>
      <dgm:t>
        <a:bodyPr/>
        <a:lstStyle/>
        <a:p>
          <a:r>
            <a:rPr lang="en-US" dirty="0">
              <a:solidFill>
                <a:schemeClr val="bg1">
                  <a:lumMod val="85000"/>
                </a:schemeClr>
              </a:solidFill>
            </a:rPr>
            <a:t>Identify measurable parameters that ensures needs translation</a:t>
          </a:r>
        </a:p>
      </dgm:t>
    </dgm:pt>
    <dgm:pt modelId="{0ACF03B8-5ED4-418D-8F3D-C0EEB7171D09}" type="parTrans" cxnId="{0F2AFD93-3A7B-4054-8300-C08B5A37DC4F}">
      <dgm:prSet/>
      <dgm:spPr/>
      <dgm:t>
        <a:bodyPr/>
        <a:lstStyle/>
        <a:p>
          <a:endParaRPr lang="en-US"/>
        </a:p>
      </dgm:t>
    </dgm:pt>
    <dgm:pt modelId="{97422CF1-11EF-4B40-B94C-B28E49AD0449}" type="sibTrans" cxnId="{0F2AFD93-3A7B-4054-8300-C08B5A37DC4F}">
      <dgm:prSet/>
      <dgm:spPr/>
      <dgm:t>
        <a:bodyPr/>
        <a:lstStyle/>
        <a:p>
          <a:endParaRPr lang="en-US"/>
        </a:p>
      </dgm:t>
    </dgm:pt>
    <dgm:pt modelId="{6B768961-8E41-4CE6-B917-70BFEDECB173}">
      <dgm:prSet phldrT="[Text]"/>
      <dgm:spPr/>
      <dgm:t>
        <a:bodyPr/>
        <a:lstStyle/>
        <a:p>
          <a:r>
            <a:rPr lang="en-US" dirty="0">
              <a:solidFill>
                <a:schemeClr val="bg1">
                  <a:lumMod val="85000"/>
                </a:schemeClr>
              </a:solidFill>
            </a:rPr>
            <a:t>(Tool : QFD)</a:t>
          </a:r>
        </a:p>
      </dgm:t>
    </dgm:pt>
    <dgm:pt modelId="{1183CC90-79A2-4128-992F-9A4360F2BDB5}" type="parTrans" cxnId="{3349D845-E33B-4FCD-ADD1-8FC922CD0244}">
      <dgm:prSet/>
      <dgm:spPr/>
      <dgm:t>
        <a:bodyPr/>
        <a:lstStyle/>
        <a:p>
          <a:endParaRPr lang="en-US"/>
        </a:p>
      </dgm:t>
    </dgm:pt>
    <dgm:pt modelId="{492A227E-B357-4B18-9DB3-F49849EE78E6}" type="sibTrans" cxnId="{3349D845-E33B-4FCD-ADD1-8FC922CD0244}">
      <dgm:prSet/>
      <dgm:spPr/>
      <dgm:t>
        <a:bodyPr/>
        <a:lstStyle/>
        <a:p>
          <a:endParaRPr lang="en-US"/>
        </a:p>
      </dgm:t>
    </dgm:pt>
    <dgm:pt modelId="{9ADAF602-E39A-48C7-B760-06081A673EAB}" type="pres">
      <dgm:prSet presAssocID="{7C33EC91-BF42-4621-AB45-E77F655644A4}" presName="linearFlow" presStyleCnt="0">
        <dgm:presLayoutVars>
          <dgm:dir/>
          <dgm:animLvl val="lvl"/>
          <dgm:resizeHandles val="exact"/>
        </dgm:presLayoutVars>
      </dgm:prSet>
      <dgm:spPr/>
    </dgm:pt>
    <dgm:pt modelId="{476E8819-3F38-400B-8A70-71E0E8FEA702}" type="pres">
      <dgm:prSet presAssocID="{138E59FC-BFF9-45E0-B303-7815C74CE130}" presName="composite" presStyleCnt="0"/>
      <dgm:spPr/>
    </dgm:pt>
    <dgm:pt modelId="{634AB9CE-618C-45E4-B7A3-3D2CF7840131}" type="pres">
      <dgm:prSet presAssocID="{138E59FC-BFF9-45E0-B303-7815C74CE130}" presName="parTx" presStyleLbl="node1" presStyleIdx="0" presStyleCnt="4">
        <dgm:presLayoutVars>
          <dgm:chMax val="0"/>
          <dgm:chPref val="0"/>
          <dgm:bulletEnabled val="1"/>
        </dgm:presLayoutVars>
      </dgm:prSet>
      <dgm:spPr/>
    </dgm:pt>
    <dgm:pt modelId="{53FAB7F4-3077-4ABD-9688-D377114C25D0}" type="pres">
      <dgm:prSet presAssocID="{138E59FC-BFF9-45E0-B303-7815C74CE130}" presName="parSh" presStyleLbl="node1" presStyleIdx="0" presStyleCnt="4"/>
      <dgm:spPr/>
    </dgm:pt>
    <dgm:pt modelId="{CB64F256-FC8C-47C8-B623-1544D5D7D554}" type="pres">
      <dgm:prSet presAssocID="{138E59FC-BFF9-45E0-B303-7815C74CE130}" presName="desTx" presStyleLbl="fgAcc1" presStyleIdx="0" presStyleCnt="4">
        <dgm:presLayoutVars>
          <dgm:bulletEnabled val="1"/>
        </dgm:presLayoutVars>
      </dgm:prSet>
      <dgm:spPr/>
    </dgm:pt>
    <dgm:pt modelId="{FA4D8A5C-B26E-46EA-A331-71C8CE4F4A98}" type="pres">
      <dgm:prSet presAssocID="{D6B71679-7E93-4044-B351-A38D04423014}" presName="sibTrans" presStyleLbl="sibTrans2D1" presStyleIdx="0" presStyleCnt="3"/>
      <dgm:spPr/>
    </dgm:pt>
    <dgm:pt modelId="{6407DC88-E554-44A7-94D8-CD010A0DEC92}" type="pres">
      <dgm:prSet presAssocID="{D6B71679-7E93-4044-B351-A38D04423014}" presName="connTx" presStyleLbl="sibTrans2D1" presStyleIdx="0" presStyleCnt="3"/>
      <dgm:spPr/>
    </dgm:pt>
    <dgm:pt modelId="{327E1B30-4E1D-405B-A32C-7EC65B67653F}" type="pres">
      <dgm:prSet presAssocID="{11BEF578-747C-4F9E-8DBB-022DDD57991B}" presName="composite" presStyleCnt="0"/>
      <dgm:spPr/>
    </dgm:pt>
    <dgm:pt modelId="{6996E7FF-7A7F-4E60-9BB2-7112017DE6CF}" type="pres">
      <dgm:prSet presAssocID="{11BEF578-747C-4F9E-8DBB-022DDD57991B}" presName="parTx" presStyleLbl="node1" presStyleIdx="0" presStyleCnt="4">
        <dgm:presLayoutVars>
          <dgm:chMax val="0"/>
          <dgm:chPref val="0"/>
          <dgm:bulletEnabled val="1"/>
        </dgm:presLayoutVars>
      </dgm:prSet>
      <dgm:spPr/>
    </dgm:pt>
    <dgm:pt modelId="{F8898A45-9AF1-46C6-8F69-EB8BDF75D185}" type="pres">
      <dgm:prSet presAssocID="{11BEF578-747C-4F9E-8DBB-022DDD57991B}" presName="parSh" presStyleLbl="node1" presStyleIdx="1" presStyleCnt="4"/>
      <dgm:spPr/>
    </dgm:pt>
    <dgm:pt modelId="{A86529DB-7E36-4DC5-9BE3-4E78809A5BEC}" type="pres">
      <dgm:prSet presAssocID="{11BEF578-747C-4F9E-8DBB-022DDD57991B}" presName="desTx" presStyleLbl="fgAcc1" presStyleIdx="1" presStyleCnt="4">
        <dgm:presLayoutVars>
          <dgm:bulletEnabled val="1"/>
        </dgm:presLayoutVars>
      </dgm:prSet>
      <dgm:spPr/>
    </dgm:pt>
    <dgm:pt modelId="{5A920E43-1610-4AD8-9C26-6693376C645F}" type="pres">
      <dgm:prSet presAssocID="{C5969534-9CDA-48E0-A813-B116A5A55527}" presName="sibTrans" presStyleLbl="sibTrans2D1" presStyleIdx="1" presStyleCnt="3"/>
      <dgm:spPr/>
    </dgm:pt>
    <dgm:pt modelId="{2A25C1C1-BE11-4F72-9CBE-696FCF6E24D8}" type="pres">
      <dgm:prSet presAssocID="{C5969534-9CDA-48E0-A813-B116A5A55527}" presName="connTx" presStyleLbl="sibTrans2D1" presStyleIdx="1" presStyleCnt="3"/>
      <dgm:spPr/>
    </dgm:pt>
    <dgm:pt modelId="{A26957AA-6456-4483-8D34-5C75ADE3680B}" type="pres">
      <dgm:prSet presAssocID="{F9492F61-B3C3-42AE-BE5A-ABC247D26A1B}" presName="composite" presStyleCnt="0"/>
      <dgm:spPr/>
    </dgm:pt>
    <dgm:pt modelId="{B8EAC4F3-0299-4E58-8C21-54A180C592B1}" type="pres">
      <dgm:prSet presAssocID="{F9492F61-B3C3-42AE-BE5A-ABC247D26A1B}" presName="parTx" presStyleLbl="node1" presStyleIdx="1" presStyleCnt="4">
        <dgm:presLayoutVars>
          <dgm:chMax val="0"/>
          <dgm:chPref val="0"/>
          <dgm:bulletEnabled val="1"/>
        </dgm:presLayoutVars>
      </dgm:prSet>
      <dgm:spPr/>
    </dgm:pt>
    <dgm:pt modelId="{98BEDABC-931A-4F26-B63D-FE78F0666B46}" type="pres">
      <dgm:prSet presAssocID="{F9492F61-B3C3-42AE-BE5A-ABC247D26A1B}" presName="parSh" presStyleLbl="node1" presStyleIdx="2" presStyleCnt="4"/>
      <dgm:spPr/>
    </dgm:pt>
    <dgm:pt modelId="{F886DA9E-6D6B-440F-8A0F-240D37420E8D}" type="pres">
      <dgm:prSet presAssocID="{F9492F61-B3C3-42AE-BE5A-ABC247D26A1B}" presName="desTx" presStyleLbl="fgAcc1" presStyleIdx="2" presStyleCnt="4">
        <dgm:presLayoutVars>
          <dgm:bulletEnabled val="1"/>
        </dgm:presLayoutVars>
      </dgm:prSet>
      <dgm:spPr/>
    </dgm:pt>
    <dgm:pt modelId="{62356BAC-D404-42E4-BEEB-91FBC7F6D2D9}" type="pres">
      <dgm:prSet presAssocID="{C5410FA2-C8CD-4175-A1EA-45E61DB5D57E}" presName="sibTrans" presStyleLbl="sibTrans2D1" presStyleIdx="2" presStyleCnt="3"/>
      <dgm:spPr/>
    </dgm:pt>
    <dgm:pt modelId="{05F72FD9-E663-4303-85F6-8C6EE9D965B6}" type="pres">
      <dgm:prSet presAssocID="{C5410FA2-C8CD-4175-A1EA-45E61DB5D57E}" presName="connTx" presStyleLbl="sibTrans2D1" presStyleIdx="2" presStyleCnt="3"/>
      <dgm:spPr/>
    </dgm:pt>
    <dgm:pt modelId="{E157263C-64F9-412D-B6A6-E91BEF5E9644}" type="pres">
      <dgm:prSet presAssocID="{673A0D34-E7C0-4F2D-A776-1B13137C14DA}" presName="composite" presStyleCnt="0"/>
      <dgm:spPr/>
    </dgm:pt>
    <dgm:pt modelId="{4CDC4D99-6D7F-487C-A371-3F89D823F86E}" type="pres">
      <dgm:prSet presAssocID="{673A0D34-E7C0-4F2D-A776-1B13137C14DA}" presName="parTx" presStyleLbl="node1" presStyleIdx="2" presStyleCnt="4">
        <dgm:presLayoutVars>
          <dgm:chMax val="0"/>
          <dgm:chPref val="0"/>
          <dgm:bulletEnabled val="1"/>
        </dgm:presLayoutVars>
      </dgm:prSet>
      <dgm:spPr/>
    </dgm:pt>
    <dgm:pt modelId="{C0C785B5-BF4C-4DFD-8501-930A315EFF21}" type="pres">
      <dgm:prSet presAssocID="{673A0D34-E7C0-4F2D-A776-1B13137C14DA}" presName="parSh" presStyleLbl="node1" presStyleIdx="3" presStyleCnt="4"/>
      <dgm:spPr/>
    </dgm:pt>
    <dgm:pt modelId="{1DAE807A-F4E7-4231-A7FF-6D6E05F72940}" type="pres">
      <dgm:prSet presAssocID="{673A0D34-E7C0-4F2D-A776-1B13137C14DA}" presName="desTx" presStyleLbl="fgAcc1" presStyleIdx="3" presStyleCnt="4">
        <dgm:presLayoutVars>
          <dgm:bulletEnabled val="1"/>
        </dgm:presLayoutVars>
      </dgm:prSet>
      <dgm:spPr/>
    </dgm:pt>
  </dgm:ptLst>
  <dgm:cxnLst>
    <dgm:cxn modelId="{F91FA000-6271-4320-875A-77424DC4324A}" type="presOf" srcId="{11BEF578-747C-4F9E-8DBB-022DDD57991B}" destId="{F8898A45-9AF1-46C6-8F69-EB8BDF75D185}" srcOrd="1" destOrd="0" presId="urn:microsoft.com/office/officeart/2005/8/layout/process3"/>
    <dgm:cxn modelId="{F4DF7501-CBB0-427A-9FBA-076B46DBC77B}" type="presOf" srcId="{C5410FA2-C8CD-4175-A1EA-45E61DB5D57E}" destId="{62356BAC-D404-42E4-BEEB-91FBC7F6D2D9}" srcOrd="0" destOrd="0" presId="urn:microsoft.com/office/officeart/2005/8/layout/process3"/>
    <dgm:cxn modelId="{835DC006-9112-4E13-941F-E04C300A3121}" type="presOf" srcId="{6AE3E777-ADBA-4253-A002-2C08F6DCCB66}" destId="{1DAE807A-F4E7-4231-A7FF-6D6E05F72940}" srcOrd="0" destOrd="0" presId="urn:microsoft.com/office/officeart/2005/8/layout/process3"/>
    <dgm:cxn modelId="{DCF2F809-2316-47E0-BD4D-00E3D9972326}" srcId="{F9492F61-B3C3-42AE-BE5A-ABC247D26A1B}" destId="{9B100433-F20E-4867-B515-2D426671190D}" srcOrd="0" destOrd="0" parTransId="{D8B73785-FFD7-4048-86BB-88BC34EC8226}" sibTransId="{9C1F24DF-3E66-4858-BC20-695CE41C3A73}"/>
    <dgm:cxn modelId="{6CEC8311-21AE-4879-8ED8-8EBDE1FB447D}" srcId="{11BEF578-747C-4F9E-8DBB-022DDD57991B}" destId="{0A6CE8C8-E215-4EFD-9C3F-D02756F80689}" srcOrd="3" destOrd="0" parTransId="{6B372049-4B58-4FEA-9F02-82F4067C3408}" sibTransId="{ADA09C78-46C6-4784-9473-2C354080EA3D}"/>
    <dgm:cxn modelId="{F0D3CA25-79B6-4958-8825-9F573D3AE2A6}" srcId="{138E59FC-BFF9-45E0-B303-7815C74CE130}" destId="{66764160-31C8-4BBD-B4AB-74DAD9FD5BAE}" srcOrd="4" destOrd="0" parTransId="{8450B598-C85D-42FA-8FC9-D9638D374AC7}" sibTransId="{C72CDBBC-69F4-4A08-A705-49900DD4AE33}"/>
    <dgm:cxn modelId="{E1CD5E29-A627-4381-8F10-63C2F6145D5A}" type="presOf" srcId="{0A6CE8C8-E215-4EFD-9C3F-D02756F80689}" destId="{A86529DB-7E36-4DC5-9BE3-4E78809A5BEC}" srcOrd="0" destOrd="3" presId="urn:microsoft.com/office/officeart/2005/8/layout/process3"/>
    <dgm:cxn modelId="{A0D8132D-93E8-419C-B53F-6B5B729C31F0}" type="presOf" srcId="{01634ED3-572B-4418-A792-0907F0CF32A5}" destId="{A86529DB-7E36-4DC5-9BE3-4E78809A5BEC}" srcOrd="0" destOrd="1" presId="urn:microsoft.com/office/officeart/2005/8/layout/process3"/>
    <dgm:cxn modelId="{CD139630-463D-4418-8379-DCF22BAA882E}" type="presOf" srcId="{33E15121-6F89-4EDA-8916-5EF144E9D193}" destId="{CB64F256-FC8C-47C8-B623-1544D5D7D554}" srcOrd="0" destOrd="1" presId="urn:microsoft.com/office/officeart/2005/8/layout/process3"/>
    <dgm:cxn modelId="{DC74CA5D-5AD4-4B19-9A34-9386B3A03611}" type="presOf" srcId="{3EAD4D5B-4A21-47BF-AB34-FDED52BB433F}" destId="{CB64F256-FC8C-47C8-B623-1544D5D7D554}" srcOrd="0" destOrd="0" presId="urn:microsoft.com/office/officeart/2005/8/layout/process3"/>
    <dgm:cxn modelId="{CA8A9564-F711-47DE-838E-6BA5FA270BCD}" srcId="{F9492F61-B3C3-42AE-BE5A-ABC247D26A1B}" destId="{9F881137-058A-470B-AB73-4049D3BF02DD}" srcOrd="2" destOrd="0" parTransId="{EC5A5B7A-D2F0-4BB5-80D6-7D8DC0EACBAA}" sibTransId="{9B8228B3-2E12-4597-AB1E-E317EEB25CA3}"/>
    <dgm:cxn modelId="{CC053945-9746-42AB-93B0-1D222C2864E7}" type="presOf" srcId="{7A7F7EE3-99F7-4F19-9F03-D161182DD389}" destId="{1DAE807A-F4E7-4231-A7FF-6D6E05F72940}" srcOrd="0" destOrd="2" presId="urn:microsoft.com/office/officeart/2005/8/layout/process3"/>
    <dgm:cxn modelId="{3349D845-E33B-4FCD-ADD1-8FC922CD0244}" srcId="{673A0D34-E7C0-4F2D-A776-1B13137C14DA}" destId="{6B768961-8E41-4CE6-B917-70BFEDECB173}" srcOrd="3" destOrd="0" parTransId="{1183CC90-79A2-4128-992F-9A4360F2BDB5}" sibTransId="{492A227E-B357-4B18-9DB3-F49849EE78E6}"/>
    <dgm:cxn modelId="{8B379C46-20E3-444F-A3DD-9E5E031C4B88}" srcId="{138E59FC-BFF9-45E0-B303-7815C74CE130}" destId="{6671F54D-80E1-4920-ADFC-A7C6339DD9BB}" srcOrd="2" destOrd="0" parTransId="{21944382-B8A3-4DE5-A984-CBDFB776328D}" sibTransId="{6D38524C-D83E-42D2-A994-C04E17E2CDB4}"/>
    <dgm:cxn modelId="{D75B5367-43C3-42E4-9215-E850E37A470D}" type="presOf" srcId="{7C33EC91-BF42-4621-AB45-E77F655644A4}" destId="{9ADAF602-E39A-48C7-B760-06081A673EAB}" srcOrd="0" destOrd="0" presId="urn:microsoft.com/office/officeart/2005/8/layout/process3"/>
    <dgm:cxn modelId="{9A4AF048-F0DC-4227-A2C2-66FAE7D642B0}" type="presOf" srcId="{138E59FC-BFF9-45E0-B303-7815C74CE130}" destId="{53FAB7F4-3077-4ABD-9688-D377114C25D0}" srcOrd="1" destOrd="0" presId="urn:microsoft.com/office/officeart/2005/8/layout/process3"/>
    <dgm:cxn modelId="{3B41A649-E349-45B0-A099-E048F57BF354}" type="presOf" srcId="{C5969534-9CDA-48E0-A813-B116A5A55527}" destId="{2A25C1C1-BE11-4F72-9CBE-696FCF6E24D8}" srcOrd="1" destOrd="0" presId="urn:microsoft.com/office/officeart/2005/8/layout/process3"/>
    <dgm:cxn modelId="{512CD34A-D5A7-47B1-B483-A37858E0F211}" srcId="{11BEF578-747C-4F9E-8DBB-022DDD57991B}" destId="{01634ED3-572B-4418-A792-0907F0CF32A5}" srcOrd="1" destOrd="0" parTransId="{3E0564F5-5824-4ECE-ABD0-82C811738027}" sibTransId="{952EF97A-EA84-4226-86CA-BCEBD8BCD979}"/>
    <dgm:cxn modelId="{8C74E54A-3807-4AEF-A182-94D7A0F6C221}" type="presOf" srcId="{9B100433-F20E-4867-B515-2D426671190D}" destId="{F886DA9E-6D6B-440F-8A0F-240D37420E8D}" srcOrd="0" destOrd="0" presId="urn:microsoft.com/office/officeart/2005/8/layout/process3"/>
    <dgm:cxn modelId="{6E776877-06EF-4B6D-8738-43D9EF047FDB}" srcId="{138E59FC-BFF9-45E0-B303-7815C74CE130}" destId="{BDEBF321-C7AC-4EE8-9952-23499A03780F}" srcOrd="3" destOrd="0" parTransId="{FC652087-7DCA-46FB-BB86-73C7D6978E8C}" sibTransId="{0AA2E765-A414-44FB-9B78-10B9967574C8}"/>
    <dgm:cxn modelId="{3C19E077-5D43-4D8F-B1AC-91AD07FE1AE0}" srcId="{7C33EC91-BF42-4621-AB45-E77F655644A4}" destId="{673A0D34-E7C0-4F2D-A776-1B13137C14DA}" srcOrd="3" destOrd="0" parTransId="{73084FA5-D05E-443C-8F47-84244715A5A3}" sibTransId="{D00A18A2-A375-4357-8D8F-AED47A0D1FD8}"/>
    <dgm:cxn modelId="{378FAE59-DAA4-41F7-A268-65089E9A21BE}" type="presOf" srcId="{BDEBF321-C7AC-4EE8-9952-23499A03780F}" destId="{CB64F256-FC8C-47C8-B623-1544D5D7D554}" srcOrd="0" destOrd="3" presId="urn:microsoft.com/office/officeart/2005/8/layout/process3"/>
    <dgm:cxn modelId="{E283557C-0823-4C39-AB09-3ADC5FE84405}" type="presOf" srcId="{D6B71679-7E93-4044-B351-A38D04423014}" destId="{6407DC88-E554-44A7-94D8-CD010A0DEC92}" srcOrd="1" destOrd="0" presId="urn:microsoft.com/office/officeart/2005/8/layout/process3"/>
    <dgm:cxn modelId="{2BCC297F-2DFC-4F25-A457-3CB41B5F2868}" type="presOf" srcId="{9F881137-058A-470B-AB73-4049D3BF02DD}" destId="{F886DA9E-6D6B-440F-8A0F-240D37420E8D}" srcOrd="0" destOrd="2" presId="urn:microsoft.com/office/officeart/2005/8/layout/process3"/>
    <dgm:cxn modelId="{8AB14385-9453-4041-BA1E-04C5FFD62B40}" type="presOf" srcId="{F7A525A1-B270-4052-8354-7123C042C619}" destId="{F886DA9E-6D6B-440F-8A0F-240D37420E8D}" srcOrd="0" destOrd="1" presId="urn:microsoft.com/office/officeart/2005/8/layout/process3"/>
    <dgm:cxn modelId="{6B76CA86-BF44-48A4-9422-4BCB4C455752}" type="presOf" srcId="{66764160-31C8-4BBD-B4AB-74DAD9FD5BAE}" destId="{CB64F256-FC8C-47C8-B623-1544D5D7D554}" srcOrd="0" destOrd="4" presId="urn:microsoft.com/office/officeart/2005/8/layout/process3"/>
    <dgm:cxn modelId="{B616578E-DCF9-4F9B-8841-0ABA22F02D4F}" srcId="{7C33EC91-BF42-4621-AB45-E77F655644A4}" destId="{11BEF578-747C-4F9E-8DBB-022DDD57991B}" srcOrd="1" destOrd="0" parTransId="{3B211C62-7E0B-438E-A7A9-2B8EED7D1E57}" sibTransId="{C5969534-9CDA-48E0-A813-B116A5A55527}"/>
    <dgm:cxn modelId="{7847F48F-F424-4FFD-8E1C-B4C5ABD71DF2}" srcId="{F9492F61-B3C3-42AE-BE5A-ABC247D26A1B}" destId="{F7A525A1-B270-4052-8354-7123C042C619}" srcOrd="1" destOrd="0" parTransId="{E85F5F70-69A4-468A-93CF-2B1138B1E19B}" sibTransId="{890F340E-B0EE-4E96-8DE9-FDEDC60A410A}"/>
    <dgm:cxn modelId="{D58C7B90-9904-4570-941B-EB024E8DD73F}" type="presOf" srcId="{C5969534-9CDA-48E0-A813-B116A5A55527}" destId="{5A920E43-1610-4AD8-9C26-6693376C645F}" srcOrd="0" destOrd="0" presId="urn:microsoft.com/office/officeart/2005/8/layout/process3"/>
    <dgm:cxn modelId="{0F2AFD93-3A7B-4054-8300-C08B5A37DC4F}" srcId="{673A0D34-E7C0-4F2D-A776-1B13137C14DA}" destId="{7A7F7EE3-99F7-4F19-9F03-D161182DD389}" srcOrd="2" destOrd="0" parTransId="{0ACF03B8-5ED4-418D-8F3D-C0EEB7171D09}" sibTransId="{97422CF1-11EF-4B40-B94C-B28E49AD0449}"/>
    <dgm:cxn modelId="{CB62C194-38F7-4609-AF64-6D9DEE119089}" type="presOf" srcId="{138E59FC-BFF9-45E0-B303-7815C74CE130}" destId="{634AB9CE-618C-45E4-B7A3-3D2CF7840131}" srcOrd="0" destOrd="0" presId="urn:microsoft.com/office/officeart/2005/8/layout/process3"/>
    <dgm:cxn modelId="{4CA69696-9BD9-4168-86E8-7B0043B6D468}" type="presOf" srcId="{D6B71679-7E93-4044-B351-A38D04423014}" destId="{FA4D8A5C-B26E-46EA-A331-71C8CE4F4A98}" srcOrd="0" destOrd="0" presId="urn:microsoft.com/office/officeart/2005/8/layout/process3"/>
    <dgm:cxn modelId="{0E5A239C-4C2C-4EAC-B59D-E8A4489A055D}" srcId="{138E59FC-BFF9-45E0-B303-7815C74CE130}" destId="{33E15121-6F89-4EDA-8916-5EF144E9D193}" srcOrd="1" destOrd="0" parTransId="{6A9D7CC4-4BE4-4993-AA01-E70B0C634901}" sibTransId="{9A0A2B65-1C13-49CA-A8FB-5EDFA7D546AA}"/>
    <dgm:cxn modelId="{66DCE2A0-07D8-4FEF-BA67-0AEF417CFD41}" type="presOf" srcId="{6A91F18F-DB00-4E66-AF0D-7E281ABEE816}" destId="{1DAE807A-F4E7-4231-A7FF-6D6E05F72940}" srcOrd="0" destOrd="1" presId="urn:microsoft.com/office/officeart/2005/8/layout/process3"/>
    <dgm:cxn modelId="{3668D2A3-D11D-4992-9A48-ED801C80E780}" type="presOf" srcId="{6B768961-8E41-4CE6-B917-70BFEDECB173}" destId="{1DAE807A-F4E7-4231-A7FF-6D6E05F72940}" srcOrd="0" destOrd="3" presId="urn:microsoft.com/office/officeart/2005/8/layout/process3"/>
    <dgm:cxn modelId="{351820A5-9E8A-4D09-B64D-B1BA6F71E8E5}" type="presOf" srcId="{673A0D34-E7C0-4F2D-A776-1B13137C14DA}" destId="{C0C785B5-BF4C-4DFD-8501-930A315EFF21}" srcOrd="1" destOrd="0" presId="urn:microsoft.com/office/officeart/2005/8/layout/process3"/>
    <dgm:cxn modelId="{C5D752B1-838F-4015-8ACA-D19419F7C242}" type="presOf" srcId="{11BEF578-747C-4F9E-8DBB-022DDD57991B}" destId="{6996E7FF-7A7F-4E60-9BB2-7112017DE6CF}" srcOrd="0" destOrd="0" presId="urn:microsoft.com/office/officeart/2005/8/layout/process3"/>
    <dgm:cxn modelId="{526D38B8-A37B-4B79-BD74-5A07FF64A1AC}" type="presOf" srcId="{6671F54D-80E1-4920-ADFC-A7C6339DD9BB}" destId="{CB64F256-FC8C-47C8-B623-1544D5D7D554}" srcOrd="0" destOrd="2" presId="urn:microsoft.com/office/officeart/2005/8/layout/process3"/>
    <dgm:cxn modelId="{4522C2BB-1AB5-41F8-965D-9900AAA8CAC4}" type="presOf" srcId="{F9492F61-B3C3-42AE-BE5A-ABC247D26A1B}" destId="{98BEDABC-931A-4F26-B63D-FE78F0666B46}" srcOrd="1" destOrd="0" presId="urn:microsoft.com/office/officeart/2005/8/layout/process3"/>
    <dgm:cxn modelId="{BA0F26C1-0C18-43E8-88FA-219CA60BB67D}" type="presOf" srcId="{673A0D34-E7C0-4F2D-A776-1B13137C14DA}" destId="{4CDC4D99-6D7F-487C-A371-3F89D823F86E}" srcOrd="0" destOrd="0" presId="urn:microsoft.com/office/officeart/2005/8/layout/process3"/>
    <dgm:cxn modelId="{0764FFC3-FB01-466A-9F19-42147057EC50}" srcId="{673A0D34-E7C0-4F2D-A776-1B13137C14DA}" destId="{6A91F18F-DB00-4E66-AF0D-7E281ABEE816}" srcOrd="1" destOrd="0" parTransId="{73A6A0D3-244E-4506-A8BC-4892544DCD3A}" sibTransId="{90E79038-2F4D-47CC-843B-9EF2CEAE98C5}"/>
    <dgm:cxn modelId="{6369A6CA-E46C-47B2-9ED3-DBF87408D20B}" type="presOf" srcId="{F9492F61-B3C3-42AE-BE5A-ABC247D26A1B}" destId="{B8EAC4F3-0299-4E58-8C21-54A180C592B1}" srcOrd="0" destOrd="0" presId="urn:microsoft.com/office/officeart/2005/8/layout/process3"/>
    <dgm:cxn modelId="{E990F4CA-A7C1-439A-B47F-AF718B7ED768}" srcId="{11BEF578-747C-4F9E-8DBB-022DDD57991B}" destId="{C6FBF1A7-06B4-47C5-B5E9-CA79FE545162}" srcOrd="0" destOrd="0" parTransId="{674344B2-E708-4C39-8044-54D7641943F0}" sibTransId="{EB5CC910-9B87-4200-82EB-09B37EE996D5}"/>
    <dgm:cxn modelId="{B43244D1-5C8D-47B3-9BBA-2575E141E633}" srcId="{7C33EC91-BF42-4621-AB45-E77F655644A4}" destId="{138E59FC-BFF9-45E0-B303-7815C74CE130}" srcOrd="0" destOrd="0" parTransId="{4591954D-932C-4BFC-8385-D7204ED8FCEB}" sibTransId="{D6B71679-7E93-4044-B351-A38D04423014}"/>
    <dgm:cxn modelId="{0158F7D4-5285-42B0-B6B8-74564A9FEF90}" srcId="{138E59FC-BFF9-45E0-B303-7815C74CE130}" destId="{3EAD4D5B-4A21-47BF-AB34-FDED52BB433F}" srcOrd="0" destOrd="0" parTransId="{16CFF6DE-77E5-4059-904A-3A5CF5F0A405}" sibTransId="{EE5F53AB-DA9A-445B-99F6-23428F46FB89}"/>
    <dgm:cxn modelId="{C784A6DF-1D3B-463C-AA3F-260ABF042921}" srcId="{7C33EC91-BF42-4621-AB45-E77F655644A4}" destId="{F9492F61-B3C3-42AE-BE5A-ABC247D26A1B}" srcOrd="2" destOrd="0" parTransId="{BF9D4641-1D89-4F1D-89AC-45B419F62726}" sibTransId="{C5410FA2-C8CD-4175-A1EA-45E61DB5D57E}"/>
    <dgm:cxn modelId="{6123F6E9-F2A2-425C-BD5B-BD78A279DD1B}" type="presOf" srcId="{230AE028-DAB1-47C2-A2EE-079691A53484}" destId="{A86529DB-7E36-4DC5-9BE3-4E78809A5BEC}" srcOrd="0" destOrd="2" presId="urn:microsoft.com/office/officeart/2005/8/layout/process3"/>
    <dgm:cxn modelId="{DA2E64EE-15FC-4EB5-BF90-ABF13C03CE78}" type="presOf" srcId="{C5410FA2-C8CD-4175-A1EA-45E61DB5D57E}" destId="{05F72FD9-E663-4303-85F6-8C6EE9D965B6}" srcOrd="1" destOrd="0" presId="urn:microsoft.com/office/officeart/2005/8/layout/process3"/>
    <dgm:cxn modelId="{045959F5-0CB9-4C1F-8D95-A1D2DDAEA751}" type="presOf" srcId="{C6FBF1A7-06B4-47C5-B5E9-CA79FE545162}" destId="{A86529DB-7E36-4DC5-9BE3-4E78809A5BEC}" srcOrd="0" destOrd="0" presId="urn:microsoft.com/office/officeart/2005/8/layout/process3"/>
    <dgm:cxn modelId="{70B7C7FE-0839-4ED6-87C4-D40980E1ABE3}" srcId="{673A0D34-E7C0-4F2D-A776-1B13137C14DA}" destId="{6AE3E777-ADBA-4253-A002-2C08F6DCCB66}" srcOrd="0" destOrd="0" parTransId="{CB18F6D7-498E-40BF-807E-FA5866B7EC2E}" sibTransId="{CE3F93FF-57A6-4E97-AE49-C79939073197}"/>
    <dgm:cxn modelId="{DE368FFF-F985-4F7C-B431-4C1E08ADAB28}" srcId="{11BEF578-747C-4F9E-8DBB-022DDD57991B}" destId="{230AE028-DAB1-47C2-A2EE-079691A53484}" srcOrd="2" destOrd="0" parTransId="{1A3C8B98-3D7C-4747-9FB2-DCC98F219264}" sibTransId="{86A56958-88D5-4828-9985-38DAA5B153A2}"/>
    <dgm:cxn modelId="{D5C4791A-750C-4E7B-971B-2254200C4C11}" type="presParOf" srcId="{9ADAF602-E39A-48C7-B760-06081A673EAB}" destId="{476E8819-3F38-400B-8A70-71E0E8FEA702}" srcOrd="0" destOrd="0" presId="urn:microsoft.com/office/officeart/2005/8/layout/process3"/>
    <dgm:cxn modelId="{91F8A497-2AC0-476E-B9AF-915F68B2D8A0}" type="presParOf" srcId="{476E8819-3F38-400B-8A70-71E0E8FEA702}" destId="{634AB9CE-618C-45E4-B7A3-3D2CF7840131}" srcOrd="0" destOrd="0" presId="urn:microsoft.com/office/officeart/2005/8/layout/process3"/>
    <dgm:cxn modelId="{68CDC969-AF2F-4587-8C76-1C71D4B24C8E}" type="presParOf" srcId="{476E8819-3F38-400B-8A70-71E0E8FEA702}" destId="{53FAB7F4-3077-4ABD-9688-D377114C25D0}" srcOrd="1" destOrd="0" presId="urn:microsoft.com/office/officeart/2005/8/layout/process3"/>
    <dgm:cxn modelId="{E323A9CF-9AD9-4E65-8E03-5C1CDFC6BDD6}" type="presParOf" srcId="{476E8819-3F38-400B-8A70-71E0E8FEA702}" destId="{CB64F256-FC8C-47C8-B623-1544D5D7D554}" srcOrd="2" destOrd="0" presId="urn:microsoft.com/office/officeart/2005/8/layout/process3"/>
    <dgm:cxn modelId="{75871DDF-5088-4FA1-A228-18AF6B48EAB9}" type="presParOf" srcId="{9ADAF602-E39A-48C7-B760-06081A673EAB}" destId="{FA4D8A5C-B26E-46EA-A331-71C8CE4F4A98}" srcOrd="1" destOrd="0" presId="urn:microsoft.com/office/officeart/2005/8/layout/process3"/>
    <dgm:cxn modelId="{46A1E3CD-2E85-4CD0-BD2D-CC6501392109}" type="presParOf" srcId="{FA4D8A5C-B26E-46EA-A331-71C8CE4F4A98}" destId="{6407DC88-E554-44A7-94D8-CD010A0DEC92}" srcOrd="0" destOrd="0" presId="urn:microsoft.com/office/officeart/2005/8/layout/process3"/>
    <dgm:cxn modelId="{85B3C65E-C1F9-4718-8D01-E577BA47B64A}" type="presParOf" srcId="{9ADAF602-E39A-48C7-B760-06081A673EAB}" destId="{327E1B30-4E1D-405B-A32C-7EC65B67653F}" srcOrd="2" destOrd="0" presId="urn:microsoft.com/office/officeart/2005/8/layout/process3"/>
    <dgm:cxn modelId="{BBDDF7E1-227B-476B-872C-6AD7E2BA7486}" type="presParOf" srcId="{327E1B30-4E1D-405B-A32C-7EC65B67653F}" destId="{6996E7FF-7A7F-4E60-9BB2-7112017DE6CF}" srcOrd="0" destOrd="0" presId="urn:microsoft.com/office/officeart/2005/8/layout/process3"/>
    <dgm:cxn modelId="{B0E3BC47-4791-4B51-9CEA-00675E99A013}" type="presParOf" srcId="{327E1B30-4E1D-405B-A32C-7EC65B67653F}" destId="{F8898A45-9AF1-46C6-8F69-EB8BDF75D185}" srcOrd="1" destOrd="0" presId="urn:microsoft.com/office/officeart/2005/8/layout/process3"/>
    <dgm:cxn modelId="{10AB0EC4-807E-4DF7-A9B7-92E0F3583D39}" type="presParOf" srcId="{327E1B30-4E1D-405B-A32C-7EC65B67653F}" destId="{A86529DB-7E36-4DC5-9BE3-4E78809A5BEC}" srcOrd="2" destOrd="0" presId="urn:microsoft.com/office/officeart/2005/8/layout/process3"/>
    <dgm:cxn modelId="{9C9F2F30-09E8-496D-982F-184F9E42BF38}" type="presParOf" srcId="{9ADAF602-E39A-48C7-B760-06081A673EAB}" destId="{5A920E43-1610-4AD8-9C26-6693376C645F}" srcOrd="3" destOrd="0" presId="urn:microsoft.com/office/officeart/2005/8/layout/process3"/>
    <dgm:cxn modelId="{911D5ED9-86EC-484F-9EB2-0385DE3FC6C3}" type="presParOf" srcId="{5A920E43-1610-4AD8-9C26-6693376C645F}" destId="{2A25C1C1-BE11-4F72-9CBE-696FCF6E24D8}" srcOrd="0" destOrd="0" presId="urn:microsoft.com/office/officeart/2005/8/layout/process3"/>
    <dgm:cxn modelId="{8AEDE9FD-9AFA-4AB7-9401-F5EEFDEFCBAD}" type="presParOf" srcId="{9ADAF602-E39A-48C7-B760-06081A673EAB}" destId="{A26957AA-6456-4483-8D34-5C75ADE3680B}" srcOrd="4" destOrd="0" presId="urn:microsoft.com/office/officeart/2005/8/layout/process3"/>
    <dgm:cxn modelId="{C6750DC8-47D9-41D0-B1EB-8FB7C0354FD4}" type="presParOf" srcId="{A26957AA-6456-4483-8D34-5C75ADE3680B}" destId="{B8EAC4F3-0299-4E58-8C21-54A180C592B1}" srcOrd="0" destOrd="0" presId="urn:microsoft.com/office/officeart/2005/8/layout/process3"/>
    <dgm:cxn modelId="{E5CE4889-B04C-4462-A707-3E8CDE9764EC}" type="presParOf" srcId="{A26957AA-6456-4483-8D34-5C75ADE3680B}" destId="{98BEDABC-931A-4F26-B63D-FE78F0666B46}" srcOrd="1" destOrd="0" presId="urn:microsoft.com/office/officeart/2005/8/layout/process3"/>
    <dgm:cxn modelId="{56D20A8F-C36B-4A6C-B969-78BDB5633A76}" type="presParOf" srcId="{A26957AA-6456-4483-8D34-5C75ADE3680B}" destId="{F886DA9E-6D6B-440F-8A0F-240D37420E8D}" srcOrd="2" destOrd="0" presId="urn:microsoft.com/office/officeart/2005/8/layout/process3"/>
    <dgm:cxn modelId="{023CB83D-77A5-4EA3-B750-FD1F896BA46B}" type="presParOf" srcId="{9ADAF602-E39A-48C7-B760-06081A673EAB}" destId="{62356BAC-D404-42E4-BEEB-91FBC7F6D2D9}" srcOrd="5" destOrd="0" presId="urn:microsoft.com/office/officeart/2005/8/layout/process3"/>
    <dgm:cxn modelId="{CC3EADFF-4F85-4D54-99E2-095AF06BCEAB}" type="presParOf" srcId="{62356BAC-D404-42E4-BEEB-91FBC7F6D2D9}" destId="{05F72FD9-E663-4303-85F6-8C6EE9D965B6}" srcOrd="0" destOrd="0" presId="urn:microsoft.com/office/officeart/2005/8/layout/process3"/>
    <dgm:cxn modelId="{154C6FDA-8EBB-424B-90F9-A6B801432EB4}" type="presParOf" srcId="{9ADAF602-E39A-48C7-B760-06081A673EAB}" destId="{E157263C-64F9-412D-B6A6-E91BEF5E9644}" srcOrd="6" destOrd="0" presId="urn:microsoft.com/office/officeart/2005/8/layout/process3"/>
    <dgm:cxn modelId="{E6914D46-E7BF-4188-8F8B-93B8E28B64C0}" type="presParOf" srcId="{E157263C-64F9-412D-B6A6-E91BEF5E9644}" destId="{4CDC4D99-6D7F-487C-A371-3F89D823F86E}" srcOrd="0" destOrd="0" presId="urn:microsoft.com/office/officeart/2005/8/layout/process3"/>
    <dgm:cxn modelId="{FF847E7B-86A9-4923-966F-BBB09C474FA0}" type="presParOf" srcId="{E157263C-64F9-412D-B6A6-E91BEF5E9644}" destId="{C0C785B5-BF4C-4DFD-8501-930A315EFF21}" srcOrd="1" destOrd="0" presId="urn:microsoft.com/office/officeart/2005/8/layout/process3"/>
    <dgm:cxn modelId="{C1822E2F-80ED-43CE-BE04-BB753979C19C}" type="presParOf" srcId="{E157263C-64F9-412D-B6A6-E91BEF5E9644}" destId="{1DAE807A-F4E7-4231-A7FF-6D6E05F72940}"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C33EC91-BF42-4621-AB45-E77F655644A4}" type="doc">
      <dgm:prSet loTypeId="urn:microsoft.com/office/officeart/2005/8/layout/process3" loCatId="process" qsTypeId="urn:microsoft.com/office/officeart/2005/8/quickstyle/simple1" qsCatId="simple" csTypeId="urn:microsoft.com/office/officeart/2005/8/colors/colorful5" csCatId="colorful" phldr="1"/>
      <dgm:spPr/>
    </dgm:pt>
    <dgm:pt modelId="{138E59FC-BFF9-45E0-B303-7815C74CE130}">
      <dgm:prSet phldrT="[Text]"/>
      <dgm:spPr>
        <a:solidFill>
          <a:schemeClr val="bg2"/>
        </a:solidFill>
      </dgm:spPr>
      <dgm:t>
        <a:bodyPr/>
        <a:lstStyle/>
        <a:p>
          <a:r>
            <a:rPr lang="en-US"/>
            <a:t>Program Charter</a:t>
          </a:r>
        </a:p>
      </dgm:t>
    </dgm:pt>
    <dgm:pt modelId="{4591954D-932C-4BFC-8385-D7204ED8FCEB}" type="parTrans" cxnId="{B43244D1-5C8D-47B3-9BBA-2575E141E633}">
      <dgm:prSet/>
      <dgm:spPr/>
      <dgm:t>
        <a:bodyPr/>
        <a:lstStyle/>
        <a:p>
          <a:endParaRPr lang="en-US"/>
        </a:p>
      </dgm:t>
    </dgm:pt>
    <dgm:pt modelId="{D6B71679-7E93-4044-B351-A38D04423014}" type="sibTrans" cxnId="{B43244D1-5C8D-47B3-9BBA-2575E141E633}">
      <dgm:prSet/>
      <dgm:spPr/>
      <dgm:t>
        <a:bodyPr/>
        <a:lstStyle/>
        <a:p>
          <a:endParaRPr lang="en-US"/>
        </a:p>
      </dgm:t>
    </dgm:pt>
    <dgm:pt modelId="{11BEF578-747C-4F9E-8DBB-022DDD57991B}">
      <dgm:prSet phldrT="[Text]"/>
      <dgm:spPr>
        <a:solidFill>
          <a:schemeClr val="bg2"/>
        </a:solidFill>
      </dgm:spPr>
      <dgm:t>
        <a:bodyPr/>
        <a:lstStyle/>
        <a:p>
          <a:r>
            <a:rPr lang="en-US"/>
            <a:t>Customer Insight</a:t>
          </a:r>
        </a:p>
      </dgm:t>
    </dgm:pt>
    <dgm:pt modelId="{3B211C62-7E0B-438E-A7A9-2B8EED7D1E57}" type="parTrans" cxnId="{B616578E-DCF9-4F9B-8841-0ABA22F02D4F}">
      <dgm:prSet/>
      <dgm:spPr/>
      <dgm:t>
        <a:bodyPr/>
        <a:lstStyle/>
        <a:p>
          <a:endParaRPr lang="en-US"/>
        </a:p>
      </dgm:t>
    </dgm:pt>
    <dgm:pt modelId="{C5969534-9CDA-48E0-A813-B116A5A55527}" type="sibTrans" cxnId="{B616578E-DCF9-4F9B-8841-0ABA22F02D4F}">
      <dgm:prSet/>
      <dgm:spPr/>
      <dgm:t>
        <a:bodyPr/>
        <a:lstStyle/>
        <a:p>
          <a:endParaRPr lang="en-US"/>
        </a:p>
      </dgm:t>
    </dgm:pt>
    <dgm:pt modelId="{673A0D34-E7C0-4F2D-A776-1B13137C14DA}">
      <dgm:prSet phldrT="[Text]"/>
      <dgm:spPr>
        <a:solidFill>
          <a:schemeClr val="accent4"/>
        </a:solidFill>
      </dgm:spPr>
      <dgm:t>
        <a:bodyPr/>
        <a:lstStyle/>
        <a:p>
          <a:r>
            <a:rPr lang="en-US"/>
            <a:t>Product That meets Customer/Market  demand(Need &amp; Want)</a:t>
          </a:r>
        </a:p>
      </dgm:t>
    </dgm:pt>
    <dgm:pt modelId="{73084FA5-D05E-443C-8F47-84244715A5A3}" type="parTrans" cxnId="{3C19E077-5D43-4D8F-B1AC-91AD07FE1AE0}">
      <dgm:prSet/>
      <dgm:spPr/>
      <dgm:t>
        <a:bodyPr/>
        <a:lstStyle/>
        <a:p>
          <a:endParaRPr lang="en-US"/>
        </a:p>
      </dgm:t>
    </dgm:pt>
    <dgm:pt modelId="{D00A18A2-A375-4357-8D8F-AED47A0D1FD8}" type="sibTrans" cxnId="{3C19E077-5D43-4D8F-B1AC-91AD07FE1AE0}">
      <dgm:prSet/>
      <dgm:spPr/>
      <dgm:t>
        <a:bodyPr/>
        <a:lstStyle/>
        <a:p>
          <a:endParaRPr lang="en-US"/>
        </a:p>
      </dgm:t>
    </dgm:pt>
    <dgm:pt modelId="{3EAD4D5B-4A21-47BF-AB34-FDED52BB433F}">
      <dgm:prSet phldrT="[Text]"/>
      <dgm:spPr/>
      <dgm:t>
        <a:bodyPr/>
        <a:lstStyle/>
        <a:p>
          <a:r>
            <a:rPr lang="en-US" dirty="0">
              <a:solidFill>
                <a:schemeClr val="bg1">
                  <a:lumMod val="85000"/>
                </a:schemeClr>
              </a:solidFill>
            </a:rPr>
            <a:t>Mission</a:t>
          </a:r>
        </a:p>
      </dgm:t>
    </dgm:pt>
    <dgm:pt modelId="{16CFF6DE-77E5-4059-904A-3A5CF5F0A405}" type="parTrans" cxnId="{0158F7D4-5285-42B0-B6B8-74564A9FEF90}">
      <dgm:prSet/>
      <dgm:spPr/>
      <dgm:t>
        <a:bodyPr/>
        <a:lstStyle/>
        <a:p>
          <a:endParaRPr lang="en-US"/>
        </a:p>
      </dgm:t>
    </dgm:pt>
    <dgm:pt modelId="{EE5F53AB-DA9A-445B-99F6-23428F46FB89}" type="sibTrans" cxnId="{0158F7D4-5285-42B0-B6B8-74564A9FEF90}">
      <dgm:prSet/>
      <dgm:spPr/>
      <dgm:t>
        <a:bodyPr/>
        <a:lstStyle/>
        <a:p>
          <a:endParaRPr lang="en-US"/>
        </a:p>
      </dgm:t>
    </dgm:pt>
    <dgm:pt modelId="{33E15121-6F89-4EDA-8916-5EF144E9D193}">
      <dgm:prSet phldrT="[Text]"/>
      <dgm:spPr/>
      <dgm:t>
        <a:bodyPr/>
        <a:lstStyle/>
        <a:p>
          <a:r>
            <a:rPr lang="en-US" dirty="0">
              <a:solidFill>
                <a:schemeClr val="bg1">
                  <a:lumMod val="85000"/>
                </a:schemeClr>
              </a:solidFill>
            </a:rPr>
            <a:t>Scope</a:t>
          </a:r>
        </a:p>
      </dgm:t>
    </dgm:pt>
    <dgm:pt modelId="{6A9D7CC4-4BE4-4993-AA01-E70B0C634901}" type="parTrans" cxnId="{0E5A239C-4C2C-4EAC-B59D-E8A4489A055D}">
      <dgm:prSet/>
      <dgm:spPr/>
      <dgm:t>
        <a:bodyPr/>
        <a:lstStyle/>
        <a:p>
          <a:endParaRPr lang="en-US"/>
        </a:p>
      </dgm:t>
    </dgm:pt>
    <dgm:pt modelId="{9A0A2B65-1C13-49CA-A8FB-5EDFA7D546AA}" type="sibTrans" cxnId="{0E5A239C-4C2C-4EAC-B59D-E8A4489A055D}">
      <dgm:prSet/>
      <dgm:spPr/>
      <dgm:t>
        <a:bodyPr/>
        <a:lstStyle/>
        <a:p>
          <a:endParaRPr lang="en-US"/>
        </a:p>
      </dgm:t>
    </dgm:pt>
    <dgm:pt modelId="{6671F54D-80E1-4920-ADFC-A7C6339DD9BB}">
      <dgm:prSet phldrT="[Text]"/>
      <dgm:spPr/>
      <dgm:t>
        <a:bodyPr/>
        <a:lstStyle/>
        <a:p>
          <a:r>
            <a:rPr lang="en-US" dirty="0">
              <a:solidFill>
                <a:schemeClr val="bg1">
                  <a:lumMod val="85000"/>
                </a:schemeClr>
              </a:solidFill>
            </a:rPr>
            <a:t>Target Mkt&gt;Critical few Vs useful many…</a:t>
          </a:r>
        </a:p>
      </dgm:t>
    </dgm:pt>
    <dgm:pt modelId="{21944382-B8A3-4DE5-A984-CBDFB776328D}" type="parTrans" cxnId="{8B379C46-20E3-444F-A3DD-9E5E031C4B88}">
      <dgm:prSet/>
      <dgm:spPr/>
      <dgm:t>
        <a:bodyPr/>
        <a:lstStyle/>
        <a:p>
          <a:endParaRPr lang="en-US"/>
        </a:p>
      </dgm:t>
    </dgm:pt>
    <dgm:pt modelId="{6D38524C-D83E-42D2-A994-C04E17E2CDB4}" type="sibTrans" cxnId="{8B379C46-20E3-444F-A3DD-9E5E031C4B88}">
      <dgm:prSet/>
      <dgm:spPr/>
      <dgm:t>
        <a:bodyPr/>
        <a:lstStyle/>
        <a:p>
          <a:endParaRPr lang="en-US"/>
        </a:p>
      </dgm:t>
    </dgm:pt>
    <dgm:pt modelId="{C6FBF1A7-06B4-47C5-B5E9-CA79FE545162}">
      <dgm:prSet phldrT="[Text]"/>
      <dgm:spPr/>
      <dgm:t>
        <a:bodyPr/>
        <a:lstStyle/>
        <a:p>
          <a:r>
            <a:rPr lang="en-US" dirty="0">
              <a:solidFill>
                <a:schemeClr val="bg1">
                  <a:lumMod val="85000"/>
                </a:schemeClr>
              </a:solidFill>
            </a:rPr>
            <a:t>Capture VOC</a:t>
          </a:r>
        </a:p>
      </dgm:t>
    </dgm:pt>
    <dgm:pt modelId="{674344B2-E708-4C39-8044-54D7641943F0}" type="parTrans" cxnId="{E990F4CA-A7C1-439A-B47F-AF718B7ED768}">
      <dgm:prSet/>
      <dgm:spPr/>
      <dgm:t>
        <a:bodyPr/>
        <a:lstStyle/>
        <a:p>
          <a:endParaRPr lang="en-US"/>
        </a:p>
      </dgm:t>
    </dgm:pt>
    <dgm:pt modelId="{EB5CC910-9B87-4200-82EB-09B37EE996D5}" type="sibTrans" cxnId="{E990F4CA-A7C1-439A-B47F-AF718B7ED768}">
      <dgm:prSet/>
      <dgm:spPr/>
      <dgm:t>
        <a:bodyPr/>
        <a:lstStyle/>
        <a:p>
          <a:endParaRPr lang="en-US"/>
        </a:p>
      </dgm:t>
    </dgm:pt>
    <dgm:pt modelId="{01634ED3-572B-4418-A792-0907F0CF32A5}">
      <dgm:prSet phldrT="[Text]"/>
      <dgm:spPr/>
      <dgm:t>
        <a:bodyPr/>
        <a:lstStyle/>
        <a:p>
          <a:r>
            <a:rPr lang="en-US" dirty="0">
              <a:solidFill>
                <a:schemeClr val="bg1">
                  <a:lumMod val="85000"/>
                </a:schemeClr>
              </a:solidFill>
            </a:rPr>
            <a:t>Qualitative Customer Insights</a:t>
          </a:r>
        </a:p>
      </dgm:t>
    </dgm:pt>
    <dgm:pt modelId="{3E0564F5-5824-4ECE-ABD0-82C811738027}" type="parTrans" cxnId="{512CD34A-D5A7-47B1-B483-A37858E0F211}">
      <dgm:prSet/>
      <dgm:spPr/>
      <dgm:t>
        <a:bodyPr/>
        <a:lstStyle/>
        <a:p>
          <a:endParaRPr lang="en-US"/>
        </a:p>
      </dgm:t>
    </dgm:pt>
    <dgm:pt modelId="{952EF97A-EA84-4226-86CA-BCEBD8BCD979}" type="sibTrans" cxnId="{512CD34A-D5A7-47B1-B483-A37858E0F211}">
      <dgm:prSet/>
      <dgm:spPr/>
      <dgm:t>
        <a:bodyPr/>
        <a:lstStyle/>
        <a:p>
          <a:endParaRPr lang="en-US"/>
        </a:p>
      </dgm:t>
    </dgm:pt>
    <dgm:pt modelId="{230AE028-DAB1-47C2-A2EE-079691A53484}">
      <dgm:prSet phldrT="[Text]"/>
      <dgm:spPr/>
      <dgm:t>
        <a:bodyPr/>
        <a:lstStyle/>
        <a:p>
          <a:r>
            <a:rPr lang="en-US" dirty="0">
              <a:solidFill>
                <a:schemeClr val="bg1">
                  <a:lumMod val="85000"/>
                </a:schemeClr>
              </a:solidFill>
            </a:rPr>
            <a:t>Quantitative Customer Needs &amp;Wants</a:t>
          </a:r>
        </a:p>
      </dgm:t>
    </dgm:pt>
    <dgm:pt modelId="{1A3C8B98-3D7C-4747-9FB2-DCC98F219264}" type="parTrans" cxnId="{DE368FFF-F985-4F7C-B431-4C1E08ADAB28}">
      <dgm:prSet/>
      <dgm:spPr/>
      <dgm:t>
        <a:bodyPr/>
        <a:lstStyle/>
        <a:p>
          <a:endParaRPr lang="en-US"/>
        </a:p>
      </dgm:t>
    </dgm:pt>
    <dgm:pt modelId="{86A56958-88D5-4828-9985-38DAA5B153A2}" type="sibTrans" cxnId="{DE368FFF-F985-4F7C-B431-4C1E08ADAB28}">
      <dgm:prSet/>
      <dgm:spPr/>
      <dgm:t>
        <a:bodyPr/>
        <a:lstStyle/>
        <a:p>
          <a:endParaRPr lang="en-US"/>
        </a:p>
      </dgm:t>
    </dgm:pt>
    <dgm:pt modelId="{0A6CE8C8-E215-4EFD-9C3F-D02756F80689}">
      <dgm:prSet phldrT="[Text]"/>
      <dgm:spPr/>
      <dgm:t>
        <a:bodyPr/>
        <a:lstStyle/>
        <a:p>
          <a:r>
            <a:rPr lang="en-US" dirty="0">
              <a:solidFill>
                <a:schemeClr val="bg1">
                  <a:lumMod val="85000"/>
                </a:schemeClr>
              </a:solidFill>
            </a:rPr>
            <a:t>(Tools used Survey, Interview FGD, Customer mapping, Conjoint Analysis)</a:t>
          </a:r>
        </a:p>
      </dgm:t>
    </dgm:pt>
    <dgm:pt modelId="{6B372049-4B58-4FEA-9F02-82F4067C3408}" type="parTrans" cxnId="{6CEC8311-21AE-4879-8ED8-8EBDE1FB447D}">
      <dgm:prSet/>
      <dgm:spPr/>
      <dgm:t>
        <a:bodyPr/>
        <a:lstStyle/>
        <a:p>
          <a:endParaRPr lang="en-US"/>
        </a:p>
      </dgm:t>
    </dgm:pt>
    <dgm:pt modelId="{ADA09C78-46C6-4784-9473-2C354080EA3D}" type="sibTrans" cxnId="{6CEC8311-21AE-4879-8ED8-8EBDE1FB447D}">
      <dgm:prSet/>
      <dgm:spPr/>
      <dgm:t>
        <a:bodyPr/>
        <a:lstStyle/>
        <a:p>
          <a:endParaRPr lang="en-US"/>
        </a:p>
      </dgm:t>
    </dgm:pt>
    <dgm:pt modelId="{BDEBF321-C7AC-4EE8-9952-23499A03780F}">
      <dgm:prSet phldrT="[Text]"/>
      <dgm:spPr/>
      <dgm:t>
        <a:bodyPr/>
        <a:lstStyle/>
        <a:p>
          <a:r>
            <a:rPr lang="en-US" dirty="0">
              <a:solidFill>
                <a:schemeClr val="bg1">
                  <a:lumMod val="85000"/>
                </a:schemeClr>
              </a:solidFill>
            </a:rPr>
            <a:t>Identify Right Customer</a:t>
          </a:r>
        </a:p>
      </dgm:t>
    </dgm:pt>
    <dgm:pt modelId="{FC652087-7DCA-46FB-BB86-73C7D6978E8C}" type="parTrans" cxnId="{6E776877-06EF-4B6D-8738-43D9EF047FDB}">
      <dgm:prSet/>
      <dgm:spPr/>
      <dgm:t>
        <a:bodyPr/>
        <a:lstStyle/>
        <a:p>
          <a:endParaRPr lang="en-US"/>
        </a:p>
      </dgm:t>
    </dgm:pt>
    <dgm:pt modelId="{0AA2E765-A414-44FB-9B78-10B9967574C8}" type="sibTrans" cxnId="{6E776877-06EF-4B6D-8738-43D9EF047FDB}">
      <dgm:prSet/>
      <dgm:spPr/>
      <dgm:t>
        <a:bodyPr/>
        <a:lstStyle/>
        <a:p>
          <a:endParaRPr lang="en-US"/>
        </a:p>
      </dgm:t>
    </dgm:pt>
    <dgm:pt modelId="{66764160-31C8-4BBD-B4AB-74DAD9FD5BAE}">
      <dgm:prSet phldrT="[Text]"/>
      <dgm:spPr/>
      <dgm:t>
        <a:bodyPr/>
        <a:lstStyle/>
        <a:p>
          <a:r>
            <a:rPr lang="en-US" dirty="0">
              <a:solidFill>
                <a:schemeClr val="bg1">
                  <a:lumMod val="85000"/>
                </a:schemeClr>
              </a:solidFill>
            </a:rPr>
            <a:t>(Tools Used: </a:t>
          </a:r>
          <a:r>
            <a:rPr lang="en-US" dirty="0" err="1">
              <a:solidFill>
                <a:schemeClr val="bg1">
                  <a:lumMod val="85000"/>
                </a:schemeClr>
              </a:solidFill>
            </a:rPr>
            <a:t>MultiGeneration</a:t>
          </a:r>
          <a:r>
            <a:rPr lang="en-US" dirty="0">
              <a:solidFill>
                <a:schemeClr val="bg1">
                  <a:lumMod val="85000"/>
                </a:schemeClr>
              </a:solidFill>
            </a:rPr>
            <a:t> Product plan, A3, MKT Segmentation, </a:t>
          </a:r>
          <a:r>
            <a:rPr lang="en-US" dirty="0" err="1">
              <a:solidFill>
                <a:schemeClr val="bg1">
                  <a:lumMod val="85000"/>
                </a:schemeClr>
              </a:solidFill>
            </a:rPr>
            <a:t>etc</a:t>
          </a:r>
          <a:r>
            <a:rPr lang="en-US" dirty="0">
              <a:solidFill>
                <a:schemeClr val="bg1">
                  <a:lumMod val="85000"/>
                </a:schemeClr>
              </a:solidFill>
            </a:rPr>
            <a:t>)</a:t>
          </a:r>
        </a:p>
      </dgm:t>
    </dgm:pt>
    <dgm:pt modelId="{8450B598-C85D-42FA-8FC9-D9638D374AC7}" type="parTrans" cxnId="{F0D3CA25-79B6-4958-8825-9F573D3AE2A6}">
      <dgm:prSet/>
      <dgm:spPr/>
      <dgm:t>
        <a:bodyPr/>
        <a:lstStyle/>
        <a:p>
          <a:endParaRPr lang="en-US"/>
        </a:p>
      </dgm:t>
    </dgm:pt>
    <dgm:pt modelId="{C72CDBBC-69F4-4A08-A705-49900DD4AE33}" type="sibTrans" cxnId="{F0D3CA25-79B6-4958-8825-9F573D3AE2A6}">
      <dgm:prSet/>
      <dgm:spPr/>
      <dgm:t>
        <a:bodyPr/>
        <a:lstStyle/>
        <a:p>
          <a:endParaRPr lang="en-US"/>
        </a:p>
      </dgm:t>
    </dgm:pt>
    <dgm:pt modelId="{F9492F61-B3C3-42AE-BE5A-ABC247D26A1B}">
      <dgm:prSet phldrT="[Text]"/>
      <dgm:spPr>
        <a:solidFill>
          <a:srgbClr val="E2E5E8"/>
        </a:solidFill>
        <a:ln w="15875" cap="flat" cmpd="sng" algn="ctr">
          <a:solidFill>
            <a:srgbClr val="FFFFFF">
              <a:hueOff val="0"/>
              <a:satOff val="0"/>
              <a:lumOff val="0"/>
              <a:alphaOff val="0"/>
            </a:srgbClr>
          </a:solidFill>
          <a:prstDash val="solid"/>
        </a:ln>
        <a:effectLst/>
      </dgm:spPr>
      <dgm:t>
        <a:bodyPr spcFirstLastPara="0" vert="horz" wrap="square" lIns="85344" tIns="85344" rIns="85344" bIns="45720" numCol="1" spcCol="1270" anchor="t" anchorCtr="0"/>
        <a:lstStyle/>
        <a:p>
          <a:r>
            <a:rPr lang="en-US" dirty="0"/>
            <a:t>Prioritize Customer Needs  from the insight</a:t>
          </a:r>
        </a:p>
      </dgm:t>
    </dgm:pt>
    <dgm:pt modelId="{BF9D4641-1D89-4F1D-89AC-45B419F62726}" type="parTrans" cxnId="{C784A6DF-1D3B-463C-AA3F-260ABF042921}">
      <dgm:prSet/>
      <dgm:spPr/>
      <dgm:t>
        <a:bodyPr/>
        <a:lstStyle/>
        <a:p>
          <a:endParaRPr lang="en-US"/>
        </a:p>
      </dgm:t>
    </dgm:pt>
    <dgm:pt modelId="{C5410FA2-C8CD-4175-A1EA-45E61DB5D57E}" type="sibTrans" cxnId="{C784A6DF-1D3B-463C-AA3F-260ABF042921}">
      <dgm:prSet/>
      <dgm:spPr/>
      <dgm:t>
        <a:bodyPr/>
        <a:lstStyle/>
        <a:p>
          <a:endParaRPr lang="en-US"/>
        </a:p>
      </dgm:t>
    </dgm:pt>
    <dgm:pt modelId="{9B100433-F20E-4867-B515-2D426671190D}">
      <dgm:prSet phldrT="[Text]" custT="1"/>
      <dgm:spPr>
        <a:solidFill>
          <a:srgbClr val="FFFFFF">
            <a:alpha val="90000"/>
            <a:hueOff val="0"/>
            <a:satOff val="0"/>
            <a:lumOff val="0"/>
            <a:alphaOff val="0"/>
          </a:srgbClr>
        </a:solidFill>
        <a:ln w="15875" cap="flat" cmpd="sng" algn="ctr">
          <a:solidFill>
            <a:srgbClr val="2EBA43">
              <a:hueOff val="497871"/>
              <a:satOff val="-1373"/>
              <a:lumOff val="65"/>
              <a:alphaOff val="0"/>
            </a:srgbClr>
          </a:solidFill>
          <a:prstDash val="solid"/>
        </a:ln>
        <a:effectLst/>
      </dgm:spPr>
      <dgm:t>
        <a:bodyPr spcFirstLastPara="0" vert="horz" wrap="square" lIns="85344" tIns="85344" rIns="85344" bIns="85344" numCol="1" spcCol="1270" anchor="t" anchorCtr="0"/>
        <a:lstStyle/>
        <a:p>
          <a:pPr marL="114300" lvl="1" indent="-114300" algn="l" defTabSz="533400">
            <a:lnSpc>
              <a:spcPct val="90000"/>
            </a:lnSpc>
            <a:spcBef>
              <a:spcPct val="0"/>
            </a:spcBef>
            <a:spcAft>
              <a:spcPct val="15000"/>
            </a:spcAft>
            <a:buChar char="•"/>
          </a:pPr>
          <a:r>
            <a:rPr lang="en-US" sz="1200" kern="1200" dirty="0" err="1">
              <a:solidFill>
                <a:srgbClr val="FFFFFF">
                  <a:lumMod val="85000"/>
                </a:srgbClr>
              </a:solidFill>
              <a:latin typeface="Speak Pro" panose="020F0502020204030204"/>
              <a:ea typeface="+mn-ea"/>
              <a:cs typeface="+mn-cs"/>
            </a:rPr>
            <a:t>Prioritise</a:t>
          </a:r>
          <a:r>
            <a:rPr lang="en-US" sz="1200" kern="1200" dirty="0">
              <a:solidFill>
                <a:srgbClr val="FFFFFF">
                  <a:lumMod val="85000"/>
                </a:srgbClr>
              </a:solidFill>
              <a:latin typeface="Speak Pro" panose="020F0502020204030204"/>
              <a:ea typeface="+mn-ea"/>
              <a:cs typeface="+mn-cs"/>
            </a:rPr>
            <a:t> the needs</a:t>
          </a:r>
        </a:p>
      </dgm:t>
    </dgm:pt>
    <dgm:pt modelId="{D8B73785-FFD7-4048-86BB-88BC34EC8226}" type="parTrans" cxnId="{DCF2F809-2316-47E0-BD4D-00E3D9972326}">
      <dgm:prSet/>
      <dgm:spPr/>
      <dgm:t>
        <a:bodyPr/>
        <a:lstStyle/>
        <a:p>
          <a:endParaRPr lang="en-US"/>
        </a:p>
      </dgm:t>
    </dgm:pt>
    <dgm:pt modelId="{9C1F24DF-3E66-4858-BC20-695CE41C3A73}" type="sibTrans" cxnId="{DCF2F809-2316-47E0-BD4D-00E3D9972326}">
      <dgm:prSet/>
      <dgm:spPr/>
      <dgm:t>
        <a:bodyPr/>
        <a:lstStyle/>
        <a:p>
          <a:endParaRPr lang="en-US"/>
        </a:p>
      </dgm:t>
    </dgm:pt>
    <dgm:pt modelId="{F7A525A1-B270-4052-8354-7123C042C619}">
      <dgm:prSet phldrT="[Text]" custT="1"/>
      <dgm:spPr>
        <a:solidFill>
          <a:srgbClr val="FFFFFF">
            <a:alpha val="90000"/>
            <a:hueOff val="0"/>
            <a:satOff val="0"/>
            <a:lumOff val="0"/>
            <a:alphaOff val="0"/>
          </a:srgbClr>
        </a:solidFill>
        <a:ln w="15875" cap="flat" cmpd="sng" algn="ctr">
          <a:solidFill>
            <a:srgbClr val="2EBA43">
              <a:hueOff val="497871"/>
              <a:satOff val="-1373"/>
              <a:lumOff val="65"/>
              <a:alphaOff val="0"/>
            </a:srgbClr>
          </a:solidFill>
          <a:prstDash val="solid"/>
        </a:ln>
        <a:effectLst/>
      </dgm:spPr>
      <dgm:t>
        <a:bodyPr spcFirstLastPara="0" vert="horz" wrap="square" lIns="85344" tIns="85344" rIns="85344" bIns="85344" numCol="1" spcCol="1270" anchor="t" anchorCtr="0"/>
        <a:lstStyle/>
        <a:p>
          <a:pPr marL="114300" lvl="1" indent="-114300" algn="l" defTabSz="533400">
            <a:lnSpc>
              <a:spcPct val="90000"/>
            </a:lnSpc>
            <a:spcBef>
              <a:spcPct val="0"/>
            </a:spcBef>
            <a:spcAft>
              <a:spcPct val="15000"/>
            </a:spcAft>
            <a:buChar char="•"/>
          </a:pPr>
          <a:r>
            <a:rPr lang="en-US" sz="1200" kern="1200" dirty="0">
              <a:solidFill>
                <a:srgbClr val="FFFFFF">
                  <a:lumMod val="85000"/>
                </a:srgbClr>
              </a:solidFill>
              <a:latin typeface="Speak Pro" panose="020F0502020204030204"/>
              <a:ea typeface="+mn-ea"/>
              <a:cs typeface="+mn-cs"/>
            </a:rPr>
            <a:t>Subgroup / bucketize the </a:t>
          </a:r>
          <a:r>
            <a:rPr lang="en-US" sz="1200" kern="1200" dirty="0" err="1">
              <a:solidFill>
                <a:srgbClr val="FFFFFF">
                  <a:lumMod val="85000"/>
                </a:srgbClr>
              </a:solidFill>
              <a:latin typeface="Speak Pro" panose="020F0502020204030204"/>
              <a:ea typeface="+mn-ea"/>
              <a:cs typeface="+mn-cs"/>
            </a:rPr>
            <a:t>reqmt</a:t>
          </a:r>
          <a:endParaRPr lang="en-US" sz="1200" kern="1200" dirty="0">
            <a:solidFill>
              <a:srgbClr val="FFFFFF">
                <a:lumMod val="85000"/>
              </a:srgbClr>
            </a:solidFill>
            <a:latin typeface="Speak Pro" panose="020F0502020204030204"/>
            <a:ea typeface="+mn-ea"/>
            <a:cs typeface="+mn-cs"/>
          </a:endParaRPr>
        </a:p>
      </dgm:t>
    </dgm:pt>
    <dgm:pt modelId="{E85F5F70-69A4-468A-93CF-2B1138B1E19B}" type="parTrans" cxnId="{7847F48F-F424-4FFD-8E1C-B4C5ABD71DF2}">
      <dgm:prSet/>
      <dgm:spPr/>
      <dgm:t>
        <a:bodyPr/>
        <a:lstStyle/>
        <a:p>
          <a:endParaRPr lang="en-US"/>
        </a:p>
      </dgm:t>
    </dgm:pt>
    <dgm:pt modelId="{890F340E-B0EE-4E96-8DE9-FDEDC60A410A}" type="sibTrans" cxnId="{7847F48F-F424-4FFD-8E1C-B4C5ABD71DF2}">
      <dgm:prSet/>
      <dgm:spPr/>
      <dgm:t>
        <a:bodyPr/>
        <a:lstStyle/>
        <a:p>
          <a:endParaRPr lang="en-US"/>
        </a:p>
      </dgm:t>
    </dgm:pt>
    <dgm:pt modelId="{9F881137-058A-470B-AB73-4049D3BF02DD}">
      <dgm:prSet phldrT="[Text]" custT="1"/>
      <dgm:spPr>
        <a:solidFill>
          <a:srgbClr val="FFFFFF">
            <a:alpha val="90000"/>
            <a:hueOff val="0"/>
            <a:satOff val="0"/>
            <a:lumOff val="0"/>
            <a:alphaOff val="0"/>
          </a:srgbClr>
        </a:solidFill>
        <a:ln w="15875" cap="flat" cmpd="sng" algn="ctr">
          <a:solidFill>
            <a:srgbClr val="2EBA43">
              <a:hueOff val="497871"/>
              <a:satOff val="-1373"/>
              <a:lumOff val="65"/>
              <a:alphaOff val="0"/>
            </a:srgbClr>
          </a:solidFill>
          <a:prstDash val="solid"/>
        </a:ln>
        <a:effectLst/>
      </dgm:spPr>
      <dgm:t>
        <a:bodyPr spcFirstLastPara="0" vert="horz" wrap="square" lIns="85344" tIns="85344" rIns="85344" bIns="85344" numCol="1" spcCol="1270" anchor="t" anchorCtr="0"/>
        <a:lstStyle/>
        <a:p>
          <a:pPr marL="114300" lvl="1" indent="-114300" algn="l" defTabSz="533400">
            <a:lnSpc>
              <a:spcPct val="90000"/>
            </a:lnSpc>
            <a:spcBef>
              <a:spcPct val="0"/>
            </a:spcBef>
            <a:spcAft>
              <a:spcPct val="15000"/>
            </a:spcAft>
            <a:buChar char="•"/>
          </a:pPr>
          <a:r>
            <a:rPr lang="en-US" sz="1200" kern="1200" dirty="0">
              <a:solidFill>
                <a:srgbClr val="FFFFFF">
                  <a:lumMod val="85000"/>
                </a:srgbClr>
              </a:solidFill>
              <a:latin typeface="Speak Pro" panose="020F0502020204030204"/>
              <a:ea typeface="+mn-ea"/>
              <a:cs typeface="+mn-cs"/>
            </a:rPr>
            <a:t> Tools used KANO, Affinity </a:t>
          </a:r>
          <a:r>
            <a:rPr lang="en-US" sz="1200" kern="1200" dirty="0" err="1">
              <a:solidFill>
                <a:srgbClr val="FFFFFF">
                  <a:lumMod val="85000"/>
                </a:srgbClr>
              </a:solidFill>
              <a:latin typeface="Speak Pro" panose="020F0502020204030204"/>
              <a:ea typeface="+mn-ea"/>
              <a:cs typeface="+mn-cs"/>
            </a:rPr>
            <a:t>Dgm</a:t>
          </a:r>
          <a:r>
            <a:rPr lang="en-US" sz="1200" kern="1200" dirty="0">
              <a:solidFill>
                <a:srgbClr val="FFFFFF">
                  <a:lumMod val="85000"/>
                </a:srgbClr>
              </a:solidFill>
              <a:latin typeface="Speak Pro" panose="020F0502020204030204"/>
              <a:ea typeface="+mn-ea"/>
              <a:cs typeface="+mn-cs"/>
            </a:rPr>
            <a:t>, Str. Tree)</a:t>
          </a:r>
        </a:p>
      </dgm:t>
    </dgm:pt>
    <dgm:pt modelId="{EC5A5B7A-D2F0-4BB5-80D6-7D8DC0EACBAA}" type="parTrans" cxnId="{CA8A9564-F711-47DE-838E-6BA5FA270BCD}">
      <dgm:prSet/>
      <dgm:spPr/>
      <dgm:t>
        <a:bodyPr/>
        <a:lstStyle/>
        <a:p>
          <a:endParaRPr lang="en-US"/>
        </a:p>
      </dgm:t>
    </dgm:pt>
    <dgm:pt modelId="{9B8228B3-2E12-4597-AB1E-E317EEB25CA3}" type="sibTrans" cxnId="{CA8A9564-F711-47DE-838E-6BA5FA270BCD}">
      <dgm:prSet/>
      <dgm:spPr/>
      <dgm:t>
        <a:bodyPr/>
        <a:lstStyle/>
        <a:p>
          <a:endParaRPr lang="en-US"/>
        </a:p>
      </dgm:t>
    </dgm:pt>
    <dgm:pt modelId="{6AE3E777-ADBA-4253-A002-2C08F6DCCB66}">
      <dgm:prSet phldrT="[Text]" custT="1"/>
      <dgm:spPr>
        <a:solidFill>
          <a:srgbClr val="FFFFFF">
            <a:alpha val="90000"/>
            <a:hueOff val="0"/>
            <a:satOff val="0"/>
            <a:lumOff val="0"/>
            <a:alphaOff val="0"/>
          </a:srgbClr>
        </a:solidFill>
        <a:ln w="15875" cap="flat" cmpd="sng" algn="ctr">
          <a:solidFill>
            <a:srgbClr val="2EBA43">
              <a:hueOff val="995743"/>
              <a:satOff val="-2746"/>
              <a:lumOff val="130"/>
              <a:alphaOff val="0"/>
            </a:srgbClr>
          </a:solidFill>
          <a:prstDash val="solid"/>
        </a:ln>
        <a:effectLst/>
      </dgm:spPr>
      <dgm:t>
        <a:bodyPr spcFirstLastPara="0" vert="horz" wrap="square" lIns="85344" tIns="85344" rIns="85344" bIns="85344" numCol="1" spcCol="1270" anchor="t" anchorCtr="0"/>
        <a:lstStyle/>
        <a:p>
          <a:pPr marL="114300" lvl="1" indent="-114300" algn="l" defTabSz="533400">
            <a:lnSpc>
              <a:spcPct val="90000"/>
            </a:lnSpc>
            <a:spcBef>
              <a:spcPct val="0"/>
            </a:spcBef>
            <a:spcAft>
              <a:spcPct val="15000"/>
            </a:spcAft>
            <a:buChar char="•"/>
          </a:pPr>
          <a:r>
            <a:rPr lang="en-US" sz="1200" kern="1200" dirty="0">
              <a:solidFill>
                <a:srgbClr val="000000">
                  <a:hueOff val="0"/>
                  <a:satOff val="0"/>
                  <a:lumOff val="0"/>
                  <a:alphaOff val="0"/>
                </a:srgbClr>
              </a:solidFill>
              <a:latin typeface="Speak Pro" panose="020F0502020204030204"/>
              <a:ea typeface="+mn-ea"/>
              <a:cs typeface="+mn-cs"/>
            </a:rPr>
            <a:t>Relative priority of needs</a:t>
          </a:r>
        </a:p>
      </dgm:t>
    </dgm:pt>
    <dgm:pt modelId="{CB18F6D7-498E-40BF-807E-FA5866B7EC2E}" type="parTrans" cxnId="{70B7C7FE-0839-4ED6-87C4-D40980E1ABE3}">
      <dgm:prSet/>
      <dgm:spPr/>
      <dgm:t>
        <a:bodyPr/>
        <a:lstStyle/>
        <a:p>
          <a:endParaRPr lang="en-US"/>
        </a:p>
      </dgm:t>
    </dgm:pt>
    <dgm:pt modelId="{CE3F93FF-57A6-4E97-AE49-C79939073197}" type="sibTrans" cxnId="{70B7C7FE-0839-4ED6-87C4-D40980E1ABE3}">
      <dgm:prSet/>
      <dgm:spPr/>
      <dgm:t>
        <a:bodyPr/>
        <a:lstStyle/>
        <a:p>
          <a:endParaRPr lang="en-US"/>
        </a:p>
      </dgm:t>
    </dgm:pt>
    <dgm:pt modelId="{6A91F18F-DB00-4E66-AF0D-7E281ABEE816}">
      <dgm:prSet phldrT="[Text]" custT="1"/>
      <dgm:spPr>
        <a:solidFill>
          <a:srgbClr val="FFFFFF">
            <a:alpha val="90000"/>
            <a:hueOff val="0"/>
            <a:satOff val="0"/>
            <a:lumOff val="0"/>
            <a:alphaOff val="0"/>
          </a:srgbClr>
        </a:solidFill>
        <a:ln w="15875" cap="flat" cmpd="sng" algn="ctr">
          <a:solidFill>
            <a:srgbClr val="2EBA43">
              <a:hueOff val="995743"/>
              <a:satOff val="-2746"/>
              <a:lumOff val="130"/>
              <a:alphaOff val="0"/>
            </a:srgbClr>
          </a:solidFill>
          <a:prstDash val="solid"/>
        </a:ln>
        <a:effectLst/>
      </dgm:spPr>
      <dgm:t>
        <a:bodyPr spcFirstLastPara="0" vert="horz" wrap="square" lIns="85344" tIns="85344" rIns="85344" bIns="85344" numCol="1" spcCol="1270" anchor="t" anchorCtr="0"/>
        <a:lstStyle/>
        <a:p>
          <a:pPr marL="114300" lvl="1" indent="-114300" algn="l" defTabSz="533400">
            <a:lnSpc>
              <a:spcPct val="90000"/>
            </a:lnSpc>
            <a:spcBef>
              <a:spcPct val="0"/>
            </a:spcBef>
            <a:spcAft>
              <a:spcPct val="15000"/>
            </a:spcAft>
            <a:buChar char="•"/>
          </a:pPr>
          <a:r>
            <a:rPr lang="en-US" sz="1200" kern="1200" dirty="0">
              <a:solidFill>
                <a:srgbClr val="000000">
                  <a:hueOff val="0"/>
                  <a:satOff val="0"/>
                  <a:lumOff val="0"/>
                  <a:alphaOff val="0"/>
                </a:srgbClr>
              </a:solidFill>
              <a:latin typeface="Speak Pro" panose="020F0502020204030204"/>
              <a:ea typeface="+mn-ea"/>
              <a:cs typeface="+mn-cs"/>
            </a:rPr>
            <a:t>Understand complementary and conflicting needs &amp; technical parameters</a:t>
          </a:r>
        </a:p>
      </dgm:t>
    </dgm:pt>
    <dgm:pt modelId="{73A6A0D3-244E-4506-A8BC-4892544DCD3A}" type="parTrans" cxnId="{0764FFC3-FB01-466A-9F19-42147057EC50}">
      <dgm:prSet/>
      <dgm:spPr/>
      <dgm:t>
        <a:bodyPr/>
        <a:lstStyle/>
        <a:p>
          <a:endParaRPr lang="en-US"/>
        </a:p>
      </dgm:t>
    </dgm:pt>
    <dgm:pt modelId="{90E79038-2F4D-47CC-843B-9EF2CEAE98C5}" type="sibTrans" cxnId="{0764FFC3-FB01-466A-9F19-42147057EC50}">
      <dgm:prSet/>
      <dgm:spPr/>
      <dgm:t>
        <a:bodyPr/>
        <a:lstStyle/>
        <a:p>
          <a:endParaRPr lang="en-US"/>
        </a:p>
      </dgm:t>
    </dgm:pt>
    <dgm:pt modelId="{7A7F7EE3-99F7-4F19-9F03-D161182DD389}">
      <dgm:prSet phldrT="[Text]" custT="1"/>
      <dgm:spPr>
        <a:solidFill>
          <a:srgbClr val="FFFFFF">
            <a:alpha val="90000"/>
            <a:hueOff val="0"/>
            <a:satOff val="0"/>
            <a:lumOff val="0"/>
            <a:alphaOff val="0"/>
          </a:srgbClr>
        </a:solidFill>
        <a:ln w="15875" cap="flat" cmpd="sng" algn="ctr">
          <a:solidFill>
            <a:srgbClr val="2EBA43">
              <a:hueOff val="995743"/>
              <a:satOff val="-2746"/>
              <a:lumOff val="130"/>
              <a:alphaOff val="0"/>
            </a:srgbClr>
          </a:solidFill>
          <a:prstDash val="solid"/>
        </a:ln>
        <a:effectLst/>
      </dgm:spPr>
      <dgm:t>
        <a:bodyPr spcFirstLastPara="0" vert="horz" wrap="square" lIns="85344" tIns="85344" rIns="85344" bIns="85344" numCol="1" spcCol="1270" anchor="t" anchorCtr="0"/>
        <a:lstStyle/>
        <a:p>
          <a:pPr marL="114300" lvl="1" indent="-114300" algn="l" defTabSz="533400">
            <a:lnSpc>
              <a:spcPct val="90000"/>
            </a:lnSpc>
            <a:spcBef>
              <a:spcPct val="0"/>
            </a:spcBef>
            <a:spcAft>
              <a:spcPct val="15000"/>
            </a:spcAft>
            <a:buChar char="•"/>
          </a:pPr>
          <a:r>
            <a:rPr lang="en-US" sz="1200" kern="1200" dirty="0">
              <a:solidFill>
                <a:srgbClr val="000000">
                  <a:hueOff val="0"/>
                  <a:satOff val="0"/>
                  <a:lumOff val="0"/>
                  <a:alphaOff val="0"/>
                </a:srgbClr>
              </a:solidFill>
              <a:latin typeface="Speak Pro" panose="020F0502020204030204"/>
              <a:ea typeface="+mn-ea"/>
              <a:cs typeface="+mn-cs"/>
            </a:rPr>
            <a:t>Identify measurable parameters that ensures needs translation</a:t>
          </a:r>
        </a:p>
      </dgm:t>
    </dgm:pt>
    <dgm:pt modelId="{0ACF03B8-5ED4-418D-8F3D-C0EEB7171D09}" type="parTrans" cxnId="{0F2AFD93-3A7B-4054-8300-C08B5A37DC4F}">
      <dgm:prSet/>
      <dgm:spPr/>
      <dgm:t>
        <a:bodyPr/>
        <a:lstStyle/>
        <a:p>
          <a:endParaRPr lang="en-US"/>
        </a:p>
      </dgm:t>
    </dgm:pt>
    <dgm:pt modelId="{97422CF1-11EF-4B40-B94C-B28E49AD0449}" type="sibTrans" cxnId="{0F2AFD93-3A7B-4054-8300-C08B5A37DC4F}">
      <dgm:prSet/>
      <dgm:spPr/>
      <dgm:t>
        <a:bodyPr/>
        <a:lstStyle/>
        <a:p>
          <a:endParaRPr lang="en-US"/>
        </a:p>
      </dgm:t>
    </dgm:pt>
    <dgm:pt modelId="{6B768961-8E41-4CE6-B917-70BFEDECB173}">
      <dgm:prSet phldrT="[Text]" custT="1"/>
      <dgm:spPr>
        <a:solidFill>
          <a:srgbClr val="FFFFFF">
            <a:alpha val="90000"/>
            <a:hueOff val="0"/>
            <a:satOff val="0"/>
            <a:lumOff val="0"/>
            <a:alphaOff val="0"/>
          </a:srgbClr>
        </a:solidFill>
        <a:ln w="15875" cap="flat" cmpd="sng" algn="ctr">
          <a:solidFill>
            <a:srgbClr val="2EBA43">
              <a:hueOff val="995743"/>
              <a:satOff val="-2746"/>
              <a:lumOff val="130"/>
              <a:alphaOff val="0"/>
            </a:srgbClr>
          </a:solidFill>
          <a:prstDash val="solid"/>
        </a:ln>
        <a:effectLst/>
      </dgm:spPr>
      <dgm:t>
        <a:bodyPr spcFirstLastPara="0" vert="horz" wrap="square" lIns="85344" tIns="85344" rIns="85344" bIns="85344" numCol="1" spcCol="1270" anchor="t" anchorCtr="0"/>
        <a:lstStyle/>
        <a:p>
          <a:pPr marL="114300" lvl="1" indent="-114300" algn="l" defTabSz="533400">
            <a:lnSpc>
              <a:spcPct val="90000"/>
            </a:lnSpc>
            <a:spcBef>
              <a:spcPct val="0"/>
            </a:spcBef>
            <a:spcAft>
              <a:spcPct val="15000"/>
            </a:spcAft>
            <a:buChar char="•"/>
          </a:pPr>
          <a:r>
            <a:rPr lang="en-US" sz="1200" kern="1200" dirty="0">
              <a:solidFill>
                <a:srgbClr val="000000">
                  <a:hueOff val="0"/>
                  <a:satOff val="0"/>
                  <a:lumOff val="0"/>
                  <a:alphaOff val="0"/>
                </a:srgbClr>
              </a:solidFill>
              <a:latin typeface="Speak Pro" panose="020F0502020204030204"/>
              <a:ea typeface="+mn-ea"/>
              <a:cs typeface="+mn-cs"/>
            </a:rPr>
            <a:t>(Tool : QFD)</a:t>
          </a:r>
        </a:p>
      </dgm:t>
    </dgm:pt>
    <dgm:pt modelId="{1183CC90-79A2-4128-992F-9A4360F2BDB5}" type="parTrans" cxnId="{3349D845-E33B-4FCD-ADD1-8FC922CD0244}">
      <dgm:prSet/>
      <dgm:spPr/>
      <dgm:t>
        <a:bodyPr/>
        <a:lstStyle/>
        <a:p>
          <a:endParaRPr lang="en-US"/>
        </a:p>
      </dgm:t>
    </dgm:pt>
    <dgm:pt modelId="{492A227E-B357-4B18-9DB3-F49849EE78E6}" type="sibTrans" cxnId="{3349D845-E33B-4FCD-ADD1-8FC922CD0244}">
      <dgm:prSet/>
      <dgm:spPr/>
      <dgm:t>
        <a:bodyPr/>
        <a:lstStyle/>
        <a:p>
          <a:endParaRPr lang="en-US"/>
        </a:p>
      </dgm:t>
    </dgm:pt>
    <dgm:pt modelId="{9ADAF602-E39A-48C7-B760-06081A673EAB}" type="pres">
      <dgm:prSet presAssocID="{7C33EC91-BF42-4621-AB45-E77F655644A4}" presName="linearFlow" presStyleCnt="0">
        <dgm:presLayoutVars>
          <dgm:dir/>
          <dgm:animLvl val="lvl"/>
          <dgm:resizeHandles val="exact"/>
        </dgm:presLayoutVars>
      </dgm:prSet>
      <dgm:spPr/>
    </dgm:pt>
    <dgm:pt modelId="{476E8819-3F38-400B-8A70-71E0E8FEA702}" type="pres">
      <dgm:prSet presAssocID="{138E59FC-BFF9-45E0-B303-7815C74CE130}" presName="composite" presStyleCnt="0"/>
      <dgm:spPr/>
    </dgm:pt>
    <dgm:pt modelId="{634AB9CE-618C-45E4-B7A3-3D2CF7840131}" type="pres">
      <dgm:prSet presAssocID="{138E59FC-BFF9-45E0-B303-7815C74CE130}" presName="parTx" presStyleLbl="node1" presStyleIdx="0" presStyleCnt="4">
        <dgm:presLayoutVars>
          <dgm:chMax val="0"/>
          <dgm:chPref val="0"/>
          <dgm:bulletEnabled val="1"/>
        </dgm:presLayoutVars>
      </dgm:prSet>
      <dgm:spPr/>
    </dgm:pt>
    <dgm:pt modelId="{53FAB7F4-3077-4ABD-9688-D377114C25D0}" type="pres">
      <dgm:prSet presAssocID="{138E59FC-BFF9-45E0-B303-7815C74CE130}" presName="parSh" presStyleLbl="node1" presStyleIdx="0" presStyleCnt="4"/>
      <dgm:spPr/>
    </dgm:pt>
    <dgm:pt modelId="{CB64F256-FC8C-47C8-B623-1544D5D7D554}" type="pres">
      <dgm:prSet presAssocID="{138E59FC-BFF9-45E0-B303-7815C74CE130}" presName="desTx" presStyleLbl="fgAcc1" presStyleIdx="0" presStyleCnt="4">
        <dgm:presLayoutVars>
          <dgm:bulletEnabled val="1"/>
        </dgm:presLayoutVars>
      </dgm:prSet>
      <dgm:spPr/>
    </dgm:pt>
    <dgm:pt modelId="{FA4D8A5C-B26E-46EA-A331-71C8CE4F4A98}" type="pres">
      <dgm:prSet presAssocID="{D6B71679-7E93-4044-B351-A38D04423014}" presName="sibTrans" presStyleLbl="sibTrans2D1" presStyleIdx="0" presStyleCnt="3"/>
      <dgm:spPr/>
    </dgm:pt>
    <dgm:pt modelId="{6407DC88-E554-44A7-94D8-CD010A0DEC92}" type="pres">
      <dgm:prSet presAssocID="{D6B71679-7E93-4044-B351-A38D04423014}" presName="connTx" presStyleLbl="sibTrans2D1" presStyleIdx="0" presStyleCnt="3"/>
      <dgm:spPr/>
    </dgm:pt>
    <dgm:pt modelId="{327E1B30-4E1D-405B-A32C-7EC65B67653F}" type="pres">
      <dgm:prSet presAssocID="{11BEF578-747C-4F9E-8DBB-022DDD57991B}" presName="composite" presStyleCnt="0"/>
      <dgm:spPr/>
    </dgm:pt>
    <dgm:pt modelId="{6996E7FF-7A7F-4E60-9BB2-7112017DE6CF}" type="pres">
      <dgm:prSet presAssocID="{11BEF578-747C-4F9E-8DBB-022DDD57991B}" presName="parTx" presStyleLbl="node1" presStyleIdx="0" presStyleCnt="4">
        <dgm:presLayoutVars>
          <dgm:chMax val="0"/>
          <dgm:chPref val="0"/>
          <dgm:bulletEnabled val="1"/>
        </dgm:presLayoutVars>
      </dgm:prSet>
      <dgm:spPr/>
    </dgm:pt>
    <dgm:pt modelId="{F8898A45-9AF1-46C6-8F69-EB8BDF75D185}" type="pres">
      <dgm:prSet presAssocID="{11BEF578-747C-4F9E-8DBB-022DDD57991B}" presName="parSh" presStyleLbl="node1" presStyleIdx="1" presStyleCnt="4"/>
      <dgm:spPr/>
    </dgm:pt>
    <dgm:pt modelId="{A86529DB-7E36-4DC5-9BE3-4E78809A5BEC}" type="pres">
      <dgm:prSet presAssocID="{11BEF578-747C-4F9E-8DBB-022DDD57991B}" presName="desTx" presStyleLbl="fgAcc1" presStyleIdx="1" presStyleCnt="4">
        <dgm:presLayoutVars>
          <dgm:bulletEnabled val="1"/>
        </dgm:presLayoutVars>
      </dgm:prSet>
      <dgm:spPr/>
    </dgm:pt>
    <dgm:pt modelId="{5A920E43-1610-4AD8-9C26-6693376C645F}" type="pres">
      <dgm:prSet presAssocID="{C5969534-9CDA-48E0-A813-B116A5A55527}" presName="sibTrans" presStyleLbl="sibTrans2D1" presStyleIdx="1" presStyleCnt="3"/>
      <dgm:spPr/>
    </dgm:pt>
    <dgm:pt modelId="{2A25C1C1-BE11-4F72-9CBE-696FCF6E24D8}" type="pres">
      <dgm:prSet presAssocID="{C5969534-9CDA-48E0-A813-B116A5A55527}" presName="connTx" presStyleLbl="sibTrans2D1" presStyleIdx="1" presStyleCnt="3"/>
      <dgm:spPr/>
    </dgm:pt>
    <dgm:pt modelId="{A26957AA-6456-4483-8D34-5C75ADE3680B}" type="pres">
      <dgm:prSet presAssocID="{F9492F61-B3C3-42AE-BE5A-ABC247D26A1B}" presName="composite" presStyleCnt="0"/>
      <dgm:spPr/>
    </dgm:pt>
    <dgm:pt modelId="{B8EAC4F3-0299-4E58-8C21-54A180C592B1}" type="pres">
      <dgm:prSet presAssocID="{F9492F61-B3C3-42AE-BE5A-ABC247D26A1B}" presName="parTx" presStyleLbl="node1" presStyleIdx="1" presStyleCnt="4">
        <dgm:presLayoutVars>
          <dgm:chMax val="0"/>
          <dgm:chPref val="0"/>
          <dgm:bulletEnabled val="1"/>
        </dgm:presLayoutVars>
      </dgm:prSet>
      <dgm:spPr>
        <a:xfrm>
          <a:off x="5364364" y="465774"/>
          <a:ext cx="1669286" cy="605430"/>
        </a:xfrm>
        <a:prstGeom prst="rect">
          <a:avLst/>
        </a:prstGeom>
      </dgm:spPr>
    </dgm:pt>
    <dgm:pt modelId="{98BEDABC-931A-4F26-B63D-FE78F0666B46}" type="pres">
      <dgm:prSet presAssocID="{F9492F61-B3C3-42AE-BE5A-ABC247D26A1B}" presName="parSh" presStyleLbl="node1" presStyleIdx="2" presStyleCnt="4"/>
      <dgm:spPr/>
    </dgm:pt>
    <dgm:pt modelId="{F886DA9E-6D6B-440F-8A0F-240D37420E8D}" type="pres">
      <dgm:prSet presAssocID="{F9492F61-B3C3-42AE-BE5A-ABC247D26A1B}" presName="desTx" presStyleLbl="fgAcc1" presStyleIdx="2" presStyleCnt="4">
        <dgm:presLayoutVars>
          <dgm:bulletEnabled val="1"/>
        </dgm:presLayoutVars>
      </dgm:prSet>
      <dgm:spPr>
        <a:xfrm>
          <a:off x="5706266" y="1071205"/>
          <a:ext cx="1669286" cy="2249100"/>
        </a:xfrm>
        <a:prstGeom prst="roundRect">
          <a:avLst>
            <a:gd name="adj" fmla="val 10000"/>
          </a:avLst>
        </a:prstGeom>
      </dgm:spPr>
    </dgm:pt>
    <dgm:pt modelId="{62356BAC-D404-42E4-BEEB-91FBC7F6D2D9}" type="pres">
      <dgm:prSet presAssocID="{C5410FA2-C8CD-4175-A1EA-45E61DB5D57E}" presName="sibTrans" presStyleLbl="sibTrans2D1" presStyleIdx="2" presStyleCnt="3"/>
      <dgm:spPr/>
    </dgm:pt>
    <dgm:pt modelId="{05F72FD9-E663-4303-85F6-8C6EE9D965B6}" type="pres">
      <dgm:prSet presAssocID="{C5410FA2-C8CD-4175-A1EA-45E61DB5D57E}" presName="connTx" presStyleLbl="sibTrans2D1" presStyleIdx="2" presStyleCnt="3"/>
      <dgm:spPr/>
    </dgm:pt>
    <dgm:pt modelId="{E157263C-64F9-412D-B6A6-E91BEF5E9644}" type="pres">
      <dgm:prSet presAssocID="{673A0D34-E7C0-4F2D-A776-1B13137C14DA}" presName="composite" presStyleCnt="0"/>
      <dgm:spPr/>
    </dgm:pt>
    <dgm:pt modelId="{4CDC4D99-6D7F-487C-A371-3F89D823F86E}" type="pres">
      <dgm:prSet presAssocID="{673A0D34-E7C0-4F2D-A776-1B13137C14DA}" presName="parTx" presStyleLbl="node1" presStyleIdx="2" presStyleCnt="4">
        <dgm:presLayoutVars>
          <dgm:chMax val="0"/>
          <dgm:chPref val="0"/>
          <dgm:bulletEnabled val="1"/>
        </dgm:presLayoutVars>
      </dgm:prSet>
      <dgm:spPr/>
    </dgm:pt>
    <dgm:pt modelId="{C0C785B5-BF4C-4DFD-8501-930A315EFF21}" type="pres">
      <dgm:prSet presAssocID="{673A0D34-E7C0-4F2D-A776-1B13137C14DA}" presName="parSh" presStyleLbl="node1" presStyleIdx="3" presStyleCnt="4"/>
      <dgm:spPr/>
    </dgm:pt>
    <dgm:pt modelId="{1DAE807A-F4E7-4231-A7FF-6D6E05F72940}" type="pres">
      <dgm:prSet presAssocID="{673A0D34-E7C0-4F2D-A776-1B13137C14DA}" presName="desTx" presStyleLbl="fgAcc1" presStyleIdx="3" presStyleCnt="4">
        <dgm:presLayoutVars>
          <dgm:bulletEnabled val="1"/>
        </dgm:presLayoutVars>
      </dgm:prSet>
      <dgm:spPr>
        <a:xfrm>
          <a:off x="8387784" y="1071205"/>
          <a:ext cx="1669286" cy="2249100"/>
        </a:xfrm>
        <a:prstGeom prst="roundRect">
          <a:avLst>
            <a:gd name="adj" fmla="val 10000"/>
          </a:avLst>
        </a:prstGeom>
      </dgm:spPr>
    </dgm:pt>
  </dgm:ptLst>
  <dgm:cxnLst>
    <dgm:cxn modelId="{F91FA000-6271-4320-875A-77424DC4324A}" type="presOf" srcId="{11BEF578-747C-4F9E-8DBB-022DDD57991B}" destId="{F8898A45-9AF1-46C6-8F69-EB8BDF75D185}" srcOrd="1" destOrd="0" presId="urn:microsoft.com/office/officeart/2005/8/layout/process3"/>
    <dgm:cxn modelId="{F4DF7501-CBB0-427A-9FBA-076B46DBC77B}" type="presOf" srcId="{C5410FA2-C8CD-4175-A1EA-45E61DB5D57E}" destId="{62356BAC-D404-42E4-BEEB-91FBC7F6D2D9}" srcOrd="0" destOrd="0" presId="urn:microsoft.com/office/officeart/2005/8/layout/process3"/>
    <dgm:cxn modelId="{835DC006-9112-4E13-941F-E04C300A3121}" type="presOf" srcId="{6AE3E777-ADBA-4253-A002-2C08F6DCCB66}" destId="{1DAE807A-F4E7-4231-A7FF-6D6E05F72940}" srcOrd="0" destOrd="0" presId="urn:microsoft.com/office/officeart/2005/8/layout/process3"/>
    <dgm:cxn modelId="{DCF2F809-2316-47E0-BD4D-00E3D9972326}" srcId="{F9492F61-B3C3-42AE-BE5A-ABC247D26A1B}" destId="{9B100433-F20E-4867-B515-2D426671190D}" srcOrd="0" destOrd="0" parTransId="{D8B73785-FFD7-4048-86BB-88BC34EC8226}" sibTransId="{9C1F24DF-3E66-4858-BC20-695CE41C3A73}"/>
    <dgm:cxn modelId="{6CEC8311-21AE-4879-8ED8-8EBDE1FB447D}" srcId="{11BEF578-747C-4F9E-8DBB-022DDD57991B}" destId="{0A6CE8C8-E215-4EFD-9C3F-D02756F80689}" srcOrd="3" destOrd="0" parTransId="{6B372049-4B58-4FEA-9F02-82F4067C3408}" sibTransId="{ADA09C78-46C6-4784-9473-2C354080EA3D}"/>
    <dgm:cxn modelId="{F0D3CA25-79B6-4958-8825-9F573D3AE2A6}" srcId="{138E59FC-BFF9-45E0-B303-7815C74CE130}" destId="{66764160-31C8-4BBD-B4AB-74DAD9FD5BAE}" srcOrd="4" destOrd="0" parTransId="{8450B598-C85D-42FA-8FC9-D9638D374AC7}" sibTransId="{C72CDBBC-69F4-4A08-A705-49900DD4AE33}"/>
    <dgm:cxn modelId="{E1CD5E29-A627-4381-8F10-63C2F6145D5A}" type="presOf" srcId="{0A6CE8C8-E215-4EFD-9C3F-D02756F80689}" destId="{A86529DB-7E36-4DC5-9BE3-4E78809A5BEC}" srcOrd="0" destOrd="3" presId="urn:microsoft.com/office/officeart/2005/8/layout/process3"/>
    <dgm:cxn modelId="{A0D8132D-93E8-419C-B53F-6B5B729C31F0}" type="presOf" srcId="{01634ED3-572B-4418-A792-0907F0CF32A5}" destId="{A86529DB-7E36-4DC5-9BE3-4E78809A5BEC}" srcOrd="0" destOrd="1" presId="urn:microsoft.com/office/officeart/2005/8/layout/process3"/>
    <dgm:cxn modelId="{CD139630-463D-4418-8379-DCF22BAA882E}" type="presOf" srcId="{33E15121-6F89-4EDA-8916-5EF144E9D193}" destId="{CB64F256-FC8C-47C8-B623-1544D5D7D554}" srcOrd="0" destOrd="1" presId="urn:microsoft.com/office/officeart/2005/8/layout/process3"/>
    <dgm:cxn modelId="{DC74CA5D-5AD4-4B19-9A34-9386B3A03611}" type="presOf" srcId="{3EAD4D5B-4A21-47BF-AB34-FDED52BB433F}" destId="{CB64F256-FC8C-47C8-B623-1544D5D7D554}" srcOrd="0" destOrd="0" presId="urn:microsoft.com/office/officeart/2005/8/layout/process3"/>
    <dgm:cxn modelId="{CA8A9564-F711-47DE-838E-6BA5FA270BCD}" srcId="{F9492F61-B3C3-42AE-BE5A-ABC247D26A1B}" destId="{9F881137-058A-470B-AB73-4049D3BF02DD}" srcOrd="2" destOrd="0" parTransId="{EC5A5B7A-D2F0-4BB5-80D6-7D8DC0EACBAA}" sibTransId="{9B8228B3-2E12-4597-AB1E-E317EEB25CA3}"/>
    <dgm:cxn modelId="{CC053945-9746-42AB-93B0-1D222C2864E7}" type="presOf" srcId="{7A7F7EE3-99F7-4F19-9F03-D161182DD389}" destId="{1DAE807A-F4E7-4231-A7FF-6D6E05F72940}" srcOrd="0" destOrd="2" presId="urn:microsoft.com/office/officeart/2005/8/layout/process3"/>
    <dgm:cxn modelId="{3349D845-E33B-4FCD-ADD1-8FC922CD0244}" srcId="{673A0D34-E7C0-4F2D-A776-1B13137C14DA}" destId="{6B768961-8E41-4CE6-B917-70BFEDECB173}" srcOrd="3" destOrd="0" parTransId="{1183CC90-79A2-4128-992F-9A4360F2BDB5}" sibTransId="{492A227E-B357-4B18-9DB3-F49849EE78E6}"/>
    <dgm:cxn modelId="{8B379C46-20E3-444F-A3DD-9E5E031C4B88}" srcId="{138E59FC-BFF9-45E0-B303-7815C74CE130}" destId="{6671F54D-80E1-4920-ADFC-A7C6339DD9BB}" srcOrd="2" destOrd="0" parTransId="{21944382-B8A3-4DE5-A984-CBDFB776328D}" sibTransId="{6D38524C-D83E-42D2-A994-C04E17E2CDB4}"/>
    <dgm:cxn modelId="{D75B5367-43C3-42E4-9215-E850E37A470D}" type="presOf" srcId="{7C33EC91-BF42-4621-AB45-E77F655644A4}" destId="{9ADAF602-E39A-48C7-B760-06081A673EAB}" srcOrd="0" destOrd="0" presId="urn:microsoft.com/office/officeart/2005/8/layout/process3"/>
    <dgm:cxn modelId="{9A4AF048-F0DC-4227-A2C2-66FAE7D642B0}" type="presOf" srcId="{138E59FC-BFF9-45E0-B303-7815C74CE130}" destId="{53FAB7F4-3077-4ABD-9688-D377114C25D0}" srcOrd="1" destOrd="0" presId="urn:microsoft.com/office/officeart/2005/8/layout/process3"/>
    <dgm:cxn modelId="{3B41A649-E349-45B0-A099-E048F57BF354}" type="presOf" srcId="{C5969534-9CDA-48E0-A813-B116A5A55527}" destId="{2A25C1C1-BE11-4F72-9CBE-696FCF6E24D8}" srcOrd="1" destOrd="0" presId="urn:microsoft.com/office/officeart/2005/8/layout/process3"/>
    <dgm:cxn modelId="{512CD34A-D5A7-47B1-B483-A37858E0F211}" srcId="{11BEF578-747C-4F9E-8DBB-022DDD57991B}" destId="{01634ED3-572B-4418-A792-0907F0CF32A5}" srcOrd="1" destOrd="0" parTransId="{3E0564F5-5824-4ECE-ABD0-82C811738027}" sibTransId="{952EF97A-EA84-4226-86CA-BCEBD8BCD979}"/>
    <dgm:cxn modelId="{8C74E54A-3807-4AEF-A182-94D7A0F6C221}" type="presOf" srcId="{9B100433-F20E-4867-B515-2D426671190D}" destId="{F886DA9E-6D6B-440F-8A0F-240D37420E8D}" srcOrd="0" destOrd="0" presId="urn:microsoft.com/office/officeart/2005/8/layout/process3"/>
    <dgm:cxn modelId="{6E776877-06EF-4B6D-8738-43D9EF047FDB}" srcId="{138E59FC-BFF9-45E0-B303-7815C74CE130}" destId="{BDEBF321-C7AC-4EE8-9952-23499A03780F}" srcOrd="3" destOrd="0" parTransId="{FC652087-7DCA-46FB-BB86-73C7D6978E8C}" sibTransId="{0AA2E765-A414-44FB-9B78-10B9967574C8}"/>
    <dgm:cxn modelId="{3C19E077-5D43-4D8F-B1AC-91AD07FE1AE0}" srcId="{7C33EC91-BF42-4621-AB45-E77F655644A4}" destId="{673A0D34-E7C0-4F2D-A776-1B13137C14DA}" srcOrd="3" destOrd="0" parTransId="{73084FA5-D05E-443C-8F47-84244715A5A3}" sibTransId="{D00A18A2-A375-4357-8D8F-AED47A0D1FD8}"/>
    <dgm:cxn modelId="{378FAE59-DAA4-41F7-A268-65089E9A21BE}" type="presOf" srcId="{BDEBF321-C7AC-4EE8-9952-23499A03780F}" destId="{CB64F256-FC8C-47C8-B623-1544D5D7D554}" srcOrd="0" destOrd="3" presId="urn:microsoft.com/office/officeart/2005/8/layout/process3"/>
    <dgm:cxn modelId="{E283557C-0823-4C39-AB09-3ADC5FE84405}" type="presOf" srcId="{D6B71679-7E93-4044-B351-A38D04423014}" destId="{6407DC88-E554-44A7-94D8-CD010A0DEC92}" srcOrd="1" destOrd="0" presId="urn:microsoft.com/office/officeart/2005/8/layout/process3"/>
    <dgm:cxn modelId="{2BCC297F-2DFC-4F25-A457-3CB41B5F2868}" type="presOf" srcId="{9F881137-058A-470B-AB73-4049D3BF02DD}" destId="{F886DA9E-6D6B-440F-8A0F-240D37420E8D}" srcOrd="0" destOrd="2" presId="urn:microsoft.com/office/officeart/2005/8/layout/process3"/>
    <dgm:cxn modelId="{8AB14385-9453-4041-BA1E-04C5FFD62B40}" type="presOf" srcId="{F7A525A1-B270-4052-8354-7123C042C619}" destId="{F886DA9E-6D6B-440F-8A0F-240D37420E8D}" srcOrd="0" destOrd="1" presId="urn:microsoft.com/office/officeart/2005/8/layout/process3"/>
    <dgm:cxn modelId="{6B76CA86-BF44-48A4-9422-4BCB4C455752}" type="presOf" srcId="{66764160-31C8-4BBD-B4AB-74DAD9FD5BAE}" destId="{CB64F256-FC8C-47C8-B623-1544D5D7D554}" srcOrd="0" destOrd="4" presId="urn:microsoft.com/office/officeart/2005/8/layout/process3"/>
    <dgm:cxn modelId="{B616578E-DCF9-4F9B-8841-0ABA22F02D4F}" srcId="{7C33EC91-BF42-4621-AB45-E77F655644A4}" destId="{11BEF578-747C-4F9E-8DBB-022DDD57991B}" srcOrd="1" destOrd="0" parTransId="{3B211C62-7E0B-438E-A7A9-2B8EED7D1E57}" sibTransId="{C5969534-9CDA-48E0-A813-B116A5A55527}"/>
    <dgm:cxn modelId="{7847F48F-F424-4FFD-8E1C-B4C5ABD71DF2}" srcId="{F9492F61-B3C3-42AE-BE5A-ABC247D26A1B}" destId="{F7A525A1-B270-4052-8354-7123C042C619}" srcOrd="1" destOrd="0" parTransId="{E85F5F70-69A4-468A-93CF-2B1138B1E19B}" sibTransId="{890F340E-B0EE-4E96-8DE9-FDEDC60A410A}"/>
    <dgm:cxn modelId="{D58C7B90-9904-4570-941B-EB024E8DD73F}" type="presOf" srcId="{C5969534-9CDA-48E0-A813-B116A5A55527}" destId="{5A920E43-1610-4AD8-9C26-6693376C645F}" srcOrd="0" destOrd="0" presId="urn:microsoft.com/office/officeart/2005/8/layout/process3"/>
    <dgm:cxn modelId="{0F2AFD93-3A7B-4054-8300-C08B5A37DC4F}" srcId="{673A0D34-E7C0-4F2D-A776-1B13137C14DA}" destId="{7A7F7EE3-99F7-4F19-9F03-D161182DD389}" srcOrd="2" destOrd="0" parTransId="{0ACF03B8-5ED4-418D-8F3D-C0EEB7171D09}" sibTransId="{97422CF1-11EF-4B40-B94C-B28E49AD0449}"/>
    <dgm:cxn modelId="{CB62C194-38F7-4609-AF64-6D9DEE119089}" type="presOf" srcId="{138E59FC-BFF9-45E0-B303-7815C74CE130}" destId="{634AB9CE-618C-45E4-B7A3-3D2CF7840131}" srcOrd="0" destOrd="0" presId="urn:microsoft.com/office/officeart/2005/8/layout/process3"/>
    <dgm:cxn modelId="{4CA69696-9BD9-4168-86E8-7B0043B6D468}" type="presOf" srcId="{D6B71679-7E93-4044-B351-A38D04423014}" destId="{FA4D8A5C-B26E-46EA-A331-71C8CE4F4A98}" srcOrd="0" destOrd="0" presId="urn:microsoft.com/office/officeart/2005/8/layout/process3"/>
    <dgm:cxn modelId="{0E5A239C-4C2C-4EAC-B59D-E8A4489A055D}" srcId="{138E59FC-BFF9-45E0-B303-7815C74CE130}" destId="{33E15121-6F89-4EDA-8916-5EF144E9D193}" srcOrd="1" destOrd="0" parTransId="{6A9D7CC4-4BE4-4993-AA01-E70B0C634901}" sibTransId="{9A0A2B65-1C13-49CA-A8FB-5EDFA7D546AA}"/>
    <dgm:cxn modelId="{66DCE2A0-07D8-4FEF-BA67-0AEF417CFD41}" type="presOf" srcId="{6A91F18F-DB00-4E66-AF0D-7E281ABEE816}" destId="{1DAE807A-F4E7-4231-A7FF-6D6E05F72940}" srcOrd="0" destOrd="1" presId="urn:microsoft.com/office/officeart/2005/8/layout/process3"/>
    <dgm:cxn modelId="{3668D2A3-D11D-4992-9A48-ED801C80E780}" type="presOf" srcId="{6B768961-8E41-4CE6-B917-70BFEDECB173}" destId="{1DAE807A-F4E7-4231-A7FF-6D6E05F72940}" srcOrd="0" destOrd="3" presId="urn:microsoft.com/office/officeart/2005/8/layout/process3"/>
    <dgm:cxn modelId="{351820A5-9E8A-4D09-B64D-B1BA6F71E8E5}" type="presOf" srcId="{673A0D34-E7C0-4F2D-A776-1B13137C14DA}" destId="{C0C785B5-BF4C-4DFD-8501-930A315EFF21}" srcOrd="1" destOrd="0" presId="urn:microsoft.com/office/officeart/2005/8/layout/process3"/>
    <dgm:cxn modelId="{C5D752B1-838F-4015-8ACA-D19419F7C242}" type="presOf" srcId="{11BEF578-747C-4F9E-8DBB-022DDD57991B}" destId="{6996E7FF-7A7F-4E60-9BB2-7112017DE6CF}" srcOrd="0" destOrd="0" presId="urn:microsoft.com/office/officeart/2005/8/layout/process3"/>
    <dgm:cxn modelId="{526D38B8-A37B-4B79-BD74-5A07FF64A1AC}" type="presOf" srcId="{6671F54D-80E1-4920-ADFC-A7C6339DD9BB}" destId="{CB64F256-FC8C-47C8-B623-1544D5D7D554}" srcOrd="0" destOrd="2" presId="urn:microsoft.com/office/officeart/2005/8/layout/process3"/>
    <dgm:cxn modelId="{4522C2BB-1AB5-41F8-965D-9900AAA8CAC4}" type="presOf" srcId="{F9492F61-B3C3-42AE-BE5A-ABC247D26A1B}" destId="{98BEDABC-931A-4F26-B63D-FE78F0666B46}" srcOrd="1" destOrd="0" presId="urn:microsoft.com/office/officeart/2005/8/layout/process3"/>
    <dgm:cxn modelId="{BA0F26C1-0C18-43E8-88FA-219CA60BB67D}" type="presOf" srcId="{673A0D34-E7C0-4F2D-A776-1B13137C14DA}" destId="{4CDC4D99-6D7F-487C-A371-3F89D823F86E}" srcOrd="0" destOrd="0" presId="urn:microsoft.com/office/officeart/2005/8/layout/process3"/>
    <dgm:cxn modelId="{0764FFC3-FB01-466A-9F19-42147057EC50}" srcId="{673A0D34-E7C0-4F2D-A776-1B13137C14DA}" destId="{6A91F18F-DB00-4E66-AF0D-7E281ABEE816}" srcOrd="1" destOrd="0" parTransId="{73A6A0D3-244E-4506-A8BC-4892544DCD3A}" sibTransId="{90E79038-2F4D-47CC-843B-9EF2CEAE98C5}"/>
    <dgm:cxn modelId="{6369A6CA-E46C-47B2-9ED3-DBF87408D20B}" type="presOf" srcId="{F9492F61-B3C3-42AE-BE5A-ABC247D26A1B}" destId="{B8EAC4F3-0299-4E58-8C21-54A180C592B1}" srcOrd="0" destOrd="0" presId="urn:microsoft.com/office/officeart/2005/8/layout/process3"/>
    <dgm:cxn modelId="{E990F4CA-A7C1-439A-B47F-AF718B7ED768}" srcId="{11BEF578-747C-4F9E-8DBB-022DDD57991B}" destId="{C6FBF1A7-06B4-47C5-B5E9-CA79FE545162}" srcOrd="0" destOrd="0" parTransId="{674344B2-E708-4C39-8044-54D7641943F0}" sibTransId="{EB5CC910-9B87-4200-82EB-09B37EE996D5}"/>
    <dgm:cxn modelId="{B43244D1-5C8D-47B3-9BBA-2575E141E633}" srcId="{7C33EC91-BF42-4621-AB45-E77F655644A4}" destId="{138E59FC-BFF9-45E0-B303-7815C74CE130}" srcOrd="0" destOrd="0" parTransId="{4591954D-932C-4BFC-8385-D7204ED8FCEB}" sibTransId="{D6B71679-7E93-4044-B351-A38D04423014}"/>
    <dgm:cxn modelId="{0158F7D4-5285-42B0-B6B8-74564A9FEF90}" srcId="{138E59FC-BFF9-45E0-B303-7815C74CE130}" destId="{3EAD4D5B-4A21-47BF-AB34-FDED52BB433F}" srcOrd="0" destOrd="0" parTransId="{16CFF6DE-77E5-4059-904A-3A5CF5F0A405}" sibTransId="{EE5F53AB-DA9A-445B-99F6-23428F46FB89}"/>
    <dgm:cxn modelId="{C784A6DF-1D3B-463C-AA3F-260ABF042921}" srcId="{7C33EC91-BF42-4621-AB45-E77F655644A4}" destId="{F9492F61-B3C3-42AE-BE5A-ABC247D26A1B}" srcOrd="2" destOrd="0" parTransId="{BF9D4641-1D89-4F1D-89AC-45B419F62726}" sibTransId="{C5410FA2-C8CD-4175-A1EA-45E61DB5D57E}"/>
    <dgm:cxn modelId="{6123F6E9-F2A2-425C-BD5B-BD78A279DD1B}" type="presOf" srcId="{230AE028-DAB1-47C2-A2EE-079691A53484}" destId="{A86529DB-7E36-4DC5-9BE3-4E78809A5BEC}" srcOrd="0" destOrd="2" presId="urn:microsoft.com/office/officeart/2005/8/layout/process3"/>
    <dgm:cxn modelId="{DA2E64EE-15FC-4EB5-BF90-ABF13C03CE78}" type="presOf" srcId="{C5410FA2-C8CD-4175-A1EA-45E61DB5D57E}" destId="{05F72FD9-E663-4303-85F6-8C6EE9D965B6}" srcOrd="1" destOrd="0" presId="urn:microsoft.com/office/officeart/2005/8/layout/process3"/>
    <dgm:cxn modelId="{045959F5-0CB9-4C1F-8D95-A1D2DDAEA751}" type="presOf" srcId="{C6FBF1A7-06B4-47C5-B5E9-CA79FE545162}" destId="{A86529DB-7E36-4DC5-9BE3-4E78809A5BEC}" srcOrd="0" destOrd="0" presId="urn:microsoft.com/office/officeart/2005/8/layout/process3"/>
    <dgm:cxn modelId="{70B7C7FE-0839-4ED6-87C4-D40980E1ABE3}" srcId="{673A0D34-E7C0-4F2D-A776-1B13137C14DA}" destId="{6AE3E777-ADBA-4253-A002-2C08F6DCCB66}" srcOrd="0" destOrd="0" parTransId="{CB18F6D7-498E-40BF-807E-FA5866B7EC2E}" sibTransId="{CE3F93FF-57A6-4E97-AE49-C79939073197}"/>
    <dgm:cxn modelId="{DE368FFF-F985-4F7C-B431-4C1E08ADAB28}" srcId="{11BEF578-747C-4F9E-8DBB-022DDD57991B}" destId="{230AE028-DAB1-47C2-A2EE-079691A53484}" srcOrd="2" destOrd="0" parTransId="{1A3C8B98-3D7C-4747-9FB2-DCC98F219264}" sibTransId="{86A56958-88D5-4828-9985-38DAA5B153A2}"/>
    <dgm:cxn modelId="{D5C4791A-750C-4E7B-971B-2254200C4C11}" type="presParOf" srcId="{9ADAF602-E39A-48C7-B760-06081A673EAB}" destId="{476E8819-3F38-400B-8A70-71E0E8FEA702}" srcOrd="0" destOrd="0" presId="urn:microsoft.com/office/officeart/2005/8/layout/process3"/>
    <dgm:cxn modelId="{91F8A497-2AC0-476E-B9AF-915F68B2D8A0}" type="presParOf" srcId="{476E8819-3F38-400B-8A70-71E0E8FEA702}" destId="{634AB9CE-618C-45E4-B7A3-3D2CF7840131}" srcOrd="0" destOrd="0" presId="urn:microsoft.com/office/officeart/2005/8/layout/process3"/>
    <dgm:cxn modelId="{68CDC969-AF2F-4587-8C76-1C71D4B24C8E}" type="presParOf" srcId="{476E8819-3F38-400B-8A70-71E0E8FEA702}" destId="{53FAB7F4-3077-4ABD-9688-D377114C25D0}" srcOrd="1" destOrd="0" presId="urn:microsoft.com/office/officeart/2005/8/layout/process3"/>
    <dgm:cxn modelId="{E323A9CF-9AD9-4E65-8E03-5C1CDFC6BDD6}" type="presParOf" srcId="{476E8819-3F38-400B-8A70-71E0E8FEA702}" destId="{CB64F256-FC8C-47C8-B623-1544D5D7D554}" srcOrd="2" destOrd="0" presId="urn:microsoft.com/office/officeart/2005/8/layout/process3"/>
    <dgm:cxn modelId="{75871DDF-5088-4FA1-A228-18AF6B48EAB9}" type="presParOf" srcId="{9ADAF602-E39A-48C7-B760-06081A673EAB}" destId="{FA4D8A5C-B26E-46EA-A331-71C8CE4F4A98}" srcOrd="1" destOrd="0" presId="urn:microsoft.com/office/officeart/2005/8/layout/process3"/>
    <dgm:cxn modelId="{46A1E3CD-2E85-4CD0-BD2D-CC6501392109}" type="presParOf" srcId="{FA4D8A5C-B26E-46EA-A331-71C8CE4F4A98}" destId="{6407DC88-E554-44A7-94D8-CD010A0DEC92}" srcOrd="0" destOrd="0" presId="urn:microsoft.com/office/officeart/2005/8/layout/process3"/>
    <dgm:cxn modelId="{85B3C65E-C1F9-4718-8D01-E577BA47B64A}" type="presParOf" srcId="{9ADAF602-E39A-48C7-B760-06081A673EAB}" destId="{327E1B30-4E1D-405B-A32C-7EC65B67653F}" srcOrd="2" destOrd="0" presId="urn:microsoft.com/office/officeart/2005/8/layout/process3"/>
    <dgm:cxn modelId="{BBDDF7E1-227B-476B-872C-6AD7E2BA7486}" type="presParOf" srcId="{327E1B30-4E1D-405B-A32C-7EC65B67653F}" destId="{6996E7FF-7A7F-4E60-9BB2-7112017DE6CF}" srcOrd="0" destOrd="0" presId="urn:microsoft.com/office/officeart/2005/8/layout/process3"/>
    <dgm:cxn modelId="{B0E3BC47-4791-4B51-9CEA-00675E99A013}" type="presParOf" srcId="{327E1B30-4E1D-405B-A32C-7EC65B67653F}" destId="{F8898A45-9AF1-46C6-8F69-EB8BDF75D185}" srcOrd="1" destOrd="0" presId="urn:microsoft.com/office/officeart/2005/8/layout/process3"/>
    <dgm:cxn modelId="{10AB0EC4-807E-4DF7-A9B7-92E0F3583D39}" type="presParOf" srcId="{327E1B30-4E1D-405B-A32C-7EC65B67653F}" destId="{A86529DB-7E36-4DC5-9BE3-4E78809A5BEC}" srcOrd="2" destOrd="0" presId="urn:microsoft.com/office/officeart/2005/8/layout/process3"/>
    <dgm:cxn modelId="{9C9F2F30-09E8-496D-982F-184F9E42BF38}" type="presParOf" srcId="{9ADAF602-E39A-48C7-B760-06081A673EAB}" destId="{5A920E43-1610-4AD8-9C26-6693376C645F}" srcOrd="3" destOrd="0" presId="urn:microsoft.com/office/officeart/2005/8/layout/process3"/>
    <dgm:cxn modelId="{911D5ED9-86EC-484F-9EB2-0385DE3FC6C3}" type="presParOf" srcId="{5A920E43-1610-4AD8-9C26-6693376C645F}" destId="{2A25C1C1-BE11-4F72-9CBE-696FCF6E24D8}" srcOrd="0" destOrd="0" presId="urn:microsoft.com/office/officeart/2005/8/layout/process3"/>
    <dgm:cxn modelId="{8AEDE9FD-9AFA-4AB7-9401-F5EEFDEFCBAD}" type="presParOf" srcId="{9ADAF602-E39A-48C7-B760-06081A673EAB}" destId="{A26957AA-6456-4483-8D34-5C75ADE3680B}" srcOrd="4" destOrd="0" presId="urn:microsoft.com/office/officeart/2005/8/layout/process3"/>
    <dgm:cxn modelId="{C6750DC8-47D9-41D0-B1EB-8FB7C0354FD4}" type="presParOf" srcId="{A26957AA-6456-4483-8D34-5C75ADE3680B}" destId="{B8EAC4F3-0299-4E58-8C21-54A180C592B1}" srcOrd="0" destOrd="0" presId="urn:microsoft.com/office/officeart/2005/8/layout/process3"/>
    <dgm:cxn modelId="{E5CE4889-B04C-4462-A707-3E8CDE9764EC}" type="presParOf" srcId="{A26957AA-6456-4483-8D34-5C75ADE3680B}" destId="{98BEDABC-931A-4F26-B63D-FE78F0666B46}" srcOrd="1" destOrd="0" presId="urn:microsoft.com/office/officeart/2005/8/layout/process3"/>
    <dgm:cxn modelId="{56D20A8F-C36B-4A6C-B969-78BDB5633A76}" type="presParOf" srcId="{A26957AA-6456-4483-8D34-5C75ADE3680B}" destId="{F886DA9E-6D6B-440F-8A0F-240D37420E8D}" srcOrd="2" destOrd="0" presId="urn:microsoft.com/office/officeart/2005/8/layout/process3"/>
    <dgm:cxn modelId="{023CB83D-77A5-4EA3-B750-FD1F896BA46B}" type="presParOf" srcId="{9ADAF602-E39A-48C7-B760-06081A673EAB}" destId="{62356BAC-D404-42E4-BEEB-91FBC7F6D2D9}" srcOrd="5" destOrd="0" presId="urn:microsoft.com/office/officeart/2005/8/layout/process3"/>
    <dgm:cxn modelId="{CC3EADFF-4F85-4D54-99E2-095AF06BCEAB}" type="presParOf" srcId="{62356BAC-D404-42E4-BEEB-91FBC7F6D2D9}" destId="{05F72FD9-E663-4303-85F6-8C6EE9D965B6}" srcOrd="0" destOrd="0" presId="urn:microsoft.com/office/officeart/2005/8/layout/process3"/>
    <dgm:cxn modelId="{154C6FDA-8EBB-424B-90F9-A6B801432EB4}" type="presParOf" srcId="{9ADAF602-E39A-48C7-B760-06081A673EAB}" destId="{E157263C-64F9-412D-B6A6-E91BEF5E9644}" srcOrd="6" destOrd="0" presId="urn:microsoft.com/office/officeart/2005/8/layout/process3"/>
    <dgm:cxn modelId="{E6914D46-E7BF-4188-8F8B-93B8E28B64C0}" type="presParOf" srcId="{E157263C-64F9-412D-B6A6-E91BEF5E9644}" destId="{4CDC4D99-6D7F-487C-A371-3F89D823F86E}" srcOrd="0" destOrd="0" presId="urn:microsoft.com/office/officeart/2005/8/layout/process3"/>
    <dgm:cxn modelId="{FF847E7B-86A9-4923-966F-BBB09C474FA0}" type="presParOf" srcId="{E157263C-64F9-412D-B6A6-E91BEF5E9644}" destId="{C0C785B5-BF4C-4DFD-8501-930A315EFF21}" srcOrd="1" destOrd="0" presId="urn:microsoft.com/office/officeart/2005/8/layout/process3"/>
    <dgm:cxn modelId="{C1822E2F-80ED-43CE-BE04-BB753979C19C}" type="presParOf" srcId="{E157263C-64F9-412D-B6A6-E91BEF5E9644}" destId="{1DAE807A-F4E7-4231-A7FF-6D6E05F72940}"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89BBBEE-E663-4334-B9EA-0D4A20677D4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6C185E91-5D6F-46ED-A240-EA59B5588B5C}">
      <dgm:prSet phldrT="[Text]"/>
      <dgm:spPr>
        <a:solidFill>
          <a:srgbClr val="0070C0"/>
        </a:solidFill>
      </dgm:spPr>
      <dgm:t>
        <a:bodyPr/>
        <a:lstStyle/>
        <a:p>
          <a:r>
            <a:rPr lang="en-US" dirty="0"/>
            <a:t>Customer Centric , Design Centric Product D</a:t>
          </a:r>
          <a:endParaRPr lang="en-IN" dirty="0"/>
        </a:p>
      </dgm:t>
    </dgm:pt>
    <dgm:pt modelId="{A62B7411-C1EE-43C0-9975-5FDC329ABE29}" type="parTrans" cxnId="{810EC9E0-B832-44F0-B4E1-F8092EA02474}">
      <dgm:prSet/>
      <dgm:spPr/>
      <dgm:t>
        <a:bodyPr/>
        <a:lstStyle/>
        <a:p>
          <a:endParaRPr lang="en-IN"/>
        </a:p>
      </dgm:t>
    </dgm:pt>
    <dgm:pt modelId="{1B5A7530-6170-4203-AC55-D1F6B125D327}" type="sibTrans" cxnId="{810EC9E0-B832-44F0-B4E1-F8092EA02474}">
      <dgm:prSet/>
      <dgm:spPr/>
      <dgm:t>
        <a:bodyPr/>
        <a:lstStyle/>
        <a:p>
          <a:endParaRPr lang="en-IN"/>
        </a:p>
      </dgm:t>
    </dgm:pt>
    <dgm:pt modelId="{816165E2-B797-4000-BF75-356BA89C01F9}">
      <dgm:prSet phldrT="[Text]"/>
      <dgm:spPr>
        <a:solidFill>
          <a:srgbClr val="0070C0"/>
        </a:solidFill>
      </dgm:spPr>
      <dgm:t>
        <a:bodyPr/>
        <a:lstStyle/>
        <a:p>
          <a:r>
            <a:rPr lang="en-US" dirty="0"/>
            <a:t>Evolution of Human Centric design</a:t>
          </a:r>
          <a:endParaRPr lang="en-IN" dirty="0"/>
        </a:p>
      </dgm:t>
    </dgm:pt>
    <dgm:pt modelId="{B953E861-6F79-4775-A131-2C80483AB3E3}" type="parTrans" cxnId="{A42EB15C-D93F-424A-953C-70F935514963}">
      <dgm:prSet/>
      <dgm:spPr/>
      <dgm:t>
        <a:bodyPr/>
        <a:lstStyle/>
        <a:p>
          <a:endParaRPr lang="en-IN"/>
        </a:p>
      </dgm:t>
    </dgm:pt>
    <dgm:pt modelId="{697D4555-6F7A-40C3-B6E2-807BBB2DA618}" type="sibTrans" cxnId="{A42EB15C-D93F-424A-953C-70F935514963}">
      <dgm:prSet/>
      <dgm:spPr/>
      <dgm:t>
        <a:bodyPr/>
        <a:lstStyle/>
        <a:p>
          <a:endParaRPr lang="en-IN"/>
        </a:p>
      </dgm:t>
    </dgm:pt>
    <dgm:pt modelId="{3A6E6A40-0B7E-4020-A38E-9A5B1B0A9C5F}">
      <dgm:prSet phldrT="[Text]"/>
      <dgm:spPr>
        <a:solidFill>
          <a:srgbClr val="0070C0"/>
        </a:solidFill>
      </dgm:spPr>
      <dgm:t>
        <a:bodyPr/>
        <a:lstStyle/>
        <a:p>
          <a:r>
            <a:rPr lang="en-US" dirty="0">
              <a:solidFill>
                <a:schemeClr val="bg1"/>
              </a:solidFill>
            </a:rPr>
            <a:t>Product Management </a:t>
          </a:r>
          <a:endParaRPr lang="en-IN" dirty="0"/>
        </a:p>
      </dgm:t>
    </dgm:pt>
    <dgm:pt modelId="{1A45D64B-6A92-4E6C-86EB-7A0B02F28C14}" type="parTrans" cxnId="{420F0AA8-01BA-47BB-921D-A57B9E432EEF}">
      <dgm:prSet/>
      <dgm:spPr/>
      <dgm:t>
        <a:bodyPr/>
        <a:lstStyle/>
        <a:p>
          <a:endParaRPr lang="en-IN"/>
        </a:p>
      </dgm:t>
    </dgm:pt>
    <dgm:pt modelId="{40477659-7799-44E4-8266-D2E66CB7D1F1}" type="sibTrans" cxnId="{420F0AA8-01BA-47BB-921D-A57B9E432EEF}">
      <dgm:prSet/>
      <dgm:spPr/>
      <dgm:t>
        <a:bodyPr/>
        <a:lstStyle/>
        <a:p>
          <a:endParaRPr lang="en-IN"/>
        </a:p>
      </dgm:t>
    </dgm:pt>
    <dgm:pt modelId="{B1F679F1-4B37-4CD1-A9E1-30DF87262651}">
      <dgm:prSet phldrT="[Text]"/>
      <dgm:spPr>
        <a:solidFill>
          <a:srgbClr val="0070C0"/>
        </a:solidFill>
      </dgm:spPr>
      <dgm:t>
        <a:bodyPr/>
        <a:lstStyle/>
        <a:p>
          <a:r>
            <a:rPr lang="en-US" dirty="0">
              <a:latin typeface="+mn-lt"/>
              <a:ea typeface="+mn-ea"/>
              <a:cs typeface="+mn-cs"/>
            </a:rPr>
            <a:t>Integration of Design Thinking-Lean-Agile</a:t>
          </a:r>
          <a:endParaRPr lang="en-IN" dirty="0"/>
        </a:p>
      </dgm:t>
    </dgm:pt>
    <dgm:pt modelId="{CDC32480-3EFE-4088-AFB0-2A2166C61929}" type="parTrans" cxnId="{46F77FEF-824E-4269-A667-164BE9B427AB}">
      <dgm:prSet/>
      <dgm:spPr/>
      <dgm:t>
        <a:bodyPr/>
        <a:lstStyle/>
        <a:p>
          <a:endParaRPr lang="en-IN"/>
        </a:p>
      </dgm:t>
    </dgm:pt>
    <dgm:pt modelId="{D6E38858-C7DE-48FE-BB28-F300E185B377}" type="sibTrans" cxnId="{46F77FEF-824E-4269-A667-164BE9B427AB}">
      <dgm:prSet/>
      <dgm:spPr/>
      <dgm:t>
        <a:bodyPr/>
        <a:lstStyle/>
        <a:p>
          <a:endParaRPr lang="en-IN"/>
        </a:p>
      </dgm:t>
    </dgm:pt>
    <dgm:pt modelId="{845F0988-A7B1-4374-AC05-E83DA24711BF}">
      <dgm:prSet phldrT="[Text]"/>
      <dgm:spPr>
        <a:solidFill>
          <a:srgbClr val="0070C0"/>
        </a:solidFill>
      </dgm:spPr>
      <dgm:t>
        <a:bodyPr/>
        <a:lstStyle/>
        <a:p>
          <a:r>
            <a:rPr lang="en-US" dirty="0"/>
            <a:t>Lean, Continuous Improved, Validated </a:t>
          </a:r>
          <a:r>
            <a:rPr lang="en-US" dirty="0" err="1"/>
            <a:t>leadrning</a:t>
          </a:r>
          <a:endParaRPr lang="en-IN" dirty="0"/>
        </a:p>
      </dgm:t>
    </dgm:pt>
    <dgm:pt modelId="{4DF39F4F-AB4C-44F3-972A-9D000CDDF11D}" type="parTrans" cxnId="{58C37F0F-A7FD-4A5C-BF14-59FF6B9CB9F3}">
      <dgm:prSet/>
      <dgm:spPr/>
      <dgm:t>
        <a:bodyPr/>
        <a:lstStyle/>
        <a:p>
          <a:endParaRPr lang="en-IN"/>
        </a:p>
      </dgm:t>
    </dgm:pt>
    <dgm:pt modelId="{64E53254-4384-4F9D-A0EB-8E8D74B38ADA}" type="sibTrans" cxnId="{58C37F0F-A7FD-4A5C-BF14-59FF6B9CB9F3}">
      <dgm:prSet/>
      <dgm:spPr/>
      <dgm:t>
        <a:bodyPr/>
        <a:lstStyle/>
        <a:p>
          <a:endParaRPr lang="en-IN"/>
        </a:p>
      </dgm:t>
    </dgm:pt>
    <dgm:pt modelId="{A6D452A5-AEE1-47B7-BB4A-835B6D84A989}">
      <dgm:prSet phldrT="[Text]"/>
      <dgm:spPr>
        <a:solidFill>
          <a:srgbClr val="0070C0"/>
        </a:solidFill>
      </dgm:spPr>
      <dgm:t>
        <a:bodyPr/>
        <a:lstStyle/>
        <a:p>
          <a:r>
            <a:rPr lang="en-US" dirty="0"/>
            <a:t>Product </a:t>
          </a:r>
          <a:r>
            <a:rPr lang="en-US" dirty="0" err="1"/>
            <a:t>LifeCycle</a:t>
          </a:r>
          <a:r>
            <a:rPr lang="en-US" dirty="0"/>
            <a:t> Management</a:t>
          </a:r>
          <a:endParaRPr lang="en-IN" dirty="0"/>
        </a:p>
      </dgm:t>
    </dgm:pt>
    <dgm:pt modelId="{2D44010C-FF7A-4239-B1FC-29DB6ABD25AF}" type="parTrans" cxnId="{4084150E-30C1-40BA-8E89-2E19F5C1F6B6}">
      <dgm:prSet/>
      <dgm:spPr/>
      <dgm:t>
        <a:bodyPr/>
        <a:lstStyle/>
        <a:p>
          <a:endParaRPr lang="en-IN"/>
        </a:p>
      </dgm:t>
    </dgm:pt>
    <dgm:pt modelId="{01FE21A8-46C1-4ADD-AC18-1BFBD6FF0049}" type="sibTrans" cxnId="{4084150E-30C1-40BA-8E89-2E19F5C1F6B6}">
      <dgm:prSet/>
      <dgm:spPr/>
      <dgm:t>
        <a:bodyPr/>
        <a:lstStyle/>
        <a:p>
          <a:endParaRPr lang="en-IN"/>
        </a:p>
      </dgm:t>
    </dgm:pt>
    <dgm:pt modelId="{C9F8A64B-D443-4BA4-9F9C-61A7D065B265}">
      <dgm:prSet/>
      <dgm:spPr/>
      <dgm:t>
        <a:bodyPr/>
        <a:lstStyle/>
        <a:p>
          <a:r>
            <a:rPr lang="en-US" baseline="0" dirty="0"/>
            <a:t>Path/ Process Flow</a:t>
          </a:r>
          <a:endParaRPr lang="en-IN" dirty="0"/>
        </a:p>
      </dgm:t>
    </dgm:pt>
    <dgm:pt modelId="{999CB76E-3483-444C-BF7E-2E1D5E19DFDB}" type="parTrans" cxnId="{6BE73C97-D47B-4B0E-8CBC-B09D2F09E378}">
      <dgm:prSet/>
      <dgm:spPr/>
      <dgm:t>
        <a:bodyPr/>
        <a:lstStyle/>
        <a:p>
          <a:endParaRPr lang="en-IN"/>
        </a:p>
      </dgm:t>
    </dgm:pt>
    <dgm:pt modelId="{75D5E467-9F98-4DC9-9E6C-121F103D0595}" type="sibTrans" cxnId="{6BE73C97-D47B-4B0E-8CBC-B09D2F09E378}">
      <dgm:prSet/>
      <dgm:spPr/>
      <dgm:t>
        <a:bodyPr/>
        <a:lstStyle/>
        <a:p>
          <a:endParaRPr lang="en-IN"/>
        </a:p>
      </dgm:t>
    </dgm:pt>
    <dgm:pt modelId="{A362A6EE-6942-4974-8F08-C95C5EAB2B9C}">
      <dgm:prSet/>
      <dgm:spPr/>
      <dgm:t>
        <a:bodyPr/>
        <a:lstStyle/>
        <a:p>
          <a:r>
            <a:rPr lang="en-US" baseline="0" dirty="0"/>
            <a:t>VOC &amp; Customer Insight Analysis (Conjoint)</a:t>
          </a:r>
          <a:endParaRPr lang="en-US" dirty="0"/>
        </a:p>
      </dgm:t>
    </dgm:pt>
    <dgm:pt modelId="{C0353FC6-71E2-48BA-ABA1-850FE740FCC0}" type="parTrans" cxnId="{16957D1B-D3AF-440A-9F86-BAFE03859B3C}">
      <dgm:prSet/>
      <dgm:spPr/>
      <dgm:t>
        <a:bodyPr/>
        <a:lstStyle/>
        <a:p>
          <a:endParaRPr lang="en-IN"/>
        </a:p>
      </dgm:t>
    </dgm:pt>
    <dgm:pt modelId="{BA1055D1-E876-47C3-9F7F-1B6DC0EBF2B5}" type="sibTrans" cxnId="{16957D1B-D3AF-440A-9F86-BAFE03859B3C}">
      <dgm:prSet/>
      <dgm:spPr/>
      <dgm:t>
        <a:bodyPr/>
        <a:lstStyle/>
        <a:p>
          <a:endParaRPr lang="en-IN"/>
        </a:p>
      </dgm:t>
    </dgm:pt>
    <dgm:pt modelId="{2F1A443A-038C-468B-AEEC-DFE5E7070444}">
      <dgm:prSet/>
      <dgm:spPr/>
      <dgm:t>
        <a:bodyPr/>
        <a:lstStyle/>
        <a:p>
          <a:r>
            <a:rPr lang="en-US" baseline="0" dirty="0"/>
            <a:t>Customer Insight to Product /Process Specifications (QFD)</a:t>
          </a:r>
          <a:endParaRPr lang="en-US" dirty="0"/>
        </a:p>
      </dgm:t>
    </dgm:pt>
    <dgm:pt modelId="{7D1FBD4E-BAA7-480F-8E53-5B7932BDF500}" type="parTrans" cxnId="{8E635977-2286-474E-8FAD-07698C3D8A08}">
      <dgm:prSet/>
      <dgm:spPr/>
      <dgm:t>
        <a:bodyPr/>
        <a:lstStyle/>
        <a:p>
          <a:endParaRPr lang="en-IN"/>
        </a:p>
      </dgm:t>
    </dgm:pt>
    <dgm:pt modelId="{2CA3540A-1EA3-43A2-86C7-03ADB0491775}" type="sibTrans" cxnId="{8E635977-2286-474E-8FAD-07698C3D8A08}">
      <dgm:prSet/>
      <dgm:spPr/>
      <dgm:t>
        <a:bodyPr/>
        <a:lstStyle/>
        <a:p>
          <a:endParaRPr lang="en-IN"/>
        </a:p>
      </dgm:t>
    </dgm:pt>
    <dgm:pt modelId="{6BC2F16C-2284-46CE-8B34-3B1BB67A02CC}" type="pres">
      <dgm:prSet presAssocID="{889BBBEE-E663-4334-B9EA-0D4A20677D4D}" presName="diagram" presStyleCnt="0">
        <dgm:presLayoutVars>
          <dgm:dir/>
          <dgm:resizeHandles val="exact"/>
        </dgm:presLayoutVars>
      </dgm:prSet>
      <dgm:spPr/>
    </dgm:pt>
    <dgm:pt modelId="{3626E3FB-9861-484D-8252-81FA05744D96}" type="pres">
      <dgm:prSet presAssocID="{A6D452A5-AEE1-47B7-BB4A-835B6D84A989}" presName="node" presStyleLbl="node1" presStyleIdx="0" presStyleCnt="9">
        <dgm:presLayoutVars>
          <dgm:bulletEnabled val="1"/>
        </dgm:presLayoutVars>
      </dgm:prSet>
      <dgm:spPr/>
    </dgm:pt>
    <dgm:pt modelId="{6A696442-4076-4C27-873D-24252559486A}" type="pres">
      <dgm:prSet presAssocID="{01FE21A8-46C1-4ADD-AC18-1BFBD6FF0049}" presName="sibTrans" presStyleCnt="0"/>
      <dgm:spPr/>
    </dgm:pt>
    <dgm:pt modelId="{8367392C-A793-42ED-B313-BCEF4D22747B}" type="pres">
      <dgm:prSet presAssocID="{6C185E91-5D6F-46ED-A240-EA59B5588B5C}" presName="node" presStyleLbl="node1" presStyleIdx="1" presStyleCnt="9">
        <dgm:presLayoutVars>
          <dgm:bulletEnabled val="1"/>
        </dgm:presLayoutVars>
      </dgm:prSet>
      <dgm:spPr/>
    </dgm:pt>
    <dgm:pt modelId="{667ED54C-1D66-482F-95D6-D8C05636EBAB}" type="pres">
      <dgm:prSet presAssocID="{1B5A7530-6170-4203-AC55-D1F6B125D327}" presName="sibTrans" presStyleCnt="0"/>
      <dgm:spPr/>
    </dgm:pt>
    <dgm:pt modelId="{F61F67E9-FCF1-4515-A822-F50EE4C9BFC8}" type="pres">
      <dgm:prSet presAssocID="{816165E2-B797-4000-BF75-356BA89C01F9}" presName="node" presStyleLbl="node1" presStyleIdx="2" presStyleCnt="9">
        <dgm:presLayoutVars>
          <dgm:bulletEnabled val="1"/>
        </dgm:presLayoutVars>
      </dgm:prSet>
      <dgm:spPr/>
    </dgm:pt>
    <dgm:pt modelId="{181D39EC-2556-4AD5-A03D-AB888170D07F}" type="pres">
      <dgm:prSet presAssocID="{697D4555-6F7A-40C3-B6E2-807BBB2DA618}" presName="sibTrans" presStyleCnt="0"/>
      <dgm:spPr/>
    </dgm:pt>
    <dgm:pt modelId="{A02997A9-A211-4F61-B266-94FA06D7DA93}" type="pres">
      <dgm:prSet presAssocID="{3A6E6A40-0B7E-4020-A38E-9A5B1B0A9C5F}" presName="node" presStyleLbl="node1" presStyleIdx="3" presStyleCnt="9">
        <dgm:presLayoutVars>
          <dgm:bulletEnabled val="1"/>
        </dgm:presLayoutVars>
      </dgm:prSet>
      <dgm:spPr/>
    </dgm:pt>
    <dgm:pt modelId="{656C7163-D8A4-40B4-98AD-6E5074CB2433}" type="pres">
      <dgm:prSet presAssocID="{40477659-7799-44E4-8266-D2E66CB7D1F1}" presName="sibTrans" presStyleCnt="0"/>
      <dgm:spPr/>
    </dgm:pt>
    <dgm:pt modelId="{9A81C77C-A7E8-46C8-924D-1C993C37BF48}" type="pres">
      <dgm:prSet presAssocID="{B1F679F1-4B37-4CD1-A9E1-30DF87262651}" presName="node" presStyleLbl="node1" presStyleIdx="4" presStyleCnt="9">
        <dgm:presLayoutVars>
          <dgm:bulletEnabled val="1"/>
        </dgm:presLayoutVars>
      </dgm:prSet>
      <dgm:spPr/>
    </dgm:pt>
    <dgm:pt modelId="{01F5E198-A26B-4993-9D2E-F56E8BA4781D}" type="pres">
      <dgm:prSet presAssocID="{D6E38858-C7DE-48FE-BB28-F300E185B377}" presName="sibTrans" presStyleCnt="0"/>
      <dgm:spPr/>
    </dgm:pt>
    <dgm:pt modelId="{A54E9642-ECAC-43D8-B319-511C41BCA2CC}" type="pres">
      <dgm:prSet presAssocID="{845F0988-A7B1-4374-AC05-E83DA24711BF}" presName="node" presStyleLbl="node1" presStyleIdx="5" presStyleCnt="9">
        <dgm:presLayoutVars>
          <dgm:bulletEnabled val="1"/>
        </dgm:presLayoutVars>
      </dgm:prSet>
      <dgm:spPr/>
    </dgm:pt>
    <dgm:pt modelId="{3DAF9B78-5E22-41A2-AFAE-4C2D3E151354}" type="pres">
      <dgm:prSet presAssocID="{64E53254-4384-4F9D-A0EB-8E8D74B38ADA}" presName="sibTrans" presStyleCnt="0"/>
      <dgm:spPr/>
    </dgm:pt>
    <dgm:pt modelId="{00E71BCF-969C-4B1E-BFCD-C9ACCC064E0F}" type="pres">
      <dgm:prSet presAssocID="{C9F8A64B-D443-4BA4-9F9C-61A7D065B265}" presName="node" presStyleLbl="node1" presStyleIdx="6" presStyleCnt="9">
        <dgm:presLayoutVars>
          <dgm:bulletEnabled val="1"/>
        </dgm:presLayoutVars>
      </dgm:prSet>
      <dgm:spPr/>
    </dgm:pt>
    <dgm:pt modelId="{F5AA8DDD-41BF-489B-8D0B-72A1D1197885}" type="pres">
      <dgm:prSet presAssocID="{75D5E467-9F98-4DC9-9E6C-121F103D0595}" presName="sibTrans" presStyleCnt="0"/>
      <dgm:spPr/>
    </dgm:pt>
    <dgm:pt modelId="{21A7D3D0-B533-413D-A561-E22C0F32A506}" type="pres">
      <dgm:prSet presAssocID="{A362A6EE-6942-4974-8F08-C95C5EAB2B9C}" presName="node" presStyleLbl="node1" presStyleIdx="7" presStyleCnt="9">
        <dgm:presLayoutVars>
          <dgm:bulletEnabled val="1"/>
        </dgm:presLayoutVars>
      </dgm:prSet>
      <dgm:spPr/>
    </dgm:pt>
    <dgm:pt modelId="{A2242083-8038-436C-8F89-8D2C70EFC29A}" type="pres">
      <dgm:prSet presAssocID="{BA1055D1-E876-47C3-9F7F-1B6DC0EBF2B5}" presName="sibTrans" presStyleCnt="0"/>
      <dgm:spPr/>
    </dgm:pt>
    <dgm:pt modelId="{A3DB525C-108C-4CDB-B989-6B3A6029611C}" type="pres">
      <dgm:prSet presAssocID="{2F1A443A-038C-468B-AEEC-DFE5E7070444}" presName="node" presStyleLbl="node1" presStyleIdx="8" presStyleCnt="9">
        <dgm:presLayoutVars>
          <dgm:bulletEnabled val="1"/>
        </dgm:presLayoutVars>
      </dgm:prSet>
      <dgm:spPr/>
    </dgm:pt>
  </dgm:ptLst>
  <dgm:cxnLst>
    <dgm:cxn modelId="{C9B16505-2A10-4FD2-9730-8F3B59C9BA51}" type="presOf" srcId="{6C185E91-5D6F-46ED-A240-EA59B5588B5C}" destId="{8367392C-A793-42ED-B313-BCEF4D22747B}" srcOrd="0" destOrd="0" presId="urn:microsoft.com/office/officeart/2005/8/layout/default"/>
    <dgm:cxn modelId="{4084150E-30C1-40BA-8E89-2E19F5C1F6B6}" srcId="{889BBBEE-E663-4334-B9EA-0D4A20677D4D}" destId="{A6D452A5-AEE1-47B7-BB4A-835B6D84A989}" srcOrd="0" destOrd="0" parTransId="{2D44010C-FF7A-4239-B1FC-29DB6ABD25AF}" sibTransId="{01FE21A8-46C1-4ADD-AC18-1BFBD6FF0049}"/>
    <dgm:cxn modelId="{E36B6F0E-1236-48ED-A7FA-A797907DC015}" type="presOf" srcId="{2F1A443A-038C-468B-AEEC-DFE5E7070444}" destId="{A3DB525C-108C-4CDB-B989-6B3A6029611C}" srcOrd="0" destOrd="0" presId="urn:microsoft.com/office/officeart/2005/8/layout/default"/>
    <dgm:cxn modelId="{58C37F0F-A7FD-4A5C-BF14-59FF6B9CB9F3}" srcId="{889BBBEE-E663-4334-B9EA-0D4A20677D4D}" destId="{845F0988-A7B1-4374-AC05-E83DA24711BF}" srcOrd="5" destOrd="0" parTransId="{4DF39F4F-AB4C-44F3-972A-9D000CDDF11D}" sibTransId="{64E53254-4384-4F9D-A0EB-8E8D74B38ADA}"/>
    <dgm:cxn modelId="{16957D1B-D3AF-440A-9F86-BAFE03859B3C}" srcId="{889BBBEE-E663-4334-B9EA-0D4A20677D4D}" destId="{A362A6EE-6942-4974-8F08-C95C5EAB2B9C}" srcOrd="7" destOrd="0" parTransId="{C0353FC6-71E2-48BA-ABA1-850FE740FCC0}" sibTransId="{BA1055D1-E876-47C3-9F7F-1B6DC0EBF2B5}"/>
    <dgm:cxn modelId="{FE92CC2E-8E66-4DBB-B77F-055F245DEBFA}" type="presOf" srcId="{B1F679F1-4B37-4CD1-A9E1-30DF87262651}" destId="{9A81C77C-A7E8-46C8-924D-1C993C37BF48}" srcOrd="0" destOrd="0" presId="urn:microsoft.com/office/officeart/2005/8/layout/default"/>
    <dgm:cxn modelId="{A42EB15C-D93F-424A-953C-70F935514963}" srcId="{889BBBEE-E663-4334-B9EA-0D4A20677D4D}" destId="{816165E2-B797-4000-BF75-356BA89C01F9}" srcOrd="2" destOrd="0" parTransId="{B953E861-6F79-4775-A131-2C80483AB3E3}" sibTransId="{697D4555-6F7A-40C3-B6E2-807BBB2DA618}"/>
    <dgm:cxn modelId="{52C86B42-538C-4B0D-8CFF-934BDD65C1A3}" type="presOf" srcId="{C9F8A64B-D443-4BA4-9F9C-61A7D065B265}" destId="{00E71BCF-969C-4B1E-BFCD-C9ACCC064E0F}" srcOrd="0" destOrd="0" presId="urn:microsoft.com/office/officeart/2005/8/layout/default"/>
    <dgm:cxn modelId="{4276B143-C4BD-4DC9-ACA0-72B89609B478}" type="presOf" srcId="{889BBBEE-E663-4334-B9EA-0D4A20677D4D}" destId="{6BC2F16C-2284-46CE-8B34-3B1BB67A02CC}" srcOrd="0" destOrd="0" presId="urn:microsoft.com/office/officeart/2005/8/layout/default"/>
    <dgm:cxn modelId="{D35D974C-9F35-4DD7-81F3-5BCED80A7CBB}" type="presOf" srcId="{845F0988-A7B1-4374-AC05-E83DA24711BF}" destId="{A54E9642-ECAC-43D8-B319-511C41BCA2CC}" srcOrd="0" destOrd="0" presId="urn:microsoft.com/office/officeart/2005/8/layout/default"/>
    <dgm:cxn modelId="{8E635977-2286-474E-8FAD-07698C3D8A08}" srcId="{889BBBEE-E663-4334-B9EA-0D4A20677D4D}" destId="{2F1A443A-038C-468B-AEEC-DFE5E7070444}" srcOrd="8" destOrd="0" parTransId="{7D1FBD4E-BAA7-480F-8E53-5B7932BDF500}" sibTransId="{2CA3540A-1EA3-43A2-86C7-03ADB0491775}"/>
    <dgm:cxn modelId="{C91CCC57-7D44-426B-B516-AD146FF90A82}" type="presOf" srcId="{3A6E6A40-0B7E-4020-A38E-9A5B1B0A9C5F}" destId="{A02997A9-A211-4F61-B266-94FA06D7DA93}" srcOrd="0" destOrd="0" presId="urn:microsoft.com/office/officeart/2005/8/layout/default"/>
    <dgm:cxn modelId="{AD350482-3A8A-48E5-A3E3-BCC4F644392C}" type="presOf" srcId="{A6D452A5-AEE1-47B7-BB4A-835B6D84A989}" destId="{3626E3FB-9861-484D-8252-81FA05744D96}" srcOrd="0" destOrd="0" presId="urn:microsoft.com/office/officeart/2005/8/layout/default"/>
    <dgm:cxn modelId="{1E3EE98F-BA57-4683-AEEC-96549F7E44BA}" type="presOf" srcId="{816165E2-B797-4000-BF75-356BA89C01F9}" destId="{F61F67E9-FCF1-4515-A822-F50EE4C9BFC8}" srcOrd="0" destOrd="0" presId="urn:microsoft.com/office/officeart/2005/8/layout/default"/>
    <dgm:cxn modelId="{6BE73C97-D47B-4B0E-8CBC-B09D2F09E378}" srcId="{889BBBEE-E663-4334-B9EA-0D4A20677D4D}" destId="{C9F8A64B-D443-4BA4-9F9C-61A7D065B265}" srcOrd="6" destOrd="0" parTransId="{999CB76E-3483-444C-BF7E-2E1D5E19DFDB}" sibTransId="{75D5E467-9F98-4DC9-9E6C-121F103D0595}"/>
    <dgm:cxn modelId="{420F0AA8-01BA-47BB-921D-A57B9E432EEF}" srcId="{889BBBEE-E663-4334-B9EA-0D4A20677D4D}" destId="{3A6E6A40-0B7E-4020-A38E-9A5B1B0A9C5F}" srcOrd="3" destOrd="0" parTransId="{1A45D64B-6A92-4E6C-86EB-7A0B02F28C14}" sibTransId="{40477659-7799-44E4-8266-D2E66CB7D1F1}"/>
    <dgm:cxn modelId="{CF1169B5-F388-4125-8F4D-4DB1598CDB84}" type="presOf" srcId="{A362A6EE-6942-4974-8F08-C95C5EAB2B9C}" destId="{21A7D3D0-B533-413D-A561-E22C0F32A506}" srcOrd="0" destOrd="0" presId="urn:microsoft.com/office/officeart/2005/8/layout/default"/>
    <dgm:cxn modelId="{810EC9E0-B832-44F0-B4E1-F8092EA02474}" srcId="{889BBBEE-E663-4334-B9EA-0D4A20677D4D}" destId="{6C185E91-5D6F-46ED-A240-EA59B5588B5C}" srcOrd="1" destOrd="0" parTransId="{A62B7411-C1EE-43C0-9975-5FDC329ABE29}" sibTransId="{1B5A7530-6170-4203-AC55-D1F6B125D327}"/>
    <dgm:cxn modelId="{46F77FEF-824E-4269-A667-164BE9B427AB}" srcId="{889BBBEE-E663-4334-B9EA-0D4A20677D4D}" destId="{B1F679F1-4B37-4CD1-A9E1-30DF87262651}" srcOrd="4" destOrd="0" parTransId="{CDC32480-3EFE-4088-AFB0-2A2166C61929}" sibTransId="{D6E38858-C7DE-48FE-BB28-F300E185B377}"/>
    <dgm:cxn modelId="{5AEFEEE6-31EB-4DE1-B575-6F01423B8A82}" type="presParOf" srcId="{6BC2F16C-2284-46CE-8B34-3B1BB67A02CC}" destId="{3626E3FB-9861-484D-8252-81FA05744D96}" srcOrd="0" destOrd="0" presId="urn:microsoft.com/office/officeart/2005/8/layout/default"/>
    <dgm:cxn modelId="{9B880584-00C8-4581-A86E-8C2C48F2B96D}" type="presParOf" srcId="{6BC2F16C-2284-46CE-8B34-3B1BB67A02CC}" destId="{6A696442-4076-4C27-873D-24252559486A}" srcOrd="1" destOrd="0" presId="urn:microsoft.com/office/officeart/2005/8/layout/default"/>
    <dgm:cxn modelId="{58F9225A-CA11-43A6-973B-E72FDE1347A9}" type="presParOf" srcId="{6BC2F16C-2284-46CE-8B34-3B1BB67A02CC}" destId="{8367392C-A793-42ED-B313-BCEF4D22747B}" srcOrd="2" destOrd="0" presId="urn:microsoft.com/office/officeart/2005/8/layout/default"/>
    <dgm:cxn modelId="{93C57F57-2505-4339-8632-8C3016F85E37}" type="presParOf" srcId="{6BC2F16C-2284-46CE-8B34-3B1BB67A02CC}" destId="{667ED54C-1D66-482F-95D6-D8C05636EBAB}" srcOrd="3" destOrd="0" presId="urn:microsoft.com/office/officeart/2005/8/layout/default"/>
    <dgm:cxn modelId="{6FB1B40E-E7F1-4943-BDD8-13236792A7DE}" type="presParOf" srcId="{6BC2F16C-2284-46CE-8B34-3B1BB67A02CC}" destId="{F61F67E9-FCF1-4515-A822-F50EE4C9BFC8}" srcOrd="4" destOrd="0" presId="urn:microsoft.com/office/officeart/2005/8/layout/default"/>
    <dgm:cxn modelId="{B562F795-FC2A-4223-9672-F2F220E87417}" type="presParOf" srcId="{6BC2F16C-2284-46CE-8B34-3B1BB67A02CC}" destId="{181D39EC-2556-4AD5-A03D-AB888170D07F}" srcOrd="5" destOrd="0" presId="urn:microsoft.com/office/officeart/2005/8/layout/default"/>
    <dgm:cxn modelId="{D0CAD893-E289-422F-98EC-0B81CA45771E}" type="presParOf" srcId="{6BC2F16C-2284-46CE-8B34-3B1BB67A02CC}" destId="{A02997A9-A211-4F61-B266-94FA06D7DA93}" srcOrd="6" destOrd="0" presId="urn:microsoft.com/office/officeart/2005/8/layout/default"/>
    <dgm:cxn modelId="{FFCDD221-A517-45F5-B0C1-38E22881FCBC}" type="presParOf" srcId="{6BC2F16C-2284-46CE-8B34-3B1BB67A02CC}" destId="{656C7163-D8A4-40B4-98AD-6E5074CB2433}" srcOrd="7" destOrd="0" presId="urn:microsoft.com/office/officeart/2005/8/layout/default"/>
    <dgm:cxn modelId="{E9FF6797-7D0A-44FA-9CCD-8A5944CD5103}" type="presParOf" srcId="{6BC2F16C-2284-46CE-8B34-3B1BB67A02CC}" destId="{9A81C77C-A7E8-46C8-924D-1C993C37BF48}" srcOrd="8" destOrd="0" presId="urn:microsoft.com/office/officeart/2005/8/layout/default"/>
    <dgm:cxn modelId="{2A4B1539-AACB-45A1-A17A-DD06740182E1}" type="presParOf" srcId="{6BC2F16C-2284-46CE-8B34-3B1BB67A02CC}" destId="{01F5E198-A26B-4993-9D2E-F56E8BA4781D}" srcOrd="9" destOrd="0" presId="urn:microsoft.com/office/officeart/2005/8/layout/default"/>
    <dgm:cxn modelId="{1CE7A806-57F1-4AA9-9239-9C8DDEB48014}" type="presParOf" srcId="{6BC2F16C-2284-46CE-8B34-3B1BB67A02CC}" destId="{A54E9642-ECAC-43D8-B319-511C41BCA2CC}" srcOrd="10" destOrd="0" presId="urn:microsoft.com/office/officeart/2005/8/layout/default"/>
    <dgm:cxn modelId="{4182D86F-3E85-455A-8F79-A7AF32AE1DBB}" type="presParOf" srcId="{6BC2F16C-2284-46CE-8B34-3B1BB67A02CC}" destId="{3DAF9B78-5E22-41A2-AFAE-4C2D3E151354}" srcOrd="11" destOrd="0" presId="urn:microsoft.com/office/officeart/2005/8/layout/default"/>
    <dgm:cxn modelId="{B722D806-3072-4B1D-9EB2-4CF1EC94D96C}" type="presParOf" srcId="{6BC2F16C-2284-46CE-8B34-3B1BB67A02CC}" destId="{00E71BCF-969C-4B1E-BFCD-C9ACCC064E0F}" srcOrd="12" destOrd="0" presId="urn:microsoft.com/office/officeart/2005/8/layout/default"/>
    <dgm:cxn modelId="{9B59376B-7ABB-474E-BEE1-32BAE84D55CB}" type="presParOf" srcId="{6BC2F16C-2284-46CE-8B34-3B1BB67A02CC}" destId="{F5AA8DDD-41BF-489B-8D0B-72A1D1197885}" srcOrd="13" destOrd="0" presId="urn:microsoft.com/office/officeart/2005/8/layout/default"/>
    <dgm:cxn modelId="{19CCB842-A02B-4718-BEDD-6185F6FB6DAE}" type="presParOf" srcId="{6BC2F16C-2284-46CE-8B34-3B1BB67A02CC}" destId="{21A7D3D0-B533-413D-A561-E22C0F32A506}" srcOrd="14" destOrd="0" presId="urn:microsoft.com/office/officeart/2005/8/layout/default"/>
    <dgm:cxn modelId="{33B2E757-7972-469B-B14F-649700E984FA}" type="presParOf" srcId="{6BC2F16C-2284-46CE-8B34-3B1BB67A02CC}" destId="{A2242083-8038-436C-8F89-8D2C70EFC29A}" srcOrd="15" destOrd="0" presId="urn:microsoft.com/office/officeart/2005/8/layout/default"/>
    <dgm:cxn modelId="{043090D2-7420-46A0-8C70-D62DF444A20E}" type="presParOf" srcId="{6BC2F16C-2284-46CE-8B34-3B1BB67A02CC}" destId="{A3DB525C-108C-4CDB-B989-6B3A6029611C}"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764469-2B20-42EB-BEDB-353C1E045BBF}"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IN"/>
        </a:p>
      </dgm:t>
    </dgm:pt>
    <dgm:pt modelId="{E01EB2C8-8F5E-4E2A-A1A7-9E3AADDD8DE8}">
      <dgm:prSet phldrT="[Text]"/>
      <dgm:spPr/>
      <dgm:t>
        <a:bodyPr/>
        <a:lstStyle/>
        <a:p>
          <a:pPr>
            <a:lnSpc>
              <a:spcPct val="100000"/>
            </a:lnSpc>
          </a:pPr>
          <a:r>
            <a:rPr lang="en-US"/>
            <a:t>Intro</a:t>
          </a:r>
          <a:endParaRPr lang="en-IN" dirty="0"/>
        </a:p>
      </dgm:t>
    </dgm:pt>
    <dgm:pt modelId="{4D2487ED-CC33-4FF0-84DE-BD25345BCA56}" type="parTrans" cxnId="{06530534-F93A-4FE8-A73E-D312E253456B}">
      <dgm:prSet/>
      <dgm:spPr/>
      <dgm:t>
        <a:bodyPr/>
        <a:lstStyle/>
        <a:p>
          <a:endParaRPr lang="en-IN"/>
        </a:p>
      </dgm:t>
    </dgm:pt>
    <dgm:pt modelId="{9CEC2D40-A207-4A97-BCAB-2E0A11606AE8}" type="sibTrans" cxnId="{06530534-F93A-4FE8-A73E-D312E253456B}">
      <dgm:prSet/>
      <dgm:spPr/>
      <dgm:t>
        <a:bodyPr/>
        <a:lstStyle/>
        <a:p>
          <a:endParaRPr lang="en-IN"/>
        </a:p>
      </dgm:t>
    </dgm:pt>
    <dgm:pt modelId="{15CBA11C-5BBB-4B9F-AB58-2948E9FC1B91}">
      <dgm:prSet phldrT="[Text]"/>
      <dgm:spPr/>
      <dgm:t>
        <a:bodyPr/>
        <a:lstStyle/>
        <a:p>
          <a:pPr>
            <a:lnSpc>
              <a:spcPct val="100000"/>
            </a:lnSpc>
          </a:pPr>
          <a:r>
            <a:rPr lang="en-US" b="1"/>
            <a:t>Understanding Customer Needs &amp; Wants</a:t>
          </a:r>
          <a:endParaRPr lang="en-IN" dirty="0"/>
        </a:p>
      </dgm:t>
    </dgm:pt>
    <dgm:pt modelId="{F4124308-D13B-4B0F-88FD-6C1EF2849F17}" type="parTrans" cxnId="{4F10BDBE-4B95-4DC8-995A-BCF4BA1B9677}">
      <dgm:prSet/>
      <dgm:spPr/>
      <dgm:t>
        <a:bodyPr/>
        <a:lstStyle/>
        <a:p>
          <a:endParaRPr lang="en-IN"/>
        </a:p>
      </dgm:t>
    </dgm:pt>
    <dgm:pt modelId="{049CEDFF-D010-4013-A4EA-21AAFF9B8337}" type="sibTrans" cxnId="{4F10BDBE-4B95-4DC8-995A-BCF4BA1B9677}">
      <dgm:prSet/>
      <dgm:spPr/>
      <dgm:t>
        <a:bodyPr/>
        <a:lstStyle/>
        <a:p>
          <a:endParaRPr lang="en-IN"/>
        </a:p>
      </dgm:t>
    </dgm:pt>
    <dgm:pt modelId="{03782109-1620-489F-9DF0-42E9DAF8AA77}">
      <dgm:prSet phldrT="[Text]"/>
      <dgm:spPr/>
      <dgm:t>
        <a:bodyPr/>
        <a:lstStyle/>
        <a:p>
          <a:pPr>
            <a:lnSpc>
              <a:spcPct val="100000"/>
            </a:lnSpc>
          </a:pPr>
          <a:r>
            <a:rPr lang="en-US"/>
            <a:t>Gathering &amp; Managing Customer Reqmts </a:t>
          </a:r>
          <a:endParaRPr lang="en-IN" dirty="0"/>
        </a:p>
      </dgm:t>
    </dgm:pt>
    <dgm:pt modelId="{5C0911B0-2D98-4D96-81A7-77BC6099FBB3}" type="parTrans" cxnId="{823B6D75-2B20-48DC-9DF7-1882568C1694}">
      <dgm:prSet/>
      <dgm:spPr/>
      <dgm:t>
        <a:bodyPr/>
        <a:lstStyle/>
        <a:p>
          <a:endParaRPr lang="en-IN"/>
        </a:p>
      </dgm:t>
    </dgm:pt>
    <dgm:pt modelId="{EA346B54-DB55-45A9-BC04-CEA93A86A195}" type="sibTrans" cxnId="{823B6D75-2B20-48DC-9DF7-1882568C1694}">
      <dgm:prSet/>
      <dgm:spPr/>
      <dgm:t>
        <a:bodyPr/>
        <a:lstStyle/>
        <a:p>
          <a:endParaRPr lang="en-IN"/>
        </a:p>
      </dgm:t>
    </dgm:pt>
    <dgm:pt modelId="{D06E51AB-31E0-4DB5-BB4D-77CBC1430320}">
      <dgm:prSet phldrT="[Text]"/>
      <dgm:spPr/>
      <dgm:t>
        <a:bodyPr/>
        <a:lstStyle/>
        <a:p>
          <a:pPr>
            <a:lnSpc>
              <a:spcPct val="100000"/>
            </a:lnSpc>
          </a:pPr>
          <a:r>
            <a:rPr lang="en-US"/>
            <a:t>Market Research</a:t>
          </a:r>
          <a:endParaRPr lang="en-IN" dirty="0"/>
        </a:p>
      </dgm:t>
    </dgm:pt>
    <dgm:pt modelId="{61A4CFB8-3192-4962-94D2-3436111D1E9F}" type="parTrans" cxnId="{84535A3B-6992-488E-B967-1227B035FD96}">
      <dgm:prSet/>
      <dgm:spPr/>
      <dgm:t>
        <a:bodyPr/>
        <a:lstStyle/>
        <a:p>
          <a:endParaRPr lang="en-IN"/>
        </a:p>
      </dgm:t>
    </dgm:pt>
    <dgm:pt modelId="{CDD070C4-2735-4005-A5B3-1701220C6AA5}" type="sibTrans" cxnId="{84535A3B-6992-488E-B967-1227B035FD96}">
      <dgm:prSet/>
      <dgm:spPr/>
      <dgm:t>
        <a:bodyPr/>
        <a:lstStyle/>
        <a:p>
          <a:endParaRPr lang="en-IN"/>
        </a:p>
      </dgm:t>
    </dgm:pt>
    <dgm:pt modelId="{44ED6CDC-35CC-4F99-8C16-BDAE00943B49}">
      <dgm:prSet phldrT="[Text]"/>
      <dgm:spPr/>
      <dgm:t>
        <a:bodyPr/>
        <a:lstStyle/>
        <a:p>
          <a:pPr>
            <a:lnSpc>
              <a:spcPct val="100000"/>
            </a:lnSpc>
          </a:pPr>
          <a:r>
            <a:rPr lang="en-US"/>
            <a:t>Quantitative &amp; Qualitative analysis</a:t>
          </a:r>
          <a:endParaRPr lang="en-IN" dirty="0"/>
        </a:p>
      </dgm:t>
    </dgm:pt>
    <dgm:pt modelId="{19E9313B-9FB7-447B-8437-F3BD64546E31}" type="parTrans" cxnId="{A1AB8F41-2F12-472E-9F19-DEC8449A5D0A}">
      <dgm:prSet/>
      <dgm:spPr/>
      <dgm:t>
        <a:bodyPr/>
        <a:lstStyle/>
        <a:p>
          <a:endParaRPr lang="en-IN"/>
        </a:p>
      </dgm:t>
    </dgm:pt>
    <dgm:pt modelId="{2D58485A-251E-4984-913A-E5D85FE3F04F}" type="sibTrans" cxnId="{A1AB8F41-2F12-472E-9F19-DEC8449A5D0A}">
      <dgm:prSet/>
      <dgm:spPr/>
      <dgm:t>
        <a:bodyPr/>
        <a:lstStyle/>
        <a:p>
          <a:endParaRPr lang="en-IN"/>
        </a:p>
      </dgm:t>
    </dgm:pt>
    <dgm:pt modelId="{0358E00E-4349-4F0C-89BE-CB22CDF3853A}">
      <dgm:prSet phldrT="[Text]"/>
      <dgm:spPr/>
      <dgm:t>
        <a:bodyPr/>
        <a:lstStyle/>
        <a:p>
          <a:pPr>
            <a:lnSpc>
              <a:spcPct val="100000"/>
            </a:lnSpc>
          </a:pPr>
          <a:r>
            <a:rPr lang="en-IN"/>
            <a:t>Product Requirement Document</a:t>
          </a:r>
          <a:endParaRPr lang="en-IN" dirty="0"/>
        </a:p>
      </dgm:t>
    </dgm:pt>
    <dgm:pt modelId="{528A904A-F64A-4D50-97B0-70078DCF507C}" type="parTrans" cxnId="{DD29ED61-EE96-436D-A870-F400E5FC42A8}">
      <dgm:prSet/>
      <dgm:spPr/>
      <dgm:t>
        <a:bodyPr/>
        <a:lstStyle/>
        <a:p>
          <a:endParaRPr lang="en-IN"/>
        </a:p>
      </dgm:t>
    </dgm:pt>
    <dgm:pt modelId="{5870774D-F5B8-4D56-A30D-75F72554E1C2}" type="sibTrans" cxnId="{DD29ED61-EE96-436D-A870-F400E5FC42A8}">
      <dgm:prSet/>
      <dgm:spPr/>
      <dgm:t>
        <a:bodyPr/>
        <a:lstStyle/>
        <a:p>
          <a:endParaRPr lang="en-IN"/>
        </a:p>
      </dgm:t>
    </dgm:pt>
    <dgm:pt modelId="{8C1929EF-9A33-4044-A18D-9738CD0DCB85}">
      <dgm:prSet phldrT="[Text]"/>
      <dgm:spPr/>
      <dgm:t>
        <a:bodyPr/>
        <a:lstStyle/>
        <a:p>
          <a:pPr>
            <a:lnSpc>
              <a:spcPct val="100000"/>
            </a:lnSpc>
          </a:pPr>
          <a:r>
            <a:rPr lang="en-US"/>
            <a:t>Customer Study</a:t>
          </a:r>
          <a:endParaRPr lang="en-IN" dirty="0"/>
        </a:p>
      </dgm:t>
    </dgm:pt>
    <dgm:pt modelId="{5E4FAC42-E95B-411D-8C33-94876006CEC5}" type="parTrans" cxnId="{6DD09B3B-1477-432E-8BED-1097F5CC3899}">
      <dgm:prSet/>
      <dgm:spPr/>
      <dgm:t>
        <a:bodyPr/>
        <a:lstStyle/>
        <a:p>
          <a:endParaRPr lang="en-IN"/>
        </a:p>
      </dgm:t>
    </dgm:pt>
    <dgm:pt modelId="{6009FA4D-B471-454F-8262-EE5616CEF0EC}" type="sibTrans" cxnId="{6DD09B3B-1477-432E-8BED-1097F5CC3899}">
      <dgm:prSet/>
      <dgm:spPr/>
      <dgm:t>
        <a:bodyPr/>
        <a:lstStyle/>
        <a:p>
          <a:endParaRPr lang="en-IN"/>
        </a:p>
      </dgm:t>
    </dgm:pt>
    <dgm:pt modelId="{BC88EEBD-E94E-4051-B3C3-DD08C78317D0}">
      <dgm:prSet phldrT="[Text]"/>
      <dgm:spPr/>
      <dgm:t>
        <a:bodyPr/>
        <a:lstStyle/>
        <a:p>
          <a:pPr>
            <a:lnSpc>
              <a:spcPct val="100000"/>
            </a:lnSpc>
          </a:pPr>
          <a:r>
            <a:rPr lang="en-US"/>
            <a:t>Feature Study</a:t>
          </a:r>
          <a:endParaRPr lang="en-IN" dirty="0"/>
        </a:p>
      </dgm:t>
    </dgm:pt>
    <dgm:pt modelId="{718C921F-33B2-4790-A63E-492E53D28B5E}" type="parTrans" cxnId="{7B0325B5-4634-4D45-A9C1-704F62CB5211}">
      <dgm:prSet/>
      <dgm:spPr/>
      <dgm:t>
        <a:bodyPr/>
        <a:lstStyle/>
        <a:p>
          <a:endParaRPr lang="en-IN"/>
        </a:p>
      </dgm:t>
    </dgm:pt>
    <dgm:pt modelId="{6C0E6725-52EB-4490-8F56-990602222D38}" type="sibTrans" cxnId="{7B0325B5-4634-4D45-A9C1-704F62CB5211}">
      <dgm:prSet/>
      <dgm:spPr/>
      <dgm:t>
        <a:bodyPr/>
        <a:lstStyle/>
        <a:p>
          <a:endParaRPr lang="en-IN"/>
        </a:p>
      </dgm:t>
    </dgm:pt>
    <dgm:pt modelId="{4B9F24B3-947B-4527-B1A9-10501015E2EC}">
      <dgm:prSet phldrT="[Text]"/>
      <dgm:spPr/>
      <dgm:t>
        <a:bodyPr/>
        <a:lstStyle/>
        <a:p>
          <a:pPr>
            <a:lnSpc>
              <a:spcPct val="100000"/>
            </a:lnSpc>
          </a:pPr>
          <a:r>
            <a:rPr lang="en-US"/>
            <a:t>Product Roadmaps of Competition</a:t>
          </a:r>
          <a:endParaRPr lang="en-IN" dirty="0"/>
        </a:p>
      </dgm:t>
    </dgm:pt>
    <dgm:pt modelId="{4C49915C-7B59-4E56-A813-3A3541528532}" type="parTrans" cxnId="{C8E35A2A-A77A-42B8-B8F9-551955D65983}">
      <dgm:prSet/>
      <dgm:spPr/>
      <dgm:t>
        <a:bodyPr/>
        <a:lstStyle/>
        <a:p>
          <a:endParaRPr lang="en-IN"/>
        </a:p>
      </dgm:t>
    </dgm:pt>
    <dgm:pt modelId="{82A2A536-7A72-430B-B690-AF4F7802B215}" type="sibTrans" cxnId="{C8E35A2A-A77A-42B8-B8F9-551955D65983}">
      <dgm:prSet/>
      <dgm:spPr/>
      <dgm:t>
        <a:bodyPr/>
        <a:lstStyle/>
        <a:p>
          <a:endParaRPr lang="en-IN"/>
        </a:p>
      </dgm:t>
    </dgm:pt>
    <dgm:pt modelId="{1771B78B-4304-4EA3-80CE-D564C8AA7337}">
      <dgm:prSet phldrT="[Text]"/>
      <dgm:spPr/>
      <dgm:t>
        <a:bodyPr/>
        <a:lstStyle/>
        <a:p>
          <a:pPr>
            <a:lnSpc>
              <a:spcPct val="100000"/>
            </a:lnSpc>
          </a:pPr>
          <a:r>
            <a:rPr lang="en-US"/>
            <a:t>UX</a:t>
          </a:r>
          <a:endParaRPr lang="en-IN" dirty="0"/>
        </a:p>
      </dgm:t>
    </dgm:pt>
    <dgm:pt modelId="{49F5AFCF-41A3-43A5-9934-D0696C7781FA}" type="parTrans" cxnId="{AD1757A7-E648-4111-A980-9178B8B6E996}">
      <dgm:prSet/>
      <dgm:spPr/>
      <dgm:t>
        <a:bodyPr/>
        <a:lstStyle/>
        <a:p>
          <a:endParaRPr lang="en-IN"/>
        </a:p>
      </dgm:t>
    </dgm:pt>
    <dgm:pt modelId="{817A8BF3-DBE8-4B30-AB30-A27F7B8CAFBA}" type="sibTrans" cxnId="{AD1757A7-E648-4111-A980-9178B8B6E996}">
      <dgm:prSet/>
      <dgm:spPr/>
      <dgm:t>
        <a:bodyPr/>
        <a:lstStyle/>
        <a:p>
          <a:endParaRPr lang="en-IN"/>
        </a:p>
      </dgm:t>
    </dgm:pt>
    <dgm:pt modelId="{FFBCBB42-246D-4A10-8741-1712DCF51F44}">
      <dgm:prSet phldrT="[Text]"/>
      <dgm:spPr/>
      <dgm:t>
        <a:bodyPr/>
        <a:lstStyle/>
        <a:p>
          <a:pPr>
            <a:lnSpc>
              <a:spcPct val="100000"/>
            </a:lnSpc>
          </a:pPr>
          <a:r>
            <a:rPr lang="en-US"/>
            <a:t>Requirement Analysis / Review</a:t>
          </a:r>
          <a:endParaRPr lang="en-IN" dirty="0"/>
        </a:p>
      </dgm:t>
    </dgm:pt>
    <dgm:pt modelId="{AE7C4012-60C7-4BFA-82F0-11B8581F3C39}" type="parTrans" cxnId="{E87D72BB-238C-4069-AD30-C8A42FA57AD1}">
      <dgm:prSet/>
      <dgm:spPr/>
      <dgm:t>
        <a:bodyPr/>
        <a:lstStyle/>
        <a:p>
          <a:endParaRPr lang="en-IN"/>
        </a:p>
      </dgm:t>
    </dgm:pt>
    <dgm:pt modelId="{53F43DF6-E3E4-4618-AAF0-FF39C487982D}" type="sibTrans" cxnId="{E87D72BB-238C-4069-AD30-C8A42FA57AD1}">
      <dgm:prSet/>
      <dgm:spPr/>
      <dgm:t>
        <a:bodyPr/>
        <a:lstStyle/>
        <a:p>
          <a:endParaRPr lang="en-IN"/>
        </a:p>
      </dgm:t>
    </dgm:pt>
    <dgm:pt modelId="{44DCA18E-EBFA-4F2C-927C-DFCDEA89CB14}">
      <dgm:prSet phldrT="[Text]"/>
      <dgm:spPr/>
      <dgm:t>
        <a:bodyPr/>
        <a:lstStyle/>
        <a:p>
          <a:pPr>
            <a:lnSpc>
              <a:spcPct val="100000"/>
            </a:lnSpc>
          </a:pPr>
          <a:r>
            <a:rPr lang="en-US"/>
            <a:t>Post Sale customer study</a:t>
          </a:r>
          <a:endParaRPr lang="en-IN" dirty="0"/>
        </a:p>
      </dgm:t>
    </dgm:pt>
    <dgm:pt modelId="{57B1ECB5-BC2F-4E45-9CE5-5F6700C9F069}" type="parTrans" cxnId="{DE4BEA00-E776-4C27-8A1D-A75F375B194B}">
      <dgm:prSet/>
      <dgm:spPr/>
      <dgm:t>
        <a:bodyPr/>
        <a:lstStyle/>
        <a:p>
          <a:endParaRPr lang="en-IN"/>
        </a:p>
      </dgm:t>
    </dgm:pt>
    <dgm:pt modelId="{C091786E-54BF-4221-B9E5-BEC5B64669A4}" type="sibTrans" cxnId="{DE4BEA00-E776-4C27-8A1D-A75F375B194B}">
      <dgm:prSet/>
      <dgm:spPr/>
      <dgm:t>
        <a:bodyPr/>
        <a:lstStyle/>
        <a:p>
          <a:endParaRPr lang="en-IN"/>
        </a:p>
      </dgm:t>
    </dgm:pt>
    <dgm:pt modelId="{842B11FF-725D-4222-B73D-5C0DB4ED7D30}">
      <dgm:prSet phldrT="[Text]"/>
      <dgm:spPr/>
      <dgm:t>
        <a:bodyPr/>
        <a:lstStyle/>
        <a:p>
          <a:pPr>
            <a:lnSpc>
              <a:spcPct val="100000"/>
            </a:lnSpc>
          </a:pPr>
          <a:r>
            <a:rPr lang="en-US"/>
            <a:t>Product Feedback Gathering &amp; study</a:t>
          </a:r>
          <a:endParaRPr lang="en-IN" dirty="0"/>
        </a:p>
      </dgm:t>
    </dgm:pt>
    <dgm:pt modelId="{E82731F2-5204-4275-B2E7-7E3CB822282B}" type="parTrans" cxnId="{4363A8B1-1802-4A65-86F8-1269B1A82957}">
      <dgm:prSet/>
      <dgm:spPr/>
      <dgm:t>
        <a:bodyPr/>
        <a:lstStyle/>
        <a:p>
          <a:endParaRPr lang="en-IN"/>
        </a:p>
      </dgm:t>
    </dgm:pt>
    <dgm:pt modelId="{C4F42AB7-7CD0-4AEB-BC77-4577BB4C1D74}" type="sibTrans" cxnId="{4363A8B1-1802-4A65-86F8-1269B1A82957}">
      <dgm:prSet/>
      <dgm:spPr/>
      <dgm:t>
        <a:bodyPr/>
        <a:lstStyle/>
        <a:p>
          <a:endParaRPr lang="en-IN"/>
        </a:p>
      </dgm:t>
    </dgm:pt>
    <dgm:pt modelId="{D43510A9-8018-47CB-BD22-085F837670EB}">
      <dgm:prSet phldrT="[Text]"/>
      <dgm:spPr/>
      <dgm:t>
        <a:bodyPr/>
        <a:lstStyle/>
        <a:p>
          <a:pPr>
            <a:lnSpc>
              <a:spcPct val="100000"/>
            </a:lnSpc>
          </a:pPr>
          <a:r>
            <a:rPr lang="en-US"/>
            <a:t>User journey analysis</a:t>
          </a:r>
          <a:endParaRPr lang="en-IN" dirty="0"/>
        </a:p>
      </dgm:t>
    </dgm:pt>
    <dgm:pt modelId="{0D236E91-7D1F-4F0F-86B6-7F955D8332D9}" type="parTrans" cxnId="{BEC0870F-590A-4944-85A2-76EC3317A195}">
      <dgm:prSet/>
      <dgm:spPr/>
      <dgm:t>
        <a:bodyPr/>
        <a:lstStyle/>
        <a:p>
          <a:endParaRPr lang="en-IN"/>
        </a:p>
      </dgm:t>
    </dgm:pt>
    <dgm:pt modelId="{88929B0E-8016-43E0-A32C-1598E2E0288F}" type="sibTrans" cxnId="{BEC0870F-590A-4944-85A2-76EC3317A195}">
      <dgm:prSet/>
      <dgm:spPr/>
      <dgm:t>
        <a:bodyPr/>
        <a:lstStyle/>
        <a:p>
          <a:endParaRPr lang="en-IN"/>
        </a:p>
      </dgm:t>
    </dgm:pt>
    <dgm:pt modelId="{AF2AB146-83EB-4EBE-830A-5E846633BF0B}">
      <dgm:prSet phldrT="[Text]"/>
      <dgm:spPr/>
      <dgm:t>
        <a:bodyPr/>
        <a:lstStyle/>
        <a:p>
          <a:pPr>
            <a:lnSpc>
              <a:spcPct val="100000"/>
            </a:lnSpc>
          </a:pPr>
          <a:r>
            <a:rPr lang="en-US"/>
            <a:t>Conjoint Analysis</a:t>
          </a:r>
          <a:endParaRPr lang="en-IN" dirty="0"/>
        </a:p>
      </dgm:t>
    </dgm:pt>
    <dgm:pt modelId="{F36A73F4-2E0C-4857-ADC3-2BD304D73054}" type="parTrans" cxnId="{3970C059-5E25-4F70-B2EE-C159E5856C0C}">
      <dgm:prSet/>
      <dgm:spPr/>
      <dgm:t>
        <a:bodyPr/>
        <a:lstStyle/>
        <a:p>
          <a:endParaRPr lang="en-IN"/>
        </a:p>
      </dgm:t>
    </dgm:pt>
    <dgm:pt modelId="{A2C33CBE-30B9-410B-8FED-F9AA925F0336}" type="sibTrans" cxnId="{3970C059-5E25-4F70-B2EE-C159E5856C0C}">
      <dgm:prSet/>
      <dgm:spPr/>
      <dgm:t>
        <a:bodyPr/>
        <a:lstStyle/>
        <a:p>
          <a:endParaRPr lang="en-IN"/>
        </a:p>
      </dgm:t>
    </dgm:pt>
    <dgm:pt modelId="{F7C8D9AB-F84A-4079-9E71-378209E684CD}">
      <dgm:prSet/>
      <dgm:spPr/>
      <dgm:t>
        <a:bodyPr/>
        <a:lstStyle/>
        <a:p>
          <a:pPr>
            <a:lnSpc>
              <a:spcPct val="100000"/>
            </a:lnSpc>
          </a:pPr>
          <a:r>
            <a:rPr lang="en-US"/>
            <a:t>VOC Methods</a:t>
          </a:r>
          <a:endParaRPr lang="en-US" dirty="0"/>
        </a:p>
      </dgm:t>
    </dgm:pt>
    <dgm:pt modelId="{CCD7727A-FE0E-43B7-9C9F-74F54A4EB658}" type="parTrans" cxnId="{9C799625-C834-46D0-BC0E-B8B5359840AC}">
      <dgm:prSet/>
      <dgm:spPr/>
      <dgm:t>
        <a:bodyPr/>
        <a:lstStyle/>
        <a:p>
          <a:endParaRPr lang="en-IN"/>
        </a:p>
      </dgm:t>
    </dgm:pt>
    <dgm:pt modelId="{A3EE5AFD-1940-4E94-AB19-0753238A5401}" type="sibTrans" cxnId="{9C799625-C834-46D0-BC0E-B8B5359840AC}">
      <dgm:prSet/>
      <dgm:spPr/>
      <dgm:t>
        <a:bodyPr/>
        <a:lstStyle/>
        <a:p>
          <a:endParaRPr lang="en-IN"/>
        </a:p>
      </dgm:t>
    </dgm:pt>
    <dgm:pt modelId="{902EB334-00AC-48E9-A1AE-FACB77049C2E}">
      <dgm:prSet/>
      <dgm:spPr/>
      <dgm:t>
        <a:bodyPr/>
        <a:lstStyle/>
        <a:p>
          <a:pPr>
            <a:lnSpc>
              <a:spcPct val="100000"/>
            </a:lnSpc>
          </a:pPr>
          <a:r>
            <a:rPr lang="en-US"/>
            <a:t>(Interviewing techniques)</a:t>
          </a:r>
          <a:endParaRPr lang="en-US" dirty="0"/>
        </a:p>
      </dgm:t>
    </dgm:pt>
    <dgm:pt modelId="{FF9FE594-9119-47FC-99F9-1B7BB57FB364}" type="parTrans" cxnId="{5934AC95-845A-4E86-BD80-896CF459BF06}">
      <dgm:prSet/>
      <dgm:spPr/>
      <dgm:t>
        <a:bodyPr/>
        <a:lstStyle/>
        <a:p>
          <a:endParaRPr lang="en-IN"/>
        </a:p>
      </dgm:t>
    </dgm:pt>
    <dgm:pt modelId="{F0C31235-A671-4DBD-8741-1555156CD8E6}" type="sibTrans" cxnId="{5934AC95-845A-4E86-BD80-896CF459BF06}">
      <dgm:prSet/>
      <dgm:spPr/>
      <dgm:t>
        <a:bodyPr/>
        <a:lstStyle/>
        <a:p>
          <a:endParaRPr lang="en-IN"/>
        </a:p>
      </dgm:t>
    </dgm:pt>
    <dgm:pt modelId="{21D08C16-0F69-4767-AD0B-B7D7043C7748}">
      <dgm:prSet phldrT="[Text]"/>
      <dgm:spPr/>
      <dgm:t>
        <a:bodyPr/>
        <a:lstStyle/>
        <a:p>
          <a:pPr>
            <a:lnSpc>
              <a:spcPct val="100000"/>
            </a:lnSpc>
          </a:pPr>
          <a:r>
            <a:rPr lang="en-US"/>
            <a:t>Customer value mapping</a:t>
          </a:r>
          <a:endParaRPr lang="en-IN" dirty="0"/>
        </a:p>
      </dgm:t>
    </dgm:pt>
    <dgm:pt modelId="{682A106C-60CC-4CCD-9E92-5CBC6F249F67}" type="parTrans" cxnId="{2A65EC3A-66E5-4E68-A29C-CCB1761E8577}">
      <dgm:prSet/>
      <dgm:spPr/>
      <dgm:t>
        <a:bodyPr/>
        <a:lstStyle/>
        <a:p>
          <a:endParaRPr lang="en-IN"/>
        </a:p>
      </dgm:t>
    </dgm:pt>
    <dgm:pt modelId="{A4516774-9A04-4575-ACE5-A047E4680603}" type="sibTrans" cxnId="{2A65EC3A-66E5-4E68-A29C-CCB1761E8577}">
      <dgm:prSet/>
      <dgm:spPr/>
      <dgm:t>
        <a:bodyPr/>
        <a:lstStyle/>
        <a:p>
          <a:endParaRPr lang="en-IN"/>
        </a:p>
      </dgm:t>
    </dgm:pt>
    <dgm:pt modelId="{7BDA0911-0D92-4236-9015-8AC618B62C4D}">
      <dgm:prSet phldrT="[Text]"/>
      <dgm:spPr/>
      <dgm:t>
        <a:bodyPr/>
        <a:lstStyle/>
        <a:p>
          <a:pPr>
            <a:lnSpc>
              <a:spcPct val="100000"/>
            </a:lnSpc>
          </a:pPr>
          <a:r>
            <a:rPr lang="en-US"/>
            <a:t>QFD</a:t>
          </a:r>
          <a:endParaRPr lang="en-IN" dirty="0"/>
        </a:p>
      </dgm:t>
    </dgm:pt>
    <dgm:pt modelId="{5762B165-3D3A-435F-A56E-8B259C7605D1}" type="parTrans" cxnId="{2A47CE2F-670D-46BE-A205-56D3C08E0E62}">
      <dgm:prSet/>
      <dgm:spPr/>
      <dgm:t>
        <a:bodyPr/>
        <a:lstStyle/>
        <a:p>
          <a:endParaRPr lang="en-IN"/>
        </a:p>
      </dgm:t>
    </dgm:pt>
    <dgm:pt modelId="{9C141A0E-7417-4181-891E-581B52184C68}" type="sibTrans" cxnId="{2A47CE2F-670D-46BE-A205-56D3C08E0E62}">
      <dgm:prSet/>
      <dgm:spPr/>
      <dgm:t>
        <a:bodyPr/>
        <a:lstStyle/>
        <a:p>
          <a:endParaRPr lang="en-IN"/>
        </a:p>
      </dgm:t>
    </dgm:pt>
    <dgm:pt modelId="{B373D6D9-887B-45CE-A3CC-DDDF8D119FDE}" type="pres">
      <dgm:prSet presAssocID="{2F764469-2B20-42EB-BEDB-353C1E045BBF}" presName="diagram" presStyleCnt="0">
        <dgm:presLayoutVars>
          <dgm:dir/>
          <dgm:resizeHandles val="exact"/>
        </dgm:presLayoutVars>
      </dgm:prSet>
      <dgm:spPr/>
    </dgm:pt>
    <dgm:pt modelId="{5EAF23F3-671B-4261-A3AB-7C26BAA574A9}" type="pres">
      <dgm:prSet presAssocID="{E01EB2C8-8F5E-4E2A-A1A7-9E3AADDD8DE8}" presName="node" presStyleLbl="node1" presStyleIdx="0" presStyleCnt="4">
        <dgm:presLayoutVars>
          <dgm:bulletEnabled val="1"/>
        </dgm:presLayoutVars>
      </dgm:prSet>
      <dgm:spPr/>
    </dgm:pt>
    <dgm:pt modelId="{A457377B-0810-4FBD-922A-9A04A42FB13C}" type="pres">
      <dgm:prSet presAssocID="{9CEC2D40-A207-4A97-BCAB-2E0A11606AE8}" presName="sibTrans" presStyleCnt="0"/>
      <dgm:spPr/>
    </dgm:pt>
    <dgm:pt modelId="{E4C59AC2-A515-4B31-8E1F-D848F8FEE98F}" type="pres">
      <dgm:prSet presAssocID="{03782109-1620-489F-9DF0-42E9DAF8AA77}" presName="node" presStyleLbl="node1" presStyleIdx="1" presStyleCnt="4">
        <dgm:presLayoutVars>
          <dgm:bulletEnabled val="1"/>
        </dgm:presLayoutVars>
      </dgm:prSet>
      <dgm:spPr/>
    </dgm:pt>
    <dgm:pt modelId="{7E59EE48-10E4-42AF-B9E0-CC1698C226A1}" type="pres">
      <dgm:prSet presAssocID="{EA346B54-DB55-45A9-BC04-CEA93A86A195}" presName="sibTrans" presStyleCnt="0"/>
      <dgm:spPr/>
    </dgm:pt>
    <dgm:pt modelId="{DA7D6996-B812-4134-9916-FBF917D36FBB}" type="pres">
      <dgm:prSet presAssocID="{1771B78B-4304-4EA3-80CE-D564C8AA7337}" presName="node" presStyleLbl="node1" presStyleIdx="2" presStyleCnt="4">
        <dgm:presLayoutVars>
          <dgm:bulletEnabled val="1"/>
        </dgm:presLayoutVars>
      </dgm:prSet>
      <dgm:spPr/>
    </dgm:pt>
    <dgm:pt modelId="{81E0FA8B-26D7-4AD4-B470-D0EFB70D9682}" type="pres">
      <dgm:prSet presAssocID="{817A8BF3-DBE8-4B30-AB30-A27F7B8CAFBA}" presName="sibTrans" presStyleCnt="0"/>
      <dgm:spPr/>
    </dgm:pt>
    <dgm:pt modelId="{FA1AEBC0-6833-43CA-BD4E-D12D070959CC}" type="pres">
      <dgm:prSet presAssocID="{44ED6CDC-35CC-4F99-8C16-BDAE00943B49}" presName="node" presStyleLbl="node1" presStyleIdx="3" presStyleCnt="4">
        <dgm:presLayoutVars>
          <dgm:bulletEnabled val="1"/>
        </dgm:presLayoutVars>
      </dgm:prSet>
      <dgm:spPr/>
    </dgm:pt>
  </dgm:ptLst>
  <dgm:cxnLst>
    <dgm:cxn modelId="{DE4BEA00-E776-4C27-8A1D-A75F375B194B}" srcId="{1771B78B-4304-4EA3-80CE-D564C8AA7337}" destId="{44DCA18E-EBFA-4F2C-927C-DFCDEA89CB14}" srcOrd="1" destOrd="0" parTransId="{57B1ECB5-BC2F-4E45-9CE5-5F6700C9F069}" sibTransId="{C091786E-54BF-4221-B9E5-BEC5B64669A4}"/>
    <dgm:cxn modelId="{BEC0870F-590A-4944-85A2-76EC3317A195}" srcId="{1771B78B-4304-4EA3-80CE-D564C8AA7337}" destId="{D43510A9-8018-47CB-BD22-085F837670EB}" srcOrd="3" destOrd="0" parTransId="{0D236E91-7D1F-4F0F-86B6-7F955D8332D9}" sibTransId="{88929B0E-8016-43E0-A32C-1598E2E0288F}"/>
    <dgm:cxn modelId="{F0668E11-DC31-417E-965E-35C373F06049}" type="presOf" srcId="{AF2AB146-83EB-4EBE-830A-5E846633BF0B}" destId="{FA1AEBC0-6833-43CA-BD4E-D12D070959CC}" srcOrd="0" destOrd="2" presId="urn:microsoft.com/office/officeart/2005/8/layout/default"/>
    <dgm:cxn modelId="{11735122-BC52-46E0-BB2D-8582890A4B83}" type="presOf" srcId="{E01EB2C8-8F5E-4E2A-A1A7-9E3AADDD8DE8}" destId="{5EAF23F3-671B-4261-A3AB-7C26BAA574A9}" srcOrd="0" destOrd="0" presId="urn:microsoft.com/office/officeart/2005/8/layout/default"/>
    <dgm:cxn modelId="{9C799625-C834-46D0-BC0E-B8B5359840AC}" srcId="{15CBA11C-5BBB-4B9F-AB58-2948E9FC1B91}" destId="{F7C8D9AB-F84A-4079-9E71-378209E684CD}" srcOrd="0" destOrd="0" parTransId="{CCD7727A-FE0E-43B7-9C9F-74F54A4EB658}" sibTransId="{A3EE5AFD-1940-4E94-AB19-0753238A5401}"/>
    <dgm:cxn modelId="{C8E35A2A-A77A-42B8-B8F9-551955D65983}" srcId="{03782109-1620-489F-9DF0-42E9DAF8AA77}" destId="{4B9F24B3-947B-4527-B1A9-10501015E2EC}" srcOrd="3" destOrd="0" parTransId="{4C49915C-7B59-4E56-A813-3A3541528532}" sibTransId="{82A2A536-7A72-430B-B690-AF4F7802B215}"/>
    <dgm:cxn modelId="{2A47CE2F-670D-46BE-A205-56D3C08E0E62}" srcId="{44ED6CDC-35CC-4F99-8C16-BDAE00943B49}" destId="{7BDA0911-0D92-4236-9015-8AC618B62C4D}" srcOrd="3" destOrd="0" parTransId="{5762B165-3D3A-435F-A56E-8B259C7605D1}" sibTransId="{9C141A0E-7417-4181-891E-581B52184C68}"/>
    <dgm:cxn modelId="{06530534-F93A-4FE8-A73E-D312E253456B}" srcId="{2F764469-2B20-42EB-BEDB-353C1E045BBF}" destId="{E01EB2C8-8F5E-4E2A-A1A7-9E3AADDD8DE8}" srcOrd="0" destOrd="0" parTransId="{4D2487ED-CC33-4FF0-84DE-BD25345BCA56}" sibTransId="{9CEC2D40-A207-4A97-BCAB-2E0A11606AE8}"/>
    <dgm:cxn modelId="{2A65EC3A-66E5-4E68-A29C-CCB1761E8577}" srcId="{44ED6CDC-35CC-4F99-8C16-BDAE00943B49}" destId="{21D08C16-0F69-4767-AD0B-B7D7043C7748}" srcOrd="2" destOrd="0" parTransId="{682A106C-60CC-4CCD-9E92-5CBC6F249F67}" sibTransId="{A4516774-9A04-4575-ACE5-A047E4680603}"/>
    <dgm:cxn modelId="{84535A3B-6992-488E-B967-1227B035FD96}" srcId="{03782109-1620-489F-9DF0-42E9DAF8AA77}" destId="{D06E51AB-31E0-4DB5-BB4D-77CBC1430320}" srcOrd="0" destOrd="0" parTransId="{61A4CFB8-3192-4962-94D2-3436111D1E9F}" sibTransId="{CDD070C4-2735-4005-A5B3-1701220C6AA5}"/>
    <dgm:cxn modelId="{6DD09B3B-1477-432E-8BED-1097F5CC3899}" srcId="{03782109-1620-489F-9DF0-42E9DAF8AA77}" destId="{8C1929EF-9A33-4044-A18D-9738CD0DCB85}" srcOrd="1" destOrd="0" parTransId="{5E4FAC42-E95B-411D-8C33-94876006CEC5}" sibTransId="{6009FA4D-B471-454F-8262-EE5616CEF0EC}"/>
    <dgm:cxn modelId="{A1AB8F41-2F12-472E-9F19-DEC8449A5D0A}" srcId="{2F764469-2B20-42EB-BEDB-353C1E045BBF}" destId="{44ED6CDC-35CC-4F99-8C16-BDAE00943B49}" srcOrd="3" destOrd="0" parTransId="{19E9313B-9FB7-447B-8437-F3BD64546E31}" sibTransId="{2D58485A-251E-4984-913A-E5D85FE3F04F}"/>
    <dgm:cxn modelId="{DD29ED61-EE96-436D-A870-F400E5FC42A8}" srcId="{44ED6CDC-35CC-4F99-8C16-BDAE00943B49}" destId="{0358E00E-4349-4F0C-89BE-CB22CDF3853A}" srcOrd="0" destOrd="0" parTransId="{528A904A-F64A-4D50-97B0-70078DCF507C}" sibTransId="{5870774D-F5B8-4D56-A30D-75F72554E1C2}"/>
    <dgm:cxn modelId="{81D0E966-E018-446A-81C0-DCBF31570EBE}" type="presOf" srcId="{4B9F24B3-947B-4527-B1A9-10501015E2EC}" destId="{E4C59AC2-A515-4B31-8E1F-D848F8FEE98F}" srcOrd="0" destOrd="4" presId="urn:microsoft.com/office/officeart/2005/8/layout/default"/>
    <dgm:cxn modelId="{21C92A49-B82F-4995-B524-CA59592B0BBE}" type="presOf" srcId="{7BDA0911-0D92-4236-9015-8AC618B62C4D}" destId="{FA1AEBC0-6833-43CA-BD4E-D12D070959CC}" srcOrd="0" destOrd="4" presId="urn:microsoft.com/office/officeart/2005/8/layout/default"/>
    <dgm:cxn modelId="{C607A64A-BB57-49CB-A83B-738F1EFA49A6}" type="presOf" srcId="{44DCA18E-EBFA-4F2C-927C-DFCDEA89CB14}" destId="{DA7D6996-B812-4134-9916-FBF917D36FBB}" srcOrd="0" destOrd="2" presId="urn:microsoft.com/office/officeart/2005/8/layout/default"/>
    <dgm:cxn modelId="{823B6D75-2B20-48DC-9DF7-1882568C1694}" srcId="{2F764469-2B20-42EB-BEDB-353C1E045BBF}" destId="{03782109-1620-489F-9DF0-42E9DAF8AA77}" srcOrd="1" destOrd="0" parTransId="{5C0911B0-2D98-4D96-81A7-77BC6099FBB3}" sibTransId="{EA346B54-DB55-45A9-BC04-CEA93A86A195}"/>
    <dgm:cxn modelId="{90FA2457-DEA6-4D6D-8CE6-FCEDD7DDEF77}" type="presOf" srcId="{BC88EEBD-E94E-4051-B3C3-DD08C78317D0}" destId="{E4C59AC2-A515-4B31-8E1F-D848F8FEE98F}" srcOrd="0" destOrd="3" presId="urn:microsoft.com/office/officeart/2005/8/layout/default"/>
    <dgm:cxn modelId="{3970C059-5E25-4F70-B2EE-C159E5856C0C}" srcId="{44ED6CDC-35CC-4F99-8C16-BDAE00943B49}" destId="{AF2AB146-83EB-4EBE-830A-5E846633BF0B}" srcOrd="1" destOrd="0" parTransId="{F36A73F4-2E0C-4857-ADC3-2BD304D73054}" sibTransId="{A2C33CBE-30B9-410B-8FED-F9AA925F0336}"/>
    <dgm:cxn modelId="{1987137C-A882-429D-82A9-DBA4E06E7ADF}" type="presOf" srcId="{44ED6CDC-35CC-4F99-8C16-BDAE00943B49}" destId="{FA1AEBC0-6833-43CA-BD4E-D12D070959CC}" srcOrd="0" destOrd="0" presId="urn:microsoft.com/office/officeart/2005/8/layout/default"/>
    <dgm:cxn modelId="{1279A67E-5766-45F5-A0CC-B495CCEE74DE}" type="presOf" srcId="{1771B78B-4304-4EA3-80CE-D564C8AA7337}" destId="{DA7D6996-B812-4134-9916-FBF917D36FBB}" srcOrd="0" destOrd="0" presId="urn:microsoft.com/office/officeart/2005/8/layout/default"/>
    <dgm:cxn modelId="{9B46C781-74A5-43C3-93D3-D93E23D25C7C}" type="presOf" srcId="{D43510A9-8018-47CB-BD22-085F837670EB}" destId="{DA7D6996-B812-4134-9916-FBF917D36FBB}" srcOrd="0" destOrd="4" presId="urn:microsoft.com/office/officeart/2005/8/layout/default"/>
    <dgm:cxn modelId="{F720C383-26E6-4D98-B7DD-AF666A6407C8}" type="presOf" srcId="{FFBCBB42-246D-4A10-8741-1712DCF51F44}" destId="{DA7D6996-B812-4134-9916-FBF917D36FBB}" srcOrd="0" destOrd="1" presId="urn:microsoft.com/office/officeart/2005/8/layout/default"/>
    <dgm:cxn modelId="{AE140F8A-1C03-4C51-9B26-22EE30F451F7}" type="presOf" srcId="{0358E00E-4349-4F0C-89BE-CB22CDF3853A}" destId="{FA1AEBC0-6833-43CA-BD4E-D12D070959CC}" srcOrd="0" destOrd="1" presId="urn:microsoft.com/office/officeart/2005/8/layout/default"/>
    <dgm:cxn modelId="{3C3BF691-65E6-4B40-B984-6B8684C23A93}" type="presOf" srcId="{842B11FF-725D-4222-B73D-5C0DB4ED7D30}" destId="{DA7D6996-B812-4134-9916-FBF917D36FBB}" srcOrd="0" destOrd="3" presId="urn:microsoft.com/office/officeart/2005/8/layout/default"/>
    <dgm:cxn modelId="{5934AC95-845A-4E86-BD80-896CF459BF06}" srcId="{15CBA11C-5BBB-4B9F-AB58-2948E9FC1B91}" destId="{902EB334-00AC-48E9-A1AE-FACB77049C2E}" srcOrd="1" destOrd="0" parTransId="{FF9FE594-9119-47FC-99F9-1B7BB57FB364}" sibTransId="{F0C31235-A671-4DBD-8741-1555156CD8E6}"/>
    <dgm:cxn modelId="{9DE2F597-4EB7-4A1A-8CD1-A6CA0CA2ED2F}" type="presOf" srcId="{21D08C16-0F69-4767-AD0B-B7D7043C7748}" destId="{FA1AEBC0-6833-43CA-BD4E-D12D070959CC}" srcOrd="0" destOrd="3" presId="urn:microsoft.com/office/officeart/2005/8/layout/default"/>
    <dgm:cxn modelId="{AD1757A7-E648-4111-A980-9178B8B6E996}" srcId="{2F764469-2B20-42EB-BEDB-353C1E045BBF}" destId="{1771B78B-4304-4EA3-80CE-D564C8AA7337}" srcOrd="2" destOrd="0" parTransId="{49F5AFCF-41A3-43A5-9934-D0696C7781FA}" sibTransId="{817A8BF3-DBE8-4B30-AB30-A27F7B8CAFBA}"/>
    <dgm:cxn modelId="{4363A8B1-1802-4A65-86F8-1269B1A82957}" srcId="{1771B78B-4304-4EA3-80CE-D564C8AA7337}" destId="{842B11FF-725D-4222-B73D-5C0DB4ED7D30}" srcOrd="2" destOrd="0" parTransId="{E82731F2-5204-4275-B2E7-7E3CB822282B}" sibTransId="{C4F42AB7-7CD0-4AEB-BC77-4577BB4C1D74}"/>
    <dgm:cxn modelId="{55845DB4-93E4-45A9-A0D9-FCCC12049612}" type="presOf" srcId="{D06E51AB-31E0-4DB5-BB4D-77CBC1430320}" destId="{E4C59AC2-A515-4B31-8E1F-D848F8FEE98F}" srcOrd="0" destOrd="1" presId="urn:microsoft.com/office/officeart/2005/8/layout/default"/>
    <dgm:cxn modelId="{7B0325B5-4634-4D45-A9C1-704F62CB5211}" srcId="{03782109-1620-489F-9DF0-42E9DAF8AA77}" destId="{BC88EEBD-E94E-4051-B3C3-DD08C78317D0}" srcOrd="2" destOrd="0" parTransId="{718C921F-33B2-4790-A63E-492E53D28B5E}" sibTransId="{6C0E6725-52EB-4490-8F56-990602222D38}"/>
    <dgm:cxn modelId="{E87D72BB-238C-4069-AD30-C8A42FA57AD1}" srcId="{1771B78B-4304-4EA3-80CE-D564C8AA7337}" destId="{FFBCBB42-246D-4A10-8741-1712DCF51F44}" srcOrd="0" destOrd="0" parTransId="{AE7C4012-60C7-4BFA-82F0-11B8581F3C39}" sibTransId="{53F43DF6-E3E4-4618-AAF0-FF39C487982D}"/>
    <dgm:cxn modelId="{4F10BDBE-4B95-4DC8-995A-BCF4BA1B9677}" srcId="{E01EB2C8-8F5E-4E2A-A1A7-9E3AADDD8DE8}" destId="{15CBA11C-5BBB-4B9F-AB58-2948E9FC1B91}" srcOrd="0" destOrd="0" parTransId="{F4124308-D13B-4B0F-88FD-6C1EF2849F17}" sibTransId="{049CEDFF-D010-4013-A4EA-21AAFF9B8337}"/>
    <dgm:cxn modelId="{9DA30CD4-F37D-4165-92C1-29EF7A5B86E4}" type="presOf" srcId="{15CBA11C-5BBB-4B9F-AB58-2948E9FC1B91}" destId="{5EAF23F3-671B-4261-A3AB-7C26BAA574A9}" srcOrd="0" destOrd="1" presId="urn:microsoft.com/office/officeart/2005/8/layout/default"/>
    <dgm:cxn modelId="{C2FF99DD-9D40-4263-AC61-54836BD2199C}" type="presOf" srcId="{03782109-1620-489F-9DF0-42E9DAF8AA77}" destId="{E4C59AC2-A515-4B31-8E1F-D848F8FEE98F}" srcOrd="0" destOrd="0" presId="urn:microsoft.com/office/officeart/2005/8/layout/default"/>
    <dgm:cxn modelId="{C0ABA2E0-84C4-437C-AE99-7CC04C0C208F}" type="presOf" srcId="{2F764469-2B20-42EB-BEDB-353C1E045BBF}" destId="{B373D6D9-887B-45CE-A3CC-DDDF8D119FDE}" srcOrd="0" destOrd="0" presId="urn:microsoft.com/office/officeart/2005/8/layout/default"/>
    <dgm:cxn modelId="{6B7551E5-6C01-492C-ACBF-3DFCC9B95FBC}" type="presOf" srcId="{902EB334-00AC-48E9-A1AE-FACB77049C2E}" destId="{5EAF23F3-671B-4261-A3AB-7C26BAA574A9}" srcOrd="0" destOrd="3" presId="urn:microsoft.com/office/officeart/2005/8/layout/default"/>
    <dgm:cxn modelId="{D8026BE8-4F57-4F80-BB36-13CCD5CF4AC9}" type="presOf" srcId="{8C1929EF-9A33-4044-A18D-9738CD0DCB85}" destId="{E4C59AC2-A515-4B31-8E1F-D848F8FEE98F}" srcOrd="0" destOrd="2" presId="urn:microsoft.com/office/officeart/2005/8/layout/default"/>
    <dgm:cxn modelId="{3D9E5FE9-8446-441F-A69E-9282B486FA9F}" type="presOf" srcId="{F7C8D9AB-F84A-4079-9E71-378209E684CD}" destId="{5EAF23F3-671B-4261-A3AB-7C26BAA574A9}" srcOrd="0" destOrd="2" presId="urn:microsoft.com/office/officeart/2005/8/layout/default"/>
    <dgm:cxn modelId="{C2ECBEE8-7265-47F5-BBE7-896F1856BF65}" type="presParOf" srcId="{B373D6D9-887B-45CE-A3CC-DDDF8D119FDE}" destId="{5EAF23F3-671B-4261-A3AB-7C26BAA574A9}" srcOrd="0" destOrd="0" presId="urn:microsoft.com/office/officeart/2005/8/layout/default"/>
    <dgm:cxn modelId="{178B2152-22C6-4E35-8E3A-45446A294525}" type="presParOf" srcId="{B373D6D9-887B-45CE-A3CC-DDDF8D119FDE}" destId="{A457377B-0810-4FBD-922A-9A04A42FB13C}" srcOrd="1" destOrd="0" presId="urn:microsoft.com/office/officeart/2005/8/layout/default"/>
    <dgm:cxn modelId="{1F09424B-A164-4EE1-95ED-91A4A3199680}" type="presParOf" srcId="{B373D6D9-887B-45CE-A3CC-DDDF8D119FDE}" destId="{E4C59AC2-A515-4B31-8E1F-D848F8FEE98F}" srcOrd="2" destOrd="0" presId="urn:microsoft.com/office/officeart/2005/8/layout/default"/>
    <dgm:cxn modelId="{A210BFC3-F8C9-49CF-96FD-0D4962512BDD}" type="presParOf" srcId="{B373D6D9-887B-45CE-A3CC-DDDF8D119FDE}" destId="{7E59EE48-10E4-42AF-B9E0-CC1698C226A1}" srcOrd="3" destOrd="0" presId="urn:microsoft.com/office/officeart/2005/8/layout/default"/>
    <dgm:cxn modelId="{43EE35E0-5605-4A56-A721-4D5ADD56F15C}" type="presParOf" srcId="{B373D6D9-887B-45CE-A3CC-DDDF8D119FDE}" destId="{DA7D6996-B812-4134-9916-FBF917D36FBB}" srcOrd="4" destOrd="0" presId="urn:microsoft.com/office/officeart/2005/8/layout/default"/>
    <dgm:cxn modelId="{667490D9-8B38-4288-93BF-1B7EBD330B02}" type="presParOf" srcId="{B373D6D9-887B-45CE-A3CC-DDDF8D119FDE}" destId="{81E0FA8B-26D7-4AD4-B470-D0EFB70D9682}" srcOrd="5" destOrd="0" presId="urn:microsoft.com/office/officeart/2005/8/layout/default"/>
    <dgm:cxn modelId="{0C2765D2-2BDB-4810-809A-2B125E42BC0C}" type="presParOf" srcId="{B373D6D9-887B-45CE-A3CC-DDDF8D119FDE}" destId="{FA1AEBC0-6833-43CA-BD4E-D12D070959CC}"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F5A92A-9A92-4C76-934A-FCC1D0BC14F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B598405-AA74-4603-ADC9-809CBD51A36C}">
      <dgm:prSet/>
      <dgm:spPr/>
      <dgm:t>
        <a:bodyPr/>
        <a:lstStyle/>
        <a:p>
          <a:r>
            <a:rPr lang="en-US" baseline="0" dirty="0"/>
            <a:t>Path/ Process Flow</a:t>
          </a:r>
          <a:endParaRPr lang="en-US" dirty="0"/>
        </a:p>
      </dgm:t>
    </dgm:pt>
    <dgm:pt modelId="{C7310A2F-C599-43D5-8697-F3C7701D2B5C}" type="parTrans" cxnId="{C31F56EA-4EB0-4C88-902E-43999A6EC0B3}">
      <dgm:prSet/>
      <dgm:spPr/>
      <dgm:t>
        <a:bodyPr/>
        <a:lstStyle/>
        <a:p>
          <a:endParaRPr lang="en-US"/>
        </a:p>
      </dgm:t>
    </dgm:pt>
    <dgm:pt modelId="{A4FFFD9D-2F89-44D8-A45D-6D303A03FCBD}" type="sibTrans" cxnId="{C31F56EA-4EB0-4C88-902E-43999A6EC0B3}">
      <dgm:prSet/>
      <dgm:spPr/>
      <dgm:t>
        <a:bodyPr/>
        <a:lstStyle/>
        <a:p>
          <a:endParaRPr lang="en-US"/>
        </a:p>
      </dgm:t>
    </dgm:pt>
    <dgm:pt modelId="{CEC987E8-FD79-4A7C-8B63-A9A578571A77}">
      <dgm:prSet/>
      <dgm:spPr/>
      <dgm:t>
        <a:bodyPr/>
        <a:lstStyle/>
        <a:p>
          <a:r>
            <a:rPr lang="en-US" baseline="0" dirty="0"/>
            <a:t>VOC &amp; Customer Insight Analysis</a:t>
          </a:r>
          <a:endParaRPr lang="en-US" dirty="0"/>
        </a:p>
      </dgm:t>
    </dgm:pt>
    <dgm:pt modelId="{BED724FC-6916-4D9E-A89A-82B4DA512B2F}" type="parTrans" cxnId="{AADDE480-27FF-4ECD-9F2F-E3E8EB6B96F7}">
      <dgm:prSet/>
      <dgm:spPr/>
      <dgm:t>
        <a:bodyPr/>
        <a:lstStyle/>
        <a:p>
          <a:endParaRPr lang="en-US"/>
        </a:p>
      </dgm:t>
    </dgm:pt>
    <dgm:pt modelId="{340DA7F2-D989-4783-B26B-FAFA334140B2}" type="sibTrans" cxnId="{AADDE480-27FF-4ECD-9F2F-E3E8EB6B96F7}">
      <dgm:prSet/>
      <dgm:spPr/>
      <dgm:t>
        <a:bodyPr/>
        <a:lstStyle/>
        <a:p>
          <a:endParaRPr lang="en-US"/>
        </a:p>
      </dgm:t>
    </dgm:pt>
    <dgm:pt modelId="{99875BF6-1F38-4498-8372-1E330F65D595}">
      <dgm:prSet/>
      <dgm:spPr/>
      <dgm:t>
        <a:bodyPr/>
        <a:lstStyle/>
        <a:p>
          <a:r>
            <a:rPr lang="en-US" baseline="0" dirty="0"/>
            <a:t>Customer Insight to Product /Process Specifications</a:t>
          </a:r>
          <a:endParaRPr lang="en-US" dirty="0"/>
        </a:p>
      </dgm:t>
    </dgm:pt>
    <dgm:pt modelId="{13CB7625-C969-4BAD-A375-13798C08C956}" type="parTrans" cxnId="{3196340B-1509-4E61-9240-BF66BAD53C4E}">
      <dgm:prSet/>
      <dgm:spPr/>
      <dgm:t>
        <a:bodyPr/>
        <a:lstStyle/>
        <a:p>
          <a:endParaRPr lang="en-US"/>
        </a:p>
      </dgm:t>
    </dgm:pt>
    <dgm:pt modelId="{9C5E5466-4C4C-4A1E-A3FA-38DC10CA256B}" type="sibTrans" cxnId="{3196340B-1509-4E61-9240-BF66BAD53C4E}">
      <dgm:prSet/>
      <dgm:spPr/>
      <dgm:t>
        <a:bodyPr/>
        <a:lstStyle/>
        <a:p>
          <a:endParaRPr lang="en-US"/>
        </a:p>
      </dgm:t>
    </dgm:pt>
    <dgm:pt modelId="{7BAAAB8C-0CEE-4743-BB53-C12B85062349}" type="pres">
      <dgm:prSet presAssocID="{79F5A92A-9A92-4C76-934A-FCC1D0BC14FC}" presName="root" presStyleCnt="0">
        <dgm:presLayoutVars>
          <dgm:dir/>
          <dgm:resizeHandles val="exact"/>
        </dgm:presLayoutVars>
      </dgm:prSet>
      <dgm:spPr/>
    </dgm:pt>
    <dgm:pt modelId="{3E64C7E4-6567-4C5A-80C3-47DE47B81736}" type="pres">
      <dgm:prSet presAssocID="{CB598405-AA74-4603-ADC9-809CBD51A36C}" presName="compNode" presStyleCnt="0"/>
      <dgm:spPr/>
    </dgm:pt>
    <dgm:pt modelId="{7AF5660D-F917-47AE-BF7C-F080543186F8}" type="pres">
      <dgm:prSet presAssocID="{CB598405-AA74-4603-ADC9-809CBD51A36C}" presName="bgRect" presStyleLbl="bgShp" presStyleIdx="0" presStyleCnt="3"/>
      <dgm:spPr/>
    </dgm:pt>
    <dgm:pt modelId="{DFC0746C-8389-4419-BE79-20B28154B681}" type="pres">
      <dgm:prSet presAssocID="{CB598405-AA74-4603-ADC9-809CBD51A36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20E5DB80-7107-47CF-8CE3-0E5619F2746A}" type="pres">
      <dgm:prSet presAssocID="{CB598405-AA74-4603-ADC9-809CBD51A36C}" presName="spaceRect" presStyleCnt="0"/>
      <dgm:spPr/>
    </dgm:pt>
    <dgm:pt modelId="{D23E73AA-6E07-4834-AAE2-797762771AB5}" type="pres">
      <dgm:prSet presAssocID="{CB598405-AA74-4603-ADC9-809CBD51A36C}" presName="parTx" presStyleLbl="revTx" presStyleIdx="0" presStyleCnt="3">
        <dgm:presLayoutVars>
          <dgm:chMax val="0"/>
          <dgm:chPref val="0"/>
        </dgm:presLayoutVars>
      </dgm:prSet>
      <dgm:spPr/>
    </dgm:pt>
    <dgm:pt modelId="{92A9182E-C57A-42E3-BB4B-C3AEF0A51A37}" type="pres">
      <dgm:prSet presAssocID="{A4FFFD9D-2F89-44D8-A45D-6D303A03FCBD}" presName="sibTrans" presStyleCnt="0"/>
      <dgm:spPr/>
    </dgm:pt>
    <dgm:pt modelId="{EF33C177-449F-4919-9704-2821A624F9C5}" type="pres">
      <dgm:prSet presAssocID="{CEC987E8-FD79-4A7C-8B63-A9A578571A77}" presName="compNode" presStyleCnt="0"/>
      <dgm:spPr/>
    </dgm:pt>
    <dgm:pt modelId="{969F459D-20FA-4BC9-B7CD-473AB76E9D31}" type="pres">
      <dgm:prSet presAssocID="{CEC987E8-FD79-4A7C-8B63-A9A578571A77}" presName="bgRect" presStyleLbl="bgShp" presStyleIdx="1" presStyleCnt="3"/>
      <dgm:spPr/>
    </dgm:pt>
    <dgm:pt modelId="{AC87F4E8-62D1-4186-912E-64472FF19269}" type="pres">
      <dgm:prSet presAssocID="{CEC987E8-FD79-4A7C-8B63-A9A578571A7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l center"/>
        </a:ext>
      </dgm:extLst>
    </dgm:pt>
    <dgm:pt modelId="{B6527E02-F292-40A0-AEF7-248A2EAFDDE4}" type="pres">
      <dgm:prSet presAssocID="{CEC987E8-FD79-4A7C-8B63-A9A578571A77}" presName="spaceRect" presStyleCnt="0"/>
      <dgm:spPr/>
    </dgm:pt>
    <dgm:pt modelId="{14EFC01D-4A4C-4F90-AE6B-E355911454E3}" type="pres">
      <dgm:prSet presAssocID="{CEC987E8-FD79-4A7C-8B63-A9A578571A77}" presName="parTx" presStyleLbl="revTx" presStyleIdx="1" presStyleCnt="3">
        <dgm:presLayoutVars>
          <dgm:chMax val="0"/>
          <dgm:chPref val="0"/>
        </dgm:presLayoutVars>
      </dgm:prSet>
      <dgm:spPr/>
    </dgm:pt>
    <dgm:pt modelId="{249F794F-00B9-4359-95EE-109233471555}" type="pres">
      <dgm:prSet presAssocID="{340DA7F2-D989-4783-B26B-FAFA334140B2}" presName="sibTrans" presStyleCnt="0"/>
      <dgm:spPr/>
    </dgm:pt>
    <dgm:pt modelId="{5E3FB2CD-56F0-4047-8B3F-7CC9293B4D50}" type="pres">
      <dgm:prSet presAssocID="{99875BF6-1F38-4498-8372-1E330F65D595}" presName="compNode" presStyleCnt="0"/>
      <dgm:spPr/>
    </dgm:pt>
    <dgm:pt modelId="{173BA90A-0B46-4FA9-940E-7905ABC02845}" type="pres">
      <dgm:prSet presAssocID="{99875BF6-1F38-4498-8372-1E330F65D595}" presName="bgRect" presStyleLbl="bgShp" presStyleIdx="2" presStyleCnt="3"/>
      <dgm:spPr/>
    </dgm:pt>
    <dgm:pt modelId="{CEB7CBB0-78A0-4209-AAFF-58F6D6292F25}" type="pres">
      <dgm:prSet presAssocID="{99875BF6-1F38-4498-8372-1E330F65D59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bulb"/>
        </a:ext>
      </dgm:extLst>
    </dgm:pt>
    <dgm:pt modelId="{10AD66C8-0852-4BC2-9FA7-7CAEB3108C93}" type="pres">
      <dgm:prSet presAssocID="{99875BF6-1F38-4498-8372-1E330F65D595}" presName="spaceRect" presStyleCnt="0"/>
      <dgm:spPr/>
    </dgm:pt>
    <dgm:pt modelId="{E4C6258E-C4E2-41B8-B282-94B1E4F146DE}" type="pres">
      <dgm:prSet presAssocID="{99875BF6-1F38-4498-8372-1E330F65D595}" presName="parTx" presStyleLbl="revTx" presStyleIdx="2" presStyleCnt="3">
        <dgm:presLayoutVars>
          <dgm:chMax val="0"/>
          <dgm:chPref val="0"/>
        </dgm:presLayoutVars>
      </dgm:prSet>
      <dgm:spPr/>
    </dgm:pt>
  </dgm:ptLst>
  <dgm:cxnLst>
    <dgm:cxn modelId="{3196340B-1509-4E61-9240-BF66BAD53C4E}" srcId="{79F5A92A-9A92-4C76-934A-FCC1D0BC14FC}" destId="{99875BF6-1F38-4498-8372-1E330F65D595}" srcOrd="2" destOrd="0" parTransId="{13CB7625-C969-4BAD-A375-13798C08C956}" sibTransId="{9C5E5466-4C4C-4A1E-A3FA-38DC10CA256B}"/>
    <dgm:cxn modelId="{E771DB2D-4785-491D-B9EB-D77748CDA854}" type="presOf" srcId="{CEC987E8-FD79-4A7C-8B63-A9A578571A77}" destId="{14EFC01D-4A4C-4F90-AE6B-E355911454E3}" srcOrd="0" destOrd="0" presId="urn:microsoft.com/office/officeart/2018/2/layout/IconVerticalSolidList"/>
    <dgm:cxn modelId="{192D9471-398D-43B1-B992-F11FA057B0F7}" type="presOf" srcId="{CB598405-AA74-4603-ADC9-809CBD51A36C}" destId="{D23E73AA-6E07-4834-AAE2-797762771AB5}" srcOrd="0" destOrd="0" presId="urn:microsoft.com/office/officeart/2018/2/layout/IconVerticalSolidList"/>
    <dgm:cxn modelId="{AADDE480-27FF-4ECD-9F2F-E3E8EB6B96F7}" srcId="{79F5A92A-9A92-4C76-934A-FCC1D0BC14FC}" destId="{CEC987E8-FD79-4A7C-8B63-A9A578571A77}" srcOrd="1" destOrd="0" parTransId="{BED724FC-6916-4D9E-A89A-82B4DA512B2F}" sibTransId="{340DA7F2-D989-4783-B26B-FAFA334140B2}"/>
    <dgm:cxn modelId="{18266DE9-3FC6-4AB3-8C0B-09E5C5DDD644}" type="presOf" srcId="{99875BF6-1F38-4498-8372-1E330F65D595}" destId="{E4C6258E-C4E2-41B8-B282-94B1E4F146DE}" srcOrd="0" destOrd="0" presId="urn:microsoft.com/office/officeart/2018/2/layout/IconVerticalSolidList"/>
    <dgm:cxn modelId="{C31F56EA-4EB0-4C88-902E-43999A6EC0B3}" srcId="{79F5A92A-9A92-4C76-934A-FCC1D0BC14FC}" destId="{CB598405-AA74-4603-ADC9-809CBD51A36C}" srcOrd="0" destOrd="0" parTransId="{C7310A2F-C599-43D5-8697-F3C7701D2B5C}" sibTransId="{A4FFFD9D-2F89-44D8-A45D-6D303A03FCBD}"/>
    <dgm:cxn modelId="{1E1038FC-010E-4B4B-9359-E16C3E4DE224}" type="presOf" srcId="{79F5A92A-9A92-4C76-934A-FCC1D0BC14FC}" destId="{7BAAAB8C-0CEE-4743-BB53-C12B85062349}" srcOrd="0" destOrd="0" presId="urn:microsoft.com/office/officeart/2018/2/layout/IconVerticalSolidList"/>
    <dgm:cxn modelId="{05AD5B55-1FAE-46E6-B055-55CBF3C17913}" type="presParOf" srcId="{7BAAAB8C-0CEE-4743-BB53-C12B85062349}" destId="{3E64C7E4-6567-4C5A-80C3-47DE47B81736}" srcOrd="0" destOrd="0" presId="urn:microsoft.com/office/officeart/2018/2/layout/IconVerticalSolidList"/>
    <dgm:cxn modelId="{5877B2B8-003A-4F3E-B7FC-8577D5BC4B48}" type="presParOf" srcId="{3E64C7E4-6567-4C5A-80C3-47DE47B81736}" destId="{7AF5660D-F917-47AE-BF7C-F080543186F8}" srcOrd="0" destOrd="0" presId="urn:microsoft.com/office/officeart/2018/2/layout/IconVerticalSolidList"/>
    <dgm:cxn modelId="{954E5240-A650-4783-8EEA-653D74C935BB}" type="presParOf" srcId="{3E64C7E4-6567-4C5A-80C3-47DE47B81736}" destId="{DFC0746C-8389-4419-BE79-20B28154B681}" srcOrd="1" destOrd="0" presId="urn:microsoft.com/office/officeart/2018/2/layout/IconVerticalSolidList"/>
    <dgm:cxn modelId="{2951D4BD-11B4-4AB2-BAF9-E2A1E12CEB24}" type="presParOf" srcId="{3E64C7E4-6567-4C5A-80C3-47DE47B81736}" destId="{20E5DB80-7107-47CF-8CE3-0E5619F2746A}" srcOrd="2" destOrd="0" presId="urn:microsoft.com/office/officeart/2018/2/layout/IconVerticalSolidList"/>
    <dgm:cxn modelId="{051E925F-5B68-4F47-BFCB-B76B28009DE5}" type="presParOf" srcId="{3E64C7E4-6567-4C5A-80C3-47DE47B81736}" destId="{D23E73AA-6E07-4834-AAE2-797762771AB5}" srcOrd="3" destOrd="0" presId="urn:microsoft.com/office/officeart/2018/2/layout/IconVerticalSolidList"/>
    <dgm:cxn modelId="{E184DC8B-93A1-423A-9FF0-0EA6910DF73E}" type="presParOf" srcId="{7BAAAB8C-0CEE-4743-BB53-C12B85062349}" destId="{92A9182E-C57A-42E3-BB4B-C3AEF0A51A37}" srcOrd="1" destOrd="0" presId="urn:microsoft.com/office/officeart/2018/2/layout/IconVerticalSolidList"/>
    <dgm:cxn modelId="{0918047F-E37F-4614-90A2-2AF2BE66B770}" type="presParOf" srcId="{7BAAAB8C-0CEE-4743-BB53-C12B85062349}" destId="{EF33C177-449F-4919-9704-2821A624F9C5}" srcOrd="2" destOrd="0" presId="urn:microsoft.com/office/officeart/2018/2/layout/IconVerticalSolidList"/>
    <dgm:cxn modelId="{B95F1F15-6CCD-4FD6-814D-43782F8B5D0E}" type="presParOf" srcId="{EF33C177-449F-4919-9704-2821A624F9C5}" destId="{969F459D-20FA-4BC9-B7CD-473AB76E9D31}" srcOrd="0" destOrd="0" presId="urn:microsoft.com/office/officeart/2018/2/layout/IconVerticalSolidList"/>
    <dgm:cxn modelId="{49995B28-A438-469F-9594-CFAB714EA916}" type="presParOf" srcId="{EF33C177-449F-4919-9704-2821A624F9C5}" destId="{AC87F4E8-62D1-4186-912E-64472FF19269}" srcOrd="1" destOrd="0" presId="urn:microsoft.com/office/officeart/2018/2/layout/IconVerticalSolidList"/>
    <dgm:cxn modelId="{9FF3CE96-0B5F-4074-83A9-8733E89F4785}" type="presParOf" srcId="{EF33C177-449F-4919-9704-2821A624F9C5}" destId="{B6527E02-F292-40A0-AEF7-248A2EAFDDE4}" srcOrd="2" destOrd="0" presId="urn:microsoft.com/office/officeart/2018/2/layout/IconVerticalSolidList"/>
    <dgm:cxn modelId="{5C2ED513-6F54-4604-88DF-9A0E1C77D83A}" type="presParOf" srcId="{EF33C177-449F-4919-9704-2821A624F9C5}" destId="{14EFC01D-4A4C-4F90-AE6B-E355911454E3}" srcOrd="3" destOrd="0" presId="urn:microsoft.com/office/officeart/2018/2/layout/IconVerticalSolidList"/>
    <dgm:cxn modelId="{DF11AF20-1C7B-409D-9AE7-383A0E191C17}" type="presParOf" srcId="{7BAAAB8C-0CEE-4743-BB53-C12B85062349}" destId="{249F794F-00B9-4359-95EE-109233471555}" srcOrd="3" destOrd="0" presId="urn:microsoft.com/office/officeart/2018/2/layout/IconVerticalSolidList"/>
    <dgm:cxn modelId="{1B885AFF-C1C6-424C-B0EB-CC6AD28D07ED}" type="presParOf" srcId="{7BAAAB8C-0CEE-4743-BB53-C12B85062349}" destId="{5E3FB2CD-56F0-4047-8B3F-7CC9293B4D50}" srcOrd="4" destOrd="0" presId="urn:microsoft.com/office/officeart/2018/2/layout/IconVerticalSolidList"/>
    <dgm:cxn modelId="{B7B2440A-4B7B-4698-87CC-BCCD5330A3EC}" type="presParOf" srcId="{5E3FB2CD-56F0-4047-8B3F-7CC9293B4D50}" destId="{173BA90A-0B46-4FA9-940E-7905ABC02845}" srcOrd="0" destOrd="0" presId="urn:microsoft.com/office/officeart/2018/2/layout/IconVerticalSolidList"/>
    <dgm:cxn modelId="{FB14A809-AEF9-44BB-8DDD-7BC2AE0FB0DE}" type="presParOf" srcId="{5E3FB2CD-56F0-4047-8B3F-7CC9293B4D50}" destId="{CEB7CBB0-78A0-4209-AAFF-58F6D6292F25}" srcOrd="1" destOrd="0" presId="urn:microsoft.com/office/officeart/2018/2/layout/IconVerticalSolidList"/>
    <dgm:cxn modelId="{D3492F3D-AA7D-4154-AB4A-5208F07AC8A2}" type="presParOf" srcId="{5E3FB2CD-56F0-4047-8B3F-7CC9293B4D50}" destId="{10AD66C8-0852-4BC2-9FA7-7CAEB3108C93}" srcOrd="2" destOrd="0" presId="urn:microsoft.com/office/officeart/2018/2/layout/IconVerticalSolidList"/>
    <dgm:cxn modelId="{B04A666D-4BF5-449E-AF5E-29FC9BF1FE02}" type="presParOf" srcId="{5E3FB2CD-56F0-4047-8B3F-7CC9293B4D50}" destId="{E4C6258E-C4E2-41B8-B282-94B1E4F146D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33EC91-BF42-4621-AB45-E77F655644A4}" type="doc">
      <dgm:prSet loTypeId="urn:microsoft.com/office/officeart/2005/8/layout/process3" loCatId="process" qsTypeId="urn:microsoft.com/office/officeart/2005/8/quickstyle/simple1" qsCatId="simple" csTypeId="urn:microsoft.com/office/officeart/2005/8/colors/colorful5" csCatId="colorful" phldr="1"/>
      <dgm:spPr/>
    </dgm:pt>
    <dgm:pt modelId="{138E59FC-BFF9-45E0-B303-7815C74CE130}">
      <dgm:prSet phldrT="[Text]" custT="1"/>
      <dgm:spPr/>
      <dgm:t>
        <a:bodyPr/>
        <a:lstStyle/>
        <a:p>
          <a:r>
            <a:rPr lang="en-US" sz="1600" dirty="0"/>
            <a:t>Program Charter</a:t>
          </a:r>
        </a:p>
      </dgm:t>
    </dgm:pt>
    <dgm:pt modelId="{4591954D-932C-4BFC-8385-D7204ED8FCEB}" type="parTrans" cxnId="{B43244D1-5C8D-47B3-9BBA-2575E141E633}">
      <dgm:prSet/>
      <dgm:spPr/>
      <dgm:t>
        <a:bodyPr/>
        <a:lstStyle/>
        <a:p>
          <a:endParaRPr lang="en-US"/>
        </a:p>
      </dgm:t>
    </dgm:pt>
    <dgm:pt modelId="{D6B71679-7E93-4044-B351-A38D04423014}" type="sibTrans" cxnId="{B43244D1-5C8D-47B3-9BBA-2575E141E633}">
      <dgm:prSet/>
      <dgm:spPr/>
      <dgm:t>
        <a:bodyPr/>
        <a:lstStyle/>
        <a:p>
          <a:endParaRPr lang="en-US"/>
        </a:p>
      </dgm:t>
    </dgm:pt>
    <dgm:pt modelId="{11BEF578-747C-4F9E-8DBB-022DDD57991B}">
      <dgm:prSet phldrT="[Text]" custT="1"/>
      <dgm:spPr/>
      <dgm:t>
        <a:bodyPr/>
        <a:lstStyle/>
        <a:p>
          <a:r>
            <a:rPr lang="en-US" sz="1600" dirty="0"/>
            <a:t>Customer Insight</a:t>
          </a:r>
        </a:p>
      </dgm:t>
    </dgm:pt>
    <dgm:pt modelId="{3B211C62-7E0B-438E-A7A9-2B8EED7D1E57}" type="parTrans" cxnId="{B616578E-DCF9-4F9B-8841-0ABA22F02D4F}">
      <dgm:prSet/>
      <dgm:spPr/>
      <dgm:t>
        <a:bodyPr/>
        <a:lstStyle/>
        <a:p>
          <a:endParaRPr lang="en-US"/>
        </a:p>
      </dgm:t>
    </dgm:pt>
    <dgm:pt modelId="{C5969534-9CDA-48E0-A813-B116A5A55527}" type="sibTrans" cxnId="{B616578E-DCF9-4F9B-8841-0ABA22F02D4F}">
      <dgm:prSet/>
      <dgm:spPr/>
      <dgm:t>
        <a:bodyPr/>
        <a:lstStyle/>
        <a:p>
          <a:endParaRPr lang="en-US"/>
        </a:p>
      </dgm:t>
    </dgm:pt>
    <dgm:pt modelId="{673A0D34-E7C0-4F2D-A776-1B13137C14DA}">
      <dgm:prSet phldrT="[Text]" custT="1"/>
      <dgm:spPr/>
      <dgm:t>
        <a:bodyPr/>
        <a:lstStyle/>
        <a:p>
          <a:r>
            <a:rPr lang="en-US" sz="1600" dirty="0"/>
            <a:t>Product That meets Customer/Market  demand(Need &amp; Want)</a:t>
          </a:r>
        </a:p>
      </dgm:t>
    </dgm:pt>
    <dgm:pt modelId="{73084FA5-D05E-443C-8F47-84244715A5A3}" type="parTrans" cxnId="{3C19E077-5D43-4D8F-B1AC-91AD07FE1AE0}">
      <dgm:prSet/>
      <dgm:spPr/>
      <dgm:t>
        <a:bodyPr/>
        <a:lstStyle/>
        <a:p>
          <a:endParaRPr lang="en-US"/>
        </a:p>
      </dgm:t>
    </dgm:pt>
    <dgm:pt modelId="{D00A18A2-A375-4357-8D8F-AED47A0D1FD8}" type="sibTrans" cxnId="{3C19E077-5D43-4D8F-B1AC-91AD07FE1AE0}">
      <dgm:prSet/>
      <dgm:spPr/>
      <dgm:t>
        <a:bodyPr/>
        <a:lstStyle/>
        <a:p>
          <a:endParaRPr lang="en-US"/>
        </a:p>
      </dgm:t>
    </dgm:pt>
    <dgm:pt modelId="{3EAD4D5B-4A21-47BF-AB34-FDED52BB433F}">
      <dgm:prSet phldrT="[Text]"/>
      <dgm:spPr/>
      <dgm:t>
        <a:bodyPr/>
        <a:lstStyle/>
        <a:p>
          <a:r>
            <a:rPr lang="en-US" dirty="0"/>
            <a:t>Mission</a:t>
          </a:r>
        </a:p>
      </dgm:t>
    </dgm:pt>
    <dgm:pt modelId="{16CFF6DE-77E5-4059-904A-3A5CF5F0A405}" type="parTrans" cxnId="{0158F7D4-5285-42B0-B6B8-74564A9FEF90}">
      <dgm:prSet/>
      <dgm:spPr/>
      <dgm:t>
        <a:bodyPr/>
        <a:lstStyle/>
        <a:p>
          <a:endParaRPr lang="en-US"/>
        </a:p>
      </dgm:t>
    </dgm:pt>
    <dgm:pt modelId="{EE5F53AB-DA9A-445B-99F6-23428F46FB89}" type="sibTrans" cxnId="{0158F7D4-5285-42B0-B6B8-74564A9FEF90}">
      <dgm:prSet/>
      <dgm:spPr/>
      <dgm:t>
        <a:bodyPr/>
        <a:lstStyle/>
        <a:p>
          <a:endParaRPr lang="en-US"/>
        </a:p>
      </dgm:t>
    </dgm:pt>
    <dgm:pt modelId="{33E15121-6F89-4EDA-8916-5EF144E9D193}">
      <dgm:prSet phldrT="[Text]"/>
      <dgm:spPr/>
      <dgm:t>
        <a:bodyPr/>
        <a:lstStyle/>
        <a:p>
          <a:r>
            <a:rPr lang="en-US" dirty="0"/>
            <a:t>Scope</a:t>
          </a:r>
        </a:p>
      </dgm:t>
    </dgm:pt>
    <dgm:pt modelId="{6A9D7CC4-4BE4-4993-AA01-E70B0C634901}" type="parTrans" cxnId="{0E5A239C-4C2C-4EAC-B59D-E8A4489A055D}">
      <dgm:prSet/>
      <dgm:spPr/>
      <dgm:t>
        <a:bodyPr/>
        <a:lstStyle/>
        <a:p>
          <a:endParaRPr lang="en-US"/>
        </a:p>
      </dgm:t>
    </dgm:pt>
    <dgm:pt modelId="{9A0A2B65-1C13-49CA-A8FB-5EDFA7D546AA}" type="sibTrans" cxnId="{0E5A239C-4C2C-4EAC-B59D-E8A4489A055D}">
      <dgm:prSet/>
      <dgm:spPr/>
      <dgm:t>
        <a:bodyPr/>
        <a:lstStyle/>
        <a:p>
          <a:endParaRPr lang="en-US"/>
        </a:p>
      </dgm:t>
    </dgm:pt>
    <dgm:pt modelId="{6671F54D-80E1-4920-ADFC-A7C6339DD9BB}">
      <dgm:prSet phldrT="[Text]"/>
      <dgm:spPr/>
      <dgm:t>
        <a:bodyPr/>
        <a:lstStyle/>
        <a:p>
          <a:r>
            <a:rPr lang="en-US" dirty="0"/>
            <a:t>Target Mkt&gt;Critical few Vs useful many…</a:t>
          </a:r>
        </a:p>
      </dgm:t>
    </dgm:pt>
    <dgm:pt modelId="{21944382-B8A3-4DE5-A984-CBDFB776328D}" type="parTrans" cxnId="{8B379C46-20E3-444F-A3DD-9E5E031C4B88}">
      <dgm:prSet/>
      <dgm:spPr/>
      <dgm:t>
        <a:bodyPr/>
        <a:lstStyle/>
        <a:p>
          <a:endParaRPr lang="en-US"/>
        </a:p>
      </dgm:t>
    </dgm:pt>
    <dgm:pt modelId="{6D38524C-D83E-42D2-A994-C04E17E2CDB4}" type="sibTrans" cxnId="{8B379C46-20E3-444F-A3DD-9E5E031C4B88}">
      <dgm:prSet/>
      <dgm:spPr/>
      <dgm:t>
        <a:bodyPr/>
        <a:lstStyle/>
        <a:p>
          <a:endParaRPr lang="en-US"/>
        </a:p>
      </dgm:t>
    </dgm:pt>
    <dgm:pt modelId="{C6FBF1A7-06B4-47C5-B5E9-CA79FE545162}">
      <dgm:prSet phldrT="[Text]"/>
      <dgm:spPr/>
      <dgm:t>
        <a:bodyPr/>
        <a:lstStyle/>
        <a:p>
          <a:r>
            <a:rPr lang="en-US" dirty="0"/>
            <a:t>Capture VOC</a:t>
          </a:r>
        </a:p>
      </dgm:t>
    </dgm:pt>
    <dgm:pt modelId="{674344B2-E708-4C39-8044-54D7641943F0}" type="parTrans" cxnId="{E990F4CA-A7C1-439A-B47F-AF718B7ED768}">
      <dgm:prSet/>
      <dgm:spPr/>
      <dgm:t>
        <a:bodyPr/>
        <a:lstStyle/>
        <a:p>
          <a:endParaRPr lang="en-US"/>
        </a:p>
      </dgm:t>
    </dgm:pt>
    <dgm:pt modelId="{EB5CC910-9B87-4200-82EB-09B37EE996D5}" type="sibTrans" cxnId="{E990F4CA-A7C1-439A-B47F-AF718B7ED768}">
      <dgm:prSet/>
      <dgm:spPr/>
      <dgm:t>
        <a:bodyPr/>
        <a:lstStyle/>
        <a:p>
          <a:endParaRPr lang="en-US"/>
        </a:p>
      </dgm:t>
    </dgm:pt>
    <dgm:pt modelId="{01634ED3-572B-4418-A792-0907F0CF32A5}">
      <dgm:prSet phldrT="[Text]"/>
      <dgm:spPr/>
      <dgm:t>
        <a:bodyPr/>
        <a:lstStyle/>
        <a:p>
          <a:r>
            <a:rPr lang="en-US" dirty="0"/>
            <a:t>Qualitative Customer Insights</a:t>
          </a:r>
        </a:p>
      </dgm:t>
    </dgm:pt>
    <dgm:pt modelId="{3E0564F5-5824-4ECE-ABD0-82C811738027}" type="parTrans" cxnId="{512CD34A-D5A7-47B1-B483-A37858E0F211}">
      <dgm:prSet/>
      <dgm:spPr/>
      <dgm:t>
        <a:bodyPr/>
        <a:lstStyle/>
        <a:p>
          <a:endParaRPr lang="en-US"/>
        </a:p>
      </dgm:t>
    </dgm:pt>
    <dgm:pt modelId="{952EF97A-EA84-4226-86CA-BCEBD8BCD979}" type="sibTrans" cxnId="{512CD34A-D5A7-47B1-B483-A37858E0F211}">
      <dgm:prSet/>
      <dgm:spPr/>
      <dgm:t>
        <a:bodyPr/>
        <a:lstStyle/>
        <a:p>
          <a:endParaRPr lang="en-US"/>
        </a:p>
      </dgm:t>
    </dgm:pt>
    <dgm:pt modelId="{230AE028-DAB1-47C2-A2EE-079691A53484}">
      <dgm:prSet phldrT="[Text]"/>
      <dgm:spPr/>
      <dgm:t>
        <a:bodyPr/>
        <a:lstStyle/>
        <a:p>
          <a:r>
            <a:rPr lang="en-US" dirty="0"/>
            <a:t>Quantitative Customer Needs &amp;Wants</a:t>
          </a:r>
        </a:p>
      </dgm:t>
    </dgm:pt>
    <dgm:pt modelId="{1A3C8B98-3D7C-4747-9FB2-DCC98F219264}" type="parTrans" cxnId="{DE368FFF-F985-4F7C-B431-4C1E08ADAB28}">
      <dgm:prSet/>
      <dgm:spPr/>
      <dgm:t>
        <a:bodyPr/>
        <a:lstStyle/>
        <a:p>
          <a:endParaRPr lang="en-US"/>
        </a:p>
      </dgm:t>
    </dgm:pt>
    <dgm:pt modelId="{86A56958-88D5-4828-9985-38DAA5B153A2}" type="sibTrans" cxnId="{DE368FFF-F985-4F7C-B431-4C1E08ADAB28}">
      <dgm:prSet/>
      <dgm:spPr/>
      <dgm:t>
        <a:bodyPr/>
        <a:lstStyle/>
        <a:p>
          <a:endParaRPr lang="en-US"/>
        </a:p>
      </dgm:t>
    </dgm:pt>
    <dgm:pt modelId="{0A6CE8C8-E215-4EFD-9C3F-D02756F80689}">
      <dgm:prSet phldrT="[Text]"/>
      <dgm:spPr/>
      <dgm:t>
        <a:bodyPr/>
        <a:lstStyle/>
        <a:p>
          <a:r>
            <a:rPr lang="en-US" dirty="0"/>
            <a:t>(Tools used Survey, Interview FGD, Customer mapping, Conjoint Analysis)</a:t>
          </a:r>
        </a:p>
      </dgm:t>
    </dgm:pt>
    <dgm:pt modelId="{6B372049-4B58-4FEA-9F02-82F4067C3408}" type="parTrans" cxnId="{6CEC8311-21AE-4879-8ED8-8EBDE1FB447D}">
      <dgm:prSet/>
      <dgm:spPr/>
      <dgm:t>
        <a:bodyPr/>
        <a:lstStyle/>
        <a:p>
          <a:endParaRPr lang="en-US"/>
        </a:p>
      </dgm:t>
    </dgm:pt>
    <dgm:pt modelId="{ADA09C78-46C6-4784-9473-2C354080EA3D}" type="sibTrans" cxnId="{6CEC8311-21AE-4879-8ED8-8EBDE1FB447D}">
      <dgm:prSet/>
      <dgm:spPr/>
      <dgm:t>
        <a:bodyPr/>
        <a:lstStyle/>
        <a:p>
          <a:endParaRPr lang="en-US"/>
        </a:p>
      </dgm:t>
    </dgm:pt>
    <dgm:pt modelId="{BDEBF321-C7AC-4EE8-9952-23499A03780F}">
      <dgm:prSet phldrT="[Text]"/>
      <dgm:spPr/>
      <dgm:t>
        <a:bodyPr/>
        <a:lstStyle/>
        <a:p>
          <a:r>
            <a:rPr lang="en-US" dirty="0"/>
            <a:t>Identify Right Customer</a:t>
          </a:r>
        </a:p>
      </dgm:t>
    </dgm:pt>
    <dgm:pt modelId="{FC652087-7DCA-46FB-BB86-73C7D6978E8C}" type="parTrans" cxnId="{6E776877-06EF-4B6D-8738-43D9EF047FDB}">
      <dgm:prSet/>
      <dgm:spPr/>
      <dgm:t>
        <a:bodyPr/>
        <a:lstStyle/>
        <a:p>
          <a:endParaRPr lang="en-US"/>
        </a:p>
      </dgm:t>
    </dgm:pt>
    <dgm:pt modelId="{0AA2E765-A414-44FB-9B78-10B9967574C8}" type="sibTrans" cxnId="{6E776877-06EF-4B6D-8738-43D9EF047FDB}">
      <dgm:prSet/>
      <dgm:spPr/>
      <dgm:t>
        <a:bodyPr/>
        <a:lstStyle/>
        <a:p>
          <a:endParaRPr lang="en-US"/>
        </a:p>
      </dgm:t>
    </dgm:pt>
    <dgm:pt modelId="{66764160-31C8-4BBD-B4AB-74DAD9FD5BAE}">
      <dgm:prSet phldrT="[Text]"/>
      <dgm:spPr/>
      <dgm:t>
        <a:bodyPr/>
        <a:lstStyle/>
        <a:p>
          <a:r>
            <a:rPr lang="en-US" dirty="0"/>
            <a:t>(Tools Used: </a:t>
          </a:r>
          <a:r>
            <a:rPr lang="en-US" dirty="0" err="1"/>
            <a:t>MultiGeneration</a:t>
          </a:r>
          <a:r>
            <a:rPr lang="en-US" dirty="0"/>
            <a:t> Product plan, A3, MKT Segmentation, </a:t>
          </a:r>
          <a:r>
            <a:rPr lang="en-US" dirty="0" err="1"/>
            <a:t>etc</a:t>
          </a:r>
          <a:r>
            <a:rPr lang="en-US" dirty="0"/>
            <a:t>)</a:t>
          </a:r>
        </a:p>
      </dgm:t>
    </dgm:pt>
    <dgm:pt modelId="{8450B598-C85D-42FA-8FC9-D9638D374AC7}" type="parTrans" cxnId="{F0D3CA25-79B6-4958-8825-9F573D3AE2A6}">
      <dgm:prSet/>
      <dgm:spPr/>
      <dgm:t>
        <a:bodyPr/>
        <a:lstStyle/>
        <a:p>
          <a:endParaRPr lang="en-US"/>
        </a:p>
      </dgm:t>
    </dgm:pt>
    <dgm:pt modelId="{C72CDBBC-69F4-4A08-A705-49900DD4AE33}" type="sibTrans" cxnId="{F0D3CA25-79B6-4958-8825-9F573D3AE2A6}">
      <dgm:prSet/>
      <dgm:spPr/>
      <dgm:t>
        <a:bodyPr/>
        <a:lstStyle/>
        <a:p>
          <a:endParaRPr lang="en-US"/>
        </a:p>
      </dgm:t>
    </dgm:pt>
    <dgm:pt modelId="{F9492F61-B3C3-42AE-BE5A-ABC247D26A1B}">
      <dgm:prSet phldrT="[Text]" custT="1"/>
      <dgm:spPr/>
      <dgm:t>
        <a:bodyPr/>
        <a:lstStyle/>
        <a:p>
          <a:r>
            <a:rPr lang="en-US" sz="1600" dirty="0"/>
            <a:t>Prioritize Customer Needs  from the insight</a:t>
          </a:r>
        </a:p>
      </dgm:t>
    </dgm:pt>
    <dgm:pt modelId="{BF9D4641-1D89-4F1D-89AC-45B419F62726}" type="parTrans" cxnId="{C784A6DF-1D3B-463C-AA3F-260ABF042921}">
      <dgm:prSet/>
      <dgm:spPr/>
      <dgm:t>
        <a:bodyPr/>
        <a:lstStyle/>
        <a:p>
          <a:endParaRPr lang="en-US"/>
        </a:p>
      </dgm:t>
    </dgm:pt>
    <dgm:pt modelId="{C5410FA2-C8CD-4175-A1EA-45E61DB5D57E}" type="sibTrans" cxnId="{C784A6DF-1D3B-463C-AA3F-260ABF042921}">
      <dgm:prSet/>
      <dgm:spPr/>
      <dgm:t>
        <a:bodyPr/>
        <a:lstStyle/>
        <a:p>
          <a:endParaRPr lang="en-US"/>
        </a:p>
      </dgm:t>
    </dgm:pt>
    <dgm:pt modelId="{9B100433-F20E-4867-B515-2D426671190D}">
      <dgm:prSet phldrT="[Text]"/>
      <dgm:spPr/>
      <dgm:t>
        <a:bodyPr/>
        <a:lstStyle/>
        <a:p>
          <a:r>
            <a:rPr lang="en-US" dirty="0" err="1"/>
            <a:t>Prioritise</a:t>
          </a:r>
          <a:r>
            <a:rPr lang="en-US" dirty="0"/>
            <a:t> the needs</a:t>
          </a:r>
        </a:p>
      </dgm:t>
    </dgm:pt>
    <dgm:pt modelId="{D8B73785-FFD7-4048-86BB-88BC34EC8226}" type="parTrans" cxnId="{DCF2F809-2316-47E0-BD4D-00E3D9972326}">
      <dgm:prSet/>
      <dgm:spPr/>
      <dgm:t>
        <a:bodyPr/>
        <a:lstStyle/>
        <a:p>
          <a:endParaRPr lang="en-US"/>
        </a:p>
      </dgm:t>
    </dgm:pt>
    <dgm:pt modelId="{9C1F24DF-3E66-4858-BC20-695CE41C3A73}" type="sibTrans" cxnId="{DCF2F809-2316-47E0-BD4D-00E3D9972326}">
      <dgm:prSet/>
      <dgm:spPr/>
      <dgm:t>
        <a:bodyPr/>
        <a:lstStyle/>
        <a:p>
          <a:endParaRPr lang="en-US"/>
        </a:p>
      </dgm:t>
    </dgm:pt>
    <dgm:pt modelId="{F7A525A1-B270-4052-8354-7123C042C619}">
      <dgm:prSet phldrT="[Text]"/>
      <dgm:spPr/>
      <dgm:t>
        <a:bodyPr/>
        <a:lstStyle/>
        <a:p>
          <a:r>
            <a:rPr lang="en-US" dirty="0"/>
            <a:t>Subgroup / bucketize the </a:t>
          </a:r>
          <a:r>
            <a:rPr lang="en-US" dirty="0" err="1"/>
            <a:t>reqmt</a:t>
          </a:r>
          <a:endParaRPr lang="en-US" dirty="0"/>
        </a:p>
      </dgm:t>
    </dgm:pt>
    <dgm:pt modelId="{E85F5F70-69A4-468A-93CF-2B1138B1E19B}" type="parTrans" cxnId="{7847F48F-F424-4FFD-8E1C-B4C5ABD71DF2}">
      <dgm:prSet/>
      <dgm:spPr/>
      <dgm:t>
        <a:bodyPr/>
        <a:lstStyle/>
        <a:p>
          <a:endParaRPr lang="en-US"/>
        </a:p>
      </dgm:t>
    </dgm:pt>
    <dgm:pt modelId="{890F340E-B0EE-4E96-8DE9-FDEDC60A410A}" type="sibTrans" cxnId="{7847F48F-F424-4FFD-8E1C-B4C5ABD71DF2}">
      <dgm:prSet/>
      <dgm:spPr/>
      <dgm:t>
        <a:bodyPr/>
        <a:lstStyle/>
        <a:p>
          <a:endParaRPr lang="en-US"/>
        </a:p>
      </dgm:t>
    </dgm:pt>
    <dgm:pt modelId="{9F881137-058A-470B-AB73-4049D3BF02DD}">
      <dgm:prSet phldrT="[Text]"/>
      <dgm:spPr/>
      <dgm:t>
        <a:bodyPr/>
        <a:lstStyle/>
        <a:p>
          <a:r>
            <a:rPr lang="en-US" dirty="0"/>
            <a:t> Tools used KANO, Affinity </a:t>
          </a:r>
          <a:r>
            <a:rPr lang="en-US" dirty="0" err="1"/>
            <a:t>Dgm</a:t>
          </a:r>
          <a:r>
            <a:rPr lang="en-US" dirty="0"/>
            <a:t>, Str. Tree)</a:t>
          </a:r>
        </a:p>
      </dgm:t>
    </dgm:pt>
    <dgm:pt modelId="{EC5A5B7A-D2F0-4BB5-80D6-7D8DC0EACBAA}" type="parTrans" cxnId="{CA8A9564-F711-47DE-838E-6BA5FA270BCD}">
      <dgm:prSet/>
      <dgm:spPr/>
      <dgm:t>
        <a:bodyPr/>
        <a:lstStyle/>
        <a:p>
          <a:endParaRPr lang="en-US"/>
        </a:p>
      </dgm:t>
    </dgm:pt>
    <dgm:pt modelId="{9B8228B3-2E12-4597-AB1E-E317EEB25CA3}" type="sibTrans" cxnId="{CA8A9564-F711-47DE-838E-6BA5FA270BCD}">
      <dgm:prSet/>
      <dgm:spPr/>
      <dgm:t>
        <a:bodyPr/>
        <a:lstStyle/>
        <a:p>
          <a:endParaRPr lang="en-US"/>
        </a:p>
      </dgm:t>
    </dgm:pt>
    <dgm:pt modelId="{6AE3E777-ADBA-4253-A002-2C08F6DCCB66}">
      <dgm:prSet phldrT="[Text]"/>
      <dgm:spPr/>
      <dgm:t>
        <a:bodyPr/>
        <a:lstStyle/>
        <a:p>
          <a:r>
            <a:rPr lang="en-US" dirty="0"/>
            <a:t>Relative priority of needs</a:t>
          </a:r>
        </a:p>
      </dgm:t>
    </dgm:pt>
    <dgm:pt modelId="{CB18F6D7-498E-40BF-807E-FA5866B7EC2E}" type="parTrans" cxnId="{70B7C7FE-0839-4ED6-87C4-D40980E1ABE3}">
      <dgm:prSet/>
      <dgm:spPr/>
      <dgm:t>
        <a:bodyPr/>
        <a:lstStyle/>
        <a:p>
          <a:endParaRPr lang="en-US"/>
        </a:p>
      </dgm:t>
    </dgm:pt>
    <dgm:pt modelId="{CE3F93FF-57A6-4E97-AE49-C79939073197}" type="sibTrans" cxnId="{70B7C7FE-0839-4ED6-87C4-D40980E1ABE3}">
      <dgm:prSet/>
      <dgm:spPr/>
      <dgm:t>
        <a:bodyPr/>
        <a:lstStyle/>
        <a:p>
          <a:endParaRPr lang="en-US"/>
        </a:p>
      </dgm:t>
    </dgm:pt>
    <dgm:pt modelId="{6A91F18F-DB00-4E66-AF0D-7E281ABEE816}">
      <dgm:prSet phldrT="[Text]"/>
      <dgm:spPr/>
      <dgm:t>
        <a:bodyPr/>
        <a:lstStyle/>
        <a:p>
          <a:r>
            <a:rPr lang="en-US" dirty="0"/>
            <a:t>Understand complementary and conflicting needs &amp; technical parameters</a:t>
          </a:r>
        </a:p>
      </dgm:t>
    </dgm:pt>
    <dgm:pt modelId="{73A6A0D3-244E-4506-A8BC-4892544DCD3A}" type="parTrans" cxnId="{0764FFC3-FB01-466A-9F19-42147057EC50}">
      <dgm:prSet/>
      <dgm:spPr/>
      <dgm:t>
        <a:bodyPr/>
        <a:lstStyle/>
        <a:p>
          <a:endParaRPr lang="en-US"/>
        </a:p>
      </dgm:t>
    </dgm:pt>
    <dgm:pt modelId="{90E79038-2F4D-47CC-843B-9EF2CEAE98C5}" type="sibTrans" cxnId="{0764FFC3-FB01-466A-9F19-42147057EC50}">
      <dgm:prSet/>
      <dgm:spPr/>
      <dgm:t>
        <a:bodyPr/>
        <a:lstStyle/>
        <a:p>
          <a:endParaRPr lang="en-US"/>
        </a:p>
      </dgm:t>
    </dgm:pt>
    <dgm:pt modelId="{7A7F7EE3-99F7-4F19-9F03-D161182DD389}">
      <dgm:prSet phldrT="[Text]"/>
      <dgm:spPr/>
      <dgm:t>
        <a:bodyPr/>
        <a:lstStyle/>
        <a:p>
          <a:r>
            <a:rPr lang="en-US" dirty="0"/>
            <a:t>Identify measurable parameters that ensures needs translation</a:t>
          </a:r>
        </a:p>
      </dgm:t>
    </dgm:pt>
    <dgm:pt modelId="{0ACF03B8-5ED4-418D-8F3D-C0EEB7171D09}" type="parTrans" cxnId="{0F2AFD93-3A7B-4054-8300-C08B5A37DC4F}">
      <dgm:prSet/>
      <dgm:spPr/>
      <dgm:t>
        <a:bodyPr/>
        <a:lstStyle/>
        <a:p>
          <a:endParaRPr lang="en-US"/>
        </a:p>
      </dgm:t>
    </dgm:pt>
    <dgm:pt modelId="{97422CF1-11EF-4B40-B94C-B28E49AD0449}" type="sibTrans" cxnId="{0F2AFD93-3A7B-4054-8300-C08B5A37DC4F}">
      <dgm:prSet/>
      <dgm:spPr/>
      <dgm:t>
        <a:bodyPr/>
        <a:lstStyle/>
        <a:p>
          <a:endParaRPr lang="en-US"/>
        </a:p>
      </dgm:t>
    </dgm:pt>
    <dgm:pt modelId="{6B768961-8E41-4CE6-B917-70BFEDECB173}">
      <dgm:prSet phldrT="[Text]"/>
      <dgm:spPr/>
      <dgm:t>
        <a:bodyPr/>
        <a:lstStyle/>
        <a:p>
          <a:r>
            <a:rPr lang="en-US" dirty="0"/>
            <a:t>(Tool : QFD)</a:t>
          </a:r>
        </a:p>
      </dgm:t>
    </dgm:pt>
    <dgm:pt modelId="{1183CC90-79A2-4128-992F-9A4360F2BDB5}" type="parTrans" cxnId="{3349D845-E33B-4FCD-ADD1-8FC922CD0244}">
      <dgm:prSet/>
      <dgm:spPr/>
      <dgm:t>
        <a:bodyPr/>
        <a:lstStyle/>
        <a:p>
          <a:endParaRPr lang="en-US"/>
        </a:p>
      </dgm:t>
    </dgm:pt>
    <dgm:pt modelId="{492A227E-B357-4B18-9DB3-F49849EE78E6}" type="sibTrans" cxnId="{3349D845-E33B-4FCD-ADD1-8FC922CD0244}">
      <dgm:prSet/>
      <dgm:spPr/>
      <dgm:t>
        <a:bodyPr/>
        <a:lstStyle/>
        <a:p>
          <a:endParaRPr lang="en-US"/>
        </a:p>
      </dgm:t>
    </dgm:pt>
    <dgm:pt modelId="{737AED77-107D-4B6E-A7F7-530185EE5EFF}" type="pres">
      <dgm:prSet presAssocID="{7C33EC91-BF42-4621-AB45-E77F655644A4}" presName="linearFlow" presStyleCnt="0">
        <dgm:presLayoutVars>
          <dgm:dir/>
          <dgm:animLvl val="lvl"/>
          <dgm:resizeHandles val="exact"/>
        </dgm:presLayoutVars>
      </dgm:prSet>
      <dgm:spPr/>
    </dgm:pt>
    <dgm:pt modelId="{0FAAD32C-53DD-4C0A-BBDC-42A54732650B}" type="pres">
      <dgm:prSet presAssocID="{138E59FC-BFF9-45E0-B303-7815C74CE130}" presName="composite" presStyleCnt="0"/>
      <dgm:spPr/>
    </dgm:pt>
    <dgm:pt modelId="{C0577FC4-E4D0-4537-AEAB-BC6DCCFE3DE6}" type="pres">
      <dgm:prSet presAssocID="{138E59FC-BFF9-45E0-B303-7815C74CE130}" presName="parTx" presStyleLbl="node1" presStyleIdx="0" presStyleCnt="4">
        <dgm:presLayoutVars>
          <dgm:chMax val="0"/>
          <dgm:chPref val="0"/>
          <dgm:bulletEnabled val="1"/>
        </dgm:presLayoutVars>
      </dgm:prSet>
      <dgm:spPr/>
    </dgm:pt>
    <dgm:pt modelId="{CA11F3B1-19D1-4594-BCF2-3415147CB572}" type="pres">
      <dgm:prSet presAssocID="{138E59FC-BFF9-45E0-B303-7815C74CE130}" presName="parSh" presStyleLbl="node1" presStyleIdx="0" presStyleCnt="4"/>
      <dgm:spPr/>
    </dgm:pt>
    <dgm:pt modelId="{7E247B68-7354-44E4-A5FB-F2B6A9527233}" type="pres">
      <dgm:prSet presAssocID="{138E59FC-BFF9-45E0-B303-7815C74CE130}" presName="desTx" presStyleLbl="fgAcc1" presStyleIdx="0" presStyleCnt="4">
        <dgm:presLayoutVars>
          <dgm:bulletEnabled val="1"/>
        </dgm:presLayoutVars>
      </dgm:prSet>
      <dgm:spPr/>
    </dgm:pt>
    <dgm:pt modelId="{BEDBBE24-3F04-4183-B2CA-7093855E873A}" type="pres">
      <dgm:prSet presAssocID="{D6B71679-7E93-4044-B351-A38D04423014}" presName="sibTrans" presStyleLbl="sibTrans2D1" presStyleIdx="0" presStyleCnt="3"/>
      <dgm:spPr/>
    </dgm:pt>
    <dgm:pt modelId="{FE5AAC83-1E70-4188-ADC2-6333B084691D}" type="pres">
      <dgm:prSet presAssocID="{D6B71679-7E93-4044-B351-A38D04423014}" presName="connTx" presStyleLbl="sibTrans2D1" presStyleIdx="0" presStyleCnt="3"/>
      <dgm:spPr/>
    </dgm:pt>
    <dgm:pt modelId="{54B69185-CEB9-4D7F-9971-F306C6380EAF}" type="pres">
      <dgm:prSet presAssocID="{11BEF578-747C-4F9E-8DBB-022DDD57991B}" presName="composite" presStyleCnt="0"/>
      <dgm:spPr/>
    </dgm:pt>
    <dgm:pt modelId="{086CDB27-BD7F-41B7-AAD2-2E49A3D61F07}" type="pres">
      <dgm:prSet presAssocID="{11BEF578-747C-4F9E-8DBB-022DDD57991B}" presName="parTx" presStyleLbl="node1" presStyleIdx="0" presStyleCnt="4">
        <dgm:presLayoutVars>
          <dgm:chMax val="0"/>
          <dgm:chPref val="0"/>
          <dgm:bulletEnabled val="1"/>
        </dgm:presLayoutVars>
      </dgm:prSet>
      <dgm:spPr/>
    </dgm:pt>
    <dgm:pt modelId="{9EC2CD3E-80F5-4AA6-8451-B18BD9F66BD2}" type="pres">
      <dgm:prSet presAssocID="{11BEF578-747C-4F9E-8DBB-022DDD57991B}" presName="parSh" presStyleLbl="node1" presStyleIdx="1" presStyleCnt="4"/>
      <dgm:spPr/>
    </dgm:pt>
    <dgm:pt modelId="{F21B0E15-0E1B-40E2-B5F1-EA2514F760FC}" type="pres">
      <dgm:prSet presAssocID="{11BEF578-747C-4F9E-8DBB-022DDD57991B}" presName="desTx" presStyleLbl="fgAcc1" presStyleIdx="1" presStyleCnt="4">
        <dgm:presLayoutVars>
          <dgm:bulletEnabled val="1"/>
        </dgm:presLayoutVars>
      </dgm:prSet>
      <dgm:spPr/>
    </dgm:pt>
    <dgm:pt modelId="{FEBB85F2-E8AE-4754-A741-3D1E5D2D0D33}" type="pres">
      <dgm:prSet presAssocID="{C5969534-9CDA-48E0-A813-B116A5A55527}" presName="sibTrans" presStyleLbl="sibTrans2D1" presStyleIdx="1" presStyleCnt="3"/>
      <dgm:spPr/>
    </dgm:pt>
    <dgm:pt modelId="{BCE2E862-00E9-4D70-B44C-369BB364E53F}" type="pres">
      <dgm:prSet presAssocID="{C5969534-9CDA-48E0-A813-B116A5A55527}" presName="connTx" presStyleLbl="sibTrans2D1" presStyleIdx="1" presStyleCnt="3"/>
      <dgm:spPr/>
    </dgm:pt>
    <dgm:pt modelId="{04999F08-AD86-4B1F-A9F1-8E2B1B767AFE}" type="pres">
      <dgm:prSet presAssocID="{F9492F61-B3C3-42AE-BE5A-ABC247D26A1B}" presName="composite" presStyleCnt="0"/>
      <dgm:spPr/>
    </dgm:pt>
    <dgm:pt modelId="{9A0216C0-C3C9-4171-BAAB-5FECF467A62B}" type="pres">
      <dgm:prSet presAssocID="{F9492F61-B3C3-42AE-BE5A-ABC247D26A1B}" presName="parTx" presStyleLbl="node1" presStyleIdx="1" presStyleCnt="4">
        <dgm:presLayoutVars>
          <dgm:chMax val="0"/>
          <dgm:chPref val="0"/>
          <dgm:bulletEnabled val="1"/>
        </dgm:presLayoutVars>
      </dgm:prSet>
      <dgm:spPr/>
    </dgm:pt>
    <dgm:pt modelId="{D37E487D-B211-4B24-B669-E37B06DC0D8D}" type="pres">
      <dgm:prSet presAssocID="{F9492F61-B3C3-42AE-BE5A-ABC247D26A1B}" presName="parSh" presStyleLbl="node1" presStyleIdx="2" presStyleCnt="4"/>
      <dgm:spPr/>
    </dgm:pt>
    <dgm:pt modelId="{976667F3-21F1-4798-8970-9F3F1659AF97}" type="pres">
      <dgm:prSet presAssocID="{F9492F61-B3C3-42AE-BE5A-ABC247D26A1B}" presName="desTx" presStyleLbl="fgAcc1" presStyleIdx="2" presStyleCnt="4">
        <dgm:presLayoutVars>
          <dgm:bulletEnabled val="1"/>
        </dgm:presLayoutVars>
      </dgm:prSet>
      <dgm:spPr/>
    </dgm:pt>
    <dgm:pt modelId="{7B14A216-0008-4145-81C7-9CAD91089DC3}" type="pres">
      <dgm:prSet presAssocID="{C5410FA2-C8CD-4175-A1EA-45E61DB5D57E}" presName="sibTrans" presStyleLbl="sibTrans2D1" presStyleIdx="2" presStyleCnt="3"/>
      <dgm:spPr/>
    </dgm:pt>
    <dgm:pt modelId="{9B47572E-AF12-4CEC-BFE1-FD79304B1363}" type="pres">
      <dgm:prSet presAssocID="{C5410FA2-C8CD-4175-A1EA-45E61DB5D57E}" presName="connTx" presStyleLbl="sibTrans2D1" presStyleIdx="2" presStyleCnt="3"/>
      <dgm:spPr/>
    </dgm:pt>
    <dgm:pt modelId="{EB0DAB54-01F5-4ADF-BFAC-BDB6E9F61F99}" type="pres">
      <dgm:prSet presAssocID="{673A0D34-E7C0-4F2D-A776-1B13137C14DA}" presName="composite" presStyleCnt="0"/>
      <dgm:spPr/>
    </dgm:pt>
    <dgm:pt modelId="{8B18A36D-5A23-4974-8D5F-135E1C344653}" type="pres">
      <dgm:prSet presAssocID="{673A0D34-E7C0-4F2D-A776-1B13137C14DA}" presName="parTx" presStyleLbl="node1" presStyleIdx="2" presStyleCnt="4">
        <dgm:presLayoutVars>
          <dgm:chMax val="0"/>
          <dgm:chPref val="0"/>
          <dgm:bulletEnabled val="1"/>
        </dgm:presLayoutVars>
      </dgm:prSet>
      <dgm:spPr/>
    </dgm:pt>
    <dgm:pt modelId="{3C30EC90-1865-4EB0-8FD7-57336EF67647}" type="pres">
      <dgm:prSet presAssocID="{673A0D34-E7C0-4F2D-A776-1B13137C14DA}" presName="parSh" presStyleLbl="node1" presStyleIdx="3" presStyleCnt="4"/>
      <dgm:spPr/>
    </dgm:pt>
    <dgm:pt modelId="{53BBC9C7-82C8-47AC-8215-AD5036341E15}" type="pres">
      <dgm:prSet presAssocID="{673A0D34-E7C0-4F2D-A776-1B13137C14DA}" presName="desTx" presStyleLbl="fgAcc1" presStyleIdx="3" presStyleCnt="4">
        <dgm:presLayoutVars>
          <dgm:bulletEnabled val="1"/>
        </dgm:presLayoutVars>
      </dgm:prSet>
      <dgm:spPr/>
    </dgm:pt>
  </dgm:ptLst>
  <dgm:cxnLst>
    <dgm:cxn modelId="{AD021301-0B83-44FA-9A0F-F255EEE1625C}" type="presOf" srcId="{66764160-31C8-4BBD-B4AB-74DAD9FD5BAE}" destId="{7E247B68-7354-44E4-A5FB-F2B6A9527233}" srcOrd="0" destOrd="4" presId="urn:microsoft.com/office/officeart/2005/8/layout/process3"/>
    <dgm:cxn modelId="{DCF2F809-2316-47E0-BD4D-00E3D9972326}" srcId="{F9492F61-B3C3-42AE-BE5A-ABC247D26A1B}" destId="{9B100433-F20E-4867-B515-2D426671190D}" srcOrd="0" destOrd="0" parTransId="{D8B73785-FFD7-4048-86BB-88BC34EC8226}" sibTransId="{9C1F24DF-3E66-4858-BC20-695CE41C3A73}"/>
    <dgm:cxn modelId="{C84C4B0A-E656-461B-9BFE-1EA6BD9DCD9D}" type="presOf" srcId="{C5969534-9CDA-48E0-A813-B116A5A55527}" destId="{FEBB85F2-E8AE-4754-A741-3D1E5D2D0D33}" srcOrd="0" destOrd="0" presId="urn:microsoft.com/office/officeart/2005/8/layout/process3"/>
    <dgm:cxn modelId="{C576FD0A-6EDC-4A34-9E21-3020F7EB6256}" type="presOf" srcId="{7A7F7EE3-99F7-4F19-9F03-D161182DD389}" destId="{53BBC9C7-82C8-47AC-8215-AD5036341E15}" srcOrd="0" destOrd="2" presId="urn:microsoft.com/office/officeart/2005/8/layout/process3"/>
    <dgm:cxn modelId="{6CEC8311-21AE-4879-8ED8-8EBDE1FB447D}" srcId="{11BEF578-747C-4F9E-8DBB-022DDD57991B}" destId="{0A6CE8C8-E215-4EFD-9C3F-D02756F80689}" srcOrd="3" destOrd="0" parTransId="{6B372049-4B58-4FEA-9F02-82F4067C3408}" sibTransId="{ADA09C78-46C6-4784-9473-2C354080EA3D}"/>
    <dgm:cxn modelId="{1C09DF1A-9538-4FB7-B9BE-3961B00F79B2}" type="presOf" srcId="{11BEF578-747C-4F9E-8DBB-022DDD57991B}" destId="{086CDB27-BD7F-41B7-AAD2-2E49A3D61F07}" srcOrd="0" destOrd="0" presId="urn:microsoft.com/office/officeart/2005/8/layout/process3"/>
    <dgm:cxn modelId="{F0D3CA25-79B6-4958-8825-9F573D3AE2A6}" srcId="{138E59FC-BFF9-45E0-B303-7815C74CE130}" destId="{66764160-31C8-4BBD-B4AB-74DAD9FD5BAE}" srcOrd="4" destOrd="0" parTransId="{8450B598-C85D-42FA-8FC9-D9638D374AC7}" sibTransId="{C72CDBBC-69F4-4A08-A705-49900DD4AE33}"/>
    <dgm:cxn modelId="{5ED9F029-AC2A-4536-938A-DFBE081B5317}" type="presOf" srcId="{9B100433-F20E-4867-B515-2D426671190D}" destId="{976667F3-21F1-4798-8970-9F3F1659AF97}" srcOrd="0" destOrd="0" presId="urn:microsoft.com/office/officeart/2005/8/layout/process3"/>
    <dgm:cxn modelId="{32980E2F-7C27-4ED5-924B-288CBCABB6F7}" type="presOf" srcId="{F9492F61-B3C3-42AE-BE5A-ABC247D26A1B}" destId="{9A0216C0-C3C9-4171-BAAB-5FECF467A62B}" srcOrd="0" destOrd="0" presId="urn:microsoft.com/office/officeart/2005/8/layout/process3"/>
    <dgm:cxn modelId="{9D364134-09B2-479F-B3E2-BF172AAF7942}" type="presOf" srcId="{6B768961-8E41-4CE6-B917-70BFEDECB173}" destId="{53BBC9C7-82C8-47AC-8215-AD5036341E15}" srcOrd="0" destOrd="3" presId="urn:microsoft.com/office/officeart/2005/8/layout/process3"/>
    <dgm:cxn modelId="{360B193B-ADAF-4EA0-A42C-C67369D403E3}" type="presOf" srcId="{F9492F61-B3C3-42AE-BE5A-ABC247D26A1B}" destId="{D37E487D-B211-4B24-B669-E37B06DC0D8D}" srcOrd="1" destOrd="0" presId="urn:microsoft.com/office/officeart/2005/8/layout/process3"/>
    <dgm:cxn modelId="{5A4CCB3C-454D-45EE-BB45-04E7B0916A98}" type="presOf" srcId="{6AE3E777-ADBA-4253-A002-2C08F6DCCB66}" destId="{53BBC9C7-82C8-47AC-8215-AD5036341E15}" srcOrd="0" destOrd="0" presId="urn:microsoft.com/office/officeart/2005/8/layout/process3"/>
    <dgm:cxn modelId="{9748405E-160A-4931-84B9-12192D4438B8}" type="presOf" srcId="{D6B71679-7E93-4044-B351-A38D04423014}" destId="{BEDBBE24-3F04-4183-B2CA-7093855E873A}" srcOrd="0" destOrd="0" presId="urn:microsoft.com/office/officeart/2005/8/layout/process3"/>
    <dgm:cxn modelId="{6B042642-50F1-4EB4-8EE1-496C21E6B3E3}" type="presOf" srcId="{138E59FC-BFF9-45E0-B303-7815C74CE130}" destId="{C0577FC4-E4D0-4537-AEAB-BC6DCCFE3DE6}" srcOrd="0" destOrd="0" presId="urn:microsoft.com/office/officeart/2005/8/layout/process3"/>
    <dgm:cxn modelId="{10EB7842-84FE-4A8D-9581-91E0A963BD68}" type="presOf" srcId="{11BEF578-747C-4F9E-8DBB-022DDD57991B}" destId="{9EC2CD3E-80F5-4AA6-8451-B18BD9F66BD2}" srcOrd="1" destOrd="0" presId="urn:microsoft.com/office/officeart/2005/8/layout/process3"/>
    <dgm:cxn modelId="{CA8A9564-F711-47DE-838E-6BA5FA270BCD}" srcId="{F9492F61-B3C3-42AE-BE5A-ABC247D26A1B}" destId="{9F881137-058A-470B-AB73-4049D3BF02DD}" srcOrd="2" destOrd="0" parTransId="{EC5A5B7A-D2F0-4BB5-80D6-7D8DC0EACBAA}" sibTransId="{9B8228B3-2E12-4597-AB1E-E317EEB25CA3}"/>
    <dgm:cxn modelId="{5D74D365-5E41-4BD2-845B-FE56A67A05B2}" type="presOf" srcId="{C5969534-9CDA-48E0-A813-B116A5A55527}" destId="{BCE2E862-00E9-4D70-B44C-369BB364E53F}" srcOrd="1" destOrd="0" presId="urn:microsoft.com/office/officeart/2005/8/layout/process3"/>
    <dgm:cxn modelId="{3349D845-E33B-4FCD-ADD1-8FC922CD0244}" srcId="{673A0D34-E7C0-4F2D-A776-1B13137C14DA}" destId="{6B768961-8E41-4CE6-B917-70BFEDECB173}" srcOrd="3" destOrd="0" parTransId="{1183CC90-79A2-4128-992F-9A4360F2BDB5}" sibTransId="{492A227E-B357-4B18-9DB3-F49849EE78E6}"/>
    <dgm:cxn modelId="{8B379C46-20E3-444F-A3DD-9E5E031C4B88}" srcId="{138E59FC-BFF9-45E0-B303-7815C74CE130}" destId="{6671F54D-80E1-4920-ADFC-A7C6339DD9BB}" srcOrd="2" destOrd="0" parTransId="{21944382-B8A3-4DE5-A984-CBDFB776328D}" sibTransId="{6D38524C-D83E-42D2-A994-C04E17E2CDB4}"/>
    <dgm:cxn modelId="{1A376C48-8854-4A9E-A616-70996889242B}" type="presOf" srcId="{C6FBF1A7-06B4-47C5-B5E9-CA79FE545162}" destId="{F21B0E15-0E1B-40E2-B5F1-EA2514F760FC}" srcOrd="0" destOrd="0" presId="urn:microsoft.com/office/officeart/2005/8/layout/process3"/>
    <dgm:cxn modelId="{512CD34A-D5A7-47B1-B483-A37858E0F211}" srcId="{11BEF578-747C-4F9E-8DBB-022DDD57991B}" destId="{01634ED3-572B-4418-A792-0907F0CF32A5}" srcOrd="1" destOrd="0" parTransId="{3E0564F5-5824-4ECE-ABD0-82C811738027}" sibTransId="{952EF97A-EA84-4226-86CA-BCEBD8BCD979}"/>
    <dgm:cxn modelId="{0BE54D4C-D136-4573-859E-EE3CC743664C}" type="presOf" srcId="{230AE028-DAB1-47C2-A2EE-079691A53484}" destId="{F21B0E15-0E1B-40E2-B5F1-EA2514F760FC}" srcOrd="0" destOrd="2" presId="urn:microsoft.com/office/officeart/2005/8/layout/process3"/>
    <dgm:cxn modelId="{336FDB51-3255-44E7-A155-E90A703D47A8}" type="presOf" srcId="{F7A525A1-B270-4052-8354-7123C042C619}" destId="{976667F3-21F1-4798-8970-9F3F1659AF97}" srcOrd="0" destOrd="1" presId="urn:microsoft.com/office/officeart/2005/8/layout/process3"/>
    <dgm:cxn modelId="{85A76B56-93DB-44FC-91B0-E0F20F0CB45C}" type="presOf" srcId="{3EAD4D5B-4A21-47BF-AB34-FDED52BB433F}" destId="{7E247B68-7354-44E4-A5FB-F2B6A9527233}" srcOrd="0" destOrd="0" presId="urn:microsoft.com/office/officeart/2005/8/layout/process3"/>
    <dgm:cxn modelId="{968A6E56-A2ED-41B6-B47F-082110C1E81E}" type="presOf" srcId="{D6B71679-7E93-4044-B351-A38D04423014}" destId="{FE5AAC83-1E70-4188-ADC2-6333B084691D}" srcOrd="1" destOrd="0" presId="urn:microsoft.com/office/officeart/2005/8/layout/process3"/>
    <dgm:cxn modelId="{6E776877-06EF-4B6D-8738-43D9EF047FDB}" srcId="{138E59FC-BFF9-45E0-B303-7815C74CE130}" destId="{BDEBF321-C7AC-4EE8-9952-23499A03780F}" srcOrd="3" destOrd="0" parTransId="{FC652087-7DCA-46FB-BB86-73C7D6978E8C}" sibTransId="{0AA2E765-A414-44FB-9B78-10B9967574C8}"/>
    <dgm:cxn modelId="{3C19E077-5D43-4D8F-B1AC-91AD07FE1AE0}" srcId="{7C33EC91-BF42-4621-AB45-E77F655644A4}" destId="{673A0D34-E7C0-4F2D-A776-1B13137C14DA}" srcOrd="3" destOrd="0" parTransId="{73084FA5-D05E-443C-8F47-84244715A5A3}" sibTransId="{D00A18A2-A375-4357-8D8F-AED47A0D1FD8}"/>
    <dgm:cxn modelId="{99198D59-5F83-45D7-B706-EE8AAEAADF46}" type="presOf" srcId="{9F881137-058A-470B-AB73-4049D3BF02DD}" destId="{976667F3-21F1-4798-8970-9F3F1659AF97}" srcOrd="0" destOrd="2" presId="urn:microsoft.com/office/officeart/2005/8/layout/process3"/>
    <dgm:cxn modelId="{18EB5984-CE39-4A5C-96E1-4069BC928177}" type="presOf" srcId="{7C33EC91-BF42-4621-AB45-E77F655644A4}" destId="{737AED77-107D-4B6E-A7F7-530185EE5EFF}" srcOrd="0" destOrd="0" presId="urn:microsoft.com/office/officeart/2005/8/layout/process3"/>
    <dgm:cxn modelId="{A685F485-4CB0-4B66-83A5-62D851161B37}" type="presOf" srcId="{673A0D34-E7C0-4F2D-A776-1B13137C14DA}" destId="{3C30EC90-1865-4EB0-8FD7-57336EF67647}" srcOrd="1" destOrd="0" presId="urn:microsoft.com/office/officeart/2005/8/layout/process3"/>
    <dgm:cxn modelId="{D65F388E-FDFE-430D-9A73-7FC71E86E819}" type="presOf" srcId="{6A91F18F-DB00-4E66-AF0D-7E281ABEE816}" destId="{53BBC9C7-82C8-47AC-8215-AD5036341E15}" srcOrd="0" destOrd="1" presId="urn:microsoft.com/office/officeart/2005/8/layout/process3"/>
    <dgm:cxn modelId="{B616578E-DCF9-4F9B-8841-0ABA22F02D4F}" srcId="{7C33EC91-BF42-4621-AB45-E77F655644A4}" destId="{11BEF578-747C-4F9E-8DBB-022DDD57991B}" srcOrd="1" destOrd="0" parTransId="{3B211C62-7E0B-438E-A7A9-2B8EED7D1E57}" sibTransId="{C5969534-9CDA-48E0-A813-B116A5A55527}"/>
    <dgm:cxn modelId="{7847F48F-F424-4FFD-8E1C-B4C5ABD71DF2}" srcId="{F9492F61-B3C3-42AE-BE5A-ABC247D26A1B}" destId="{F7A525A1-B270-4052-8354-7123C042C619}" srcOrd="1" destOrd="0" parTransId="{E85F5F70-69A4-468A-93CF-2B1138B1E19B}" sibTransId="{890F340E-B0EE-4E96-8DE9-FDEDC60A410A}"/>
    <dgm:cxn modelId="{35847890-B6B9-4710-81FF-0B1A6B338E3C}" type="presOf" srcId="{01634ED3-572B-4418-A792-0907F0CF32A5}" destId="{F21B0E15-0E1B-40E2-B5F1-EA2514F760FC}" srcOrd="0" destOrd="1" presId="urn:microsoft.com/office/officeart/2005/8/layout/process3"/>
    <dgm:cxn modelId="{E8D2D891-196F-4AF9-9716-8C211CB6001D}" type="presOf" srcId="{0A6CE8C8-E215-4EFD-9C3F-D02756F80689}" destId="{F21B0E15-0E1B-40E2-B5F1-EA2514F760FC}" srcOrd="0" destOrd="3" presId="urn:microsoft.com/office/officeart/2005/8/layout/process3"/>
    <dgm:cxn modelId="{0F2AFD93-3A7B-4054-8300-C08B5A37DC4F}" srcId="{673A0D34-E7C0-4F2D-A776-1B13137C14DA}" destId="{7A7F7EE3-99F7-4F19-9F03-D161182DD389}" srcOrd="2" destOrd="0" parTransId="{0ACF03B8-5ED4-418D-8F3D-C0EEB7171D09}" sibTransId="{97422CF1-11EF-4B40-B94C-B28E49AD0449}"/>
    <dgm:cxn modelId="{13A34896-4C44-410E-A30A-0AFDCF9F4030}" type="presOf" srcId="{C5410FA2-C8CD-4175-A1EA-45E61DB5D57E}" destId="{7B14A216-0008-4145-81C7-9CAD91089DC3}" srcOrd="0" destOrd="0" presId="urn:microsoft.com/office/officeart/2005/8/layout/process3"/>
    <dgm:cxn modelId="{0E5A239C-4C2C-4EAC-B59D-E8A4489A055D}" srcId="{138E59FC-BFF9-45E0-B303-7815C74CE130}" destId="{33E15121-6F89-4EDA-8916-5EF144E9D193}" srcOrd="1" destOrd="0" parTransId="{6A9D7CC4-4BE4-4993-AA01-E70B0C634901}" sibTransId="{9A0A2B65-1C13-49CA-A8FB-5EDFA7D546AA}"/>
    <dgm:cxn modelId="{0764FFC3-FB01-466A-9F19-42147057EC50}" srcId="{673A0D34-E7C0-4F2D-A776-1B13137C14DA}" destId="{6A91F18F-DB00-4E66-AF0D-7E281ABEE816}" srcOrd="1" destOrd="0" parTransId="{73A6A0D3-244E-4506-A8BC-4892544DCD3A}" sibTransId="{90E79038-2F4D-47CC-843B-9EF2CEAE98C5}"/>
    <dgm:cxn modelId="{E95761C4-FB9C-4C16-8158-4CF66E9C4C0D}" type="presOf" srcId="{33E15121-6F89-4EDA-8916-5EF144E9D193}" destId="{7E247B68-7354-44E4-A5FB-F2B6A9527233}" srcOrd="0" destOrd="1" presId="urn:microsoft.com/office/officeart/2005/8/layout/process3"/>
    <dgm:cxn modelId="{E990F4CA-A7C1-439A-B47F-AF718B7ED768}" srcId="{11BEF578-747C-4F9E-8DBB-022DDD57991B}" destId="{C6FBF1A7-06B4-47C5-B5E9-CA79FE545162}" srcOrd="0" destOrd="0" parTransId="{674344B2-E708-4C39-8044-54D7641943F0}" sibTransId="{EB5CC910-9B87-4200-82EB-09B37EE996D5}"/>
    <dgm:cxn modelId="{F72CA8CF-0D1F-4625-918F-9A8C9196945B}" type="presOf" srcId="{BDEBF321-C7AC-4EE8-9952-23499A03780F}" destId="{7E247B68-7354-44E4-A5FB-F2B6A9527233}" srcOrd="0" destOrd="3" presId="urn:microsoft.com/office/officeart/2005/8/layout/process3"/>
    <dgm:cxn modelId="{B43244D1-5C8D-47B3-9BBA-2575E141E633}" srcId="{7C33EC91-BF42-4621-AB45-E77F655644A4}" destId="{138E59FC-BFF9-45E0-B303-7815C74CE130}" srcOrd="0" destOrd="0" parTransId="{4591954D-932C-4BFC-8385-D7204ED8FCEB}" sibTransId="{D6B71679-7E93-4044-B351-A38D04423014}"/>
    <dgm:cxn modelId="{E5F72AD2-B1BC-4FC2-8912-40BBE2EFA436}" type="presOf" srcId="{673A0D34-E7C0-4F2D-A776-1B13137C14DA}" destId="{8B18A36D-5A23-4974-8D5F-135E1C344653}" srcOrd="0" destOrd="0" presId="urn:microsoft.com/office/officeart/2005/8/layout/process3"/>
    <dgm:cxn modelId="{0158F7D4-5285-42B0-B6B8-74564A9FEF90}" srcId="{138E59FC-BFF9-45E0-B303-7815C74CE130}" destId="{3EAD4D5B-4A21-47BF-AB34-FDED52BB433F}" srcOrd="0" destOrd="0" parTransId="{16CFF6DE-77E5-4059-904A-3A5CF5F0A405}" sibTransId="{EE5F53AB-DA9A-445B-99F6-23428F46FB89}"/>
    <dgm:cxn modelId="{C784A6DF-1D3B-463C-AA3F-260ABF042921}" srcId="{7C33EC91-BF42-4621-AB45-E77F655644A4}" destId="{F9492F61-B3C3-42AE-BE5A-ABC247D26A1B}" srcOrd="2" destOrd="0" parTransId="{BF9D4641-1D89-4F1D-89AC-45B419F62726}" sibTransId="{C5410FA2-C8CD-4175-A1EA-45E61DB5D57E}"/>
    <dgm:cxn modelId="{974BC9E9-462B-4EB8-A5D7-A0BDBF3DFC8F}" type="presOf" srcId="{C5410FA2-C8CD-4175-A1EA-45E61DB5D57E}" destId="{9B47572E-AF12-4CEC-BFE1-FD79304B1363}" srcOrd="1" destOrd="0" presId="urn:microsoft.com/office/officeart/2005/8/layout/process3"/>
    <dgm:cxn modelId="{1C3CB6F4-C5B0-4E21-93BC-05B1E882FCD5}" type="presOf" srcId="{6671F54D-80E1-4920-ADFC-A7C6339DD9BB}" destId="{7E247B68-7354-44E4-A5FB-F2B6A9527233}" srcOrd="0" destOrd="2" presId="urn:microsoft.com/office/officeart/2005/8/layout/process3"/>
    <dgm:cxn modelId="{84988DFE-0563-4CDF-8AA7-3C6528F6B4E4}" type="presOf" srcId="{138E59FC-BFF9-45E0-B303-7815C74CE130}" destId="{CA11F3B1-19D1-4594-BCF2-3415147CB572}" srcOrd="1" destOrd="0" presId="urn:microsoft.com/office/officeart/2005/8/layout/process3"/>
    <dgm:cxn modelId="{70B7C7FE-0839-4ED6-87C4-D40980E1ABE3}" srcId="{673A0D34-E7C0-4F2D-A776-1B13137C14DA}" destId="{6AE3E777-ADBA-4253-A002-2C08F6DCCB66}" srcOrd="0" destOrd="0" parTransId="{CB18F6D7-498E-40BF-807E-FA5866B7EC2E}" sibTransId="{CE3F93FF-57A6-4E97-AE49-C79939073197}"/>
    <dgm:cxn modelId="{DE368FFF-F985-4F7C-B431-4C1E08ADAB28}" srcId="{11BEF578-747C-4F9E-8DBB-022DDD57991B}" destId="{230AE028-DAB1-47C2-A2EE-079691A53484}" srcOrd="2" destOrd="0" parTransId="{1A3C8B98-3D7C-4747-9FB2-DCC98F219264}" sibTransId="{86A56958-88D5-4828-9985-38DAA5B153A2}"/>
    <dgm:cxn modelId="{159329A4-95E8-42DC-AC1D-02952222189F}" type="presParOf" srcId="{737AED77-107D-4B6E-A7F7-530185EE5EFF}" destId="{0FAAD32C-53DD-4C0A-BBDC-42A54732650B}" srcOrd="0" destOrd="0" presId="urn:microsoft.com/office/officeart/2005/8/layout/process3"/>
    <dgm:cxn modelId="{4AC725BC-A774-411C-B19F-7FAFB3BFD628}" type="presParOf" srcId="{0FAAD32C-53DD-4C0A-BBDC-42A54732650B}" destId="{C0577FC4-E4D0-4537-AEAB-BC6DCCFE3DE6}" srcOrd="0" destOrd="0" presId="urn:microsoft.com/office/officeart/2005/8/layout/process3"/>
    <dgm:cxn modelId="{22363310-0831-4776-92D6-7B44C7A07EFC}" type="presParOf" srcId="{0FAAD32C-53DD-4C0A-BBDC-42A54732650B}" destId="{CA11F3B1-19D1-4594-BCF2-3415147CB572}" srcOrd="1" destOrd="0" presId="urn:microsoft.com/office/officeart/2005/8/layout/process3"/>
    <dgm:cxn modelId="{3CF8134F-E52E-440A-8D4C-DA365C9FDDDC}" type="presParOf" srcId="{0FAAD32C-53DD-4C0A-BBDC-42A54732650B}" destId="{7E247B68-7354-44E4-A5FB-F2B6A9527233}" srcOrd="2" destOrd="0" presId="urn:microsoft.com/office/officeart/2005/8/layout/process3"/>
    <dgm:cxn modelId="{498C1DB6-B250-4605-975F-98E41B13C7B3}" type="presParOf" srcId="{737AED77-107D-4B6E-A7F7-530185EE5EFF}" destId="{BEDBBE24-3F04-4183-B2CA-7093855E873A}" srcOrd="1" destOrd="0" presId="urn:microsoft.com/office/officeart/2005/8/layout/process3"/>
    <dgm:cxn modelId="{2E396F77-1D72-4AA1-8A96-37D36296A5A4}" type="presParOf" srcId="{BEDBBE24-3F04-4183-B2CA-7093855E873A}" destId="{FE5AAC83-1E70-4188-ADC2-6333B084691D}" srcOrd="0" destOrd="0" presId="urn:microsoft.com/office/officeart/2005/8/layout/process3"/>
    <dgm:cxn modelId="{85EE030A-001D-4BAE-8DC1-C75146846784}" type="presParOf" srcId="{737AED77-107D-4B6E-A7F7-530185EE5EFF}" destId="{54B69185-CEB9-4D7F-9971-F306C6380EAF}" srcOrd="2" destOrd="0" presId="urn:microsoft.com/office/officeart/2005/8/layout/process3"/>
    <dgm:cxn modelId="{B2C37EB5-EF6F-4F73-950E-CB08F479FE4E}" type="presParOf" srcId="{54B69185-CEB9-4D7F-9971-F306C6380EAF}" destId="{086CDB27-BD7F-41B7-AAD2-2E49A3D61F07}" srcOrd="0" destOrd="0" presId="urn:microsoft.com/office/officeart/2005/8/layout/process3"/>
    <dgm:cxn modelId="{FC4C3743-F2F0-44A5-BF79-7C537783175E}" type="presParOf" srcId="{54B69185-CEB9-4D7F-9971-F306C6380EAF}" destId="{9EC2CD3E-80F5-4AA6-8451-B18BD9F66BD2}" srcOrd="1" destOrd="0" presId="urn:microsoft.com/office/officeart/2005/8/layout/process3"/>
    <dgm:cxn modelId="{D8EF1528-3B68-44BD-96EB-A2F9E0C0CF7D}" type="presParOf" srcId="{54B69185-CEB9-4D7F-9971-F306C6380EAF}" destId="{F21B0E15-0E1B-40E2-B5F1-EA2514F760FC}" srcOrd="2" destOrd="0" presId="urn:microsoft.com/office/officeart/2005/8/layout/process3"/>
    <dgm:cxn modelId="{BDED4E29-8511-4135-AA6B-2290B91D32D9}" type="presParOf" srcId="{737AED77-107D-4B6E-A7F7-530185EE5EFF}" destId="{FEBB85F2-E8AE-4754-A741-3D1E5D2D0D33}" srcOrd="3" destOrd="0" presId="urn:microsoft.com/office/officeart/2005/8/layout/process3"/>
    <dgm:cxn modelId="{AFA3498B-FD1A-4271-AACC-13792C52147E}" type="presParOf" srcId="{FEBB85F2-E8AE-4754-A741-3D1E5D2D0D33}" destId="{BCE2E862-00E9-4D70-B44C-369BB364E53F}" srcOrd="0" destOrd="0" presId="urn:microsoft.com/office/officeart/2005/8/layout/process3"/>
    <dgm:cxn modelId="{5993DD42-C770-4EA0-A93B-2A53C9F9C3D6}" type="presParOf" srcId="{737AED77-107D-4B6E-A7F7-530185EE5EFF}" destId="{04999F08-AD86-4B1F-A9F1-8E2B1B767AFE}" srcOrd="4" destOrd="0" presId="urn:microsoft.com/office/officeart/2005/8/layout/process3"/>
    <dgm:cxn modelId="{3339A384-9FEC-4DDD-934E-C83E2D25A2A5}" type="presParOf" srcId="{04999F08-AD86-4B1F-A9F1-8E2B1B767AFE}" destId="{9A0216C0-C3C9-4171-BAAB-5FECF467A62B}" srcOrd="0" destOrd="0" presId="urn:microsoft.com/office/officeart/2005/8/layout/process3"/>
    <dgm:cxn modelId="{E44C2D55-4B8B-4564-A048-543E74BC7F1F}" type="presParOf" srcId="{04999F08-AD86-4B1F-A9F1-8E2B1B767AFE}" destId="{D37E487D-B211-4B24-B669-E37B06DC0D8D}" srcOrd="1" destOrd="0" presId="urn:microsoft.com/office/officeart/2005/8/layout/process3"/>
    <dgm:cxn modelId="{25C46B13-63DD-433E-84F1-82CA4B8DB295}" type="presParOf" srcId="{04999F08-AD86-4B1F-A9F1-8E2B1B767AFE}" destId="{976667F3-21F1-4798-8970-9F3F1659AF97}" srcOrd="2" destOrd="0" presId="urn:microsoft.com/office/officeart/2005/8/layout/process3"/>
    <dgm:cxn modelId="{C04CD15D-B936-4315-8E71-345A6B32A428}" type="presParOf" srcId="{737AED77-107D-4B6E-A7F7-530185EE5EFF}" destId="{7B14A216-0008-4145-81C7-9CAD91089DC3}" srcOrd="5" destOrd="0" presId="urn:microsoft.com/office/officeart/2005/8/layout/process3"/>
    <dgm:cxn modelId="{11842284-5DAD-4086-A828-176D239A1C75}" type="presParOf" srcId="{7B14A216-0008-4145-81C7-9CAD91089DC3}" destId="{9B47572E-AF12-4CEC-BFE1-FD79304B1363}" srcOrd="0" destOrd="0" presId="urn:microsoft.com/office/officeart/2005/8/layout/process3"/>
    <dgm:cxn modelId="{B42ABB8C-D4B5-43F1-A719-5F8C57525C76}" type="presParOf" srcId="{737AED77-107D-4B6E-A7F7-530185EE5EFF}" destId="{EB0DAB54-01F5-4ADF-BFAC-BDB6E9F61F99}" srcOrd="6" destOrd="0" presId="urn:microsoft.com/office/officeart/2005/8/layout/process3"/>
    <dgm:cxn modelId="{FD04CECC-ED49-4F41-85CF-AC80D585422E}" type="presParOf" srcId="{EB0DAB54-01F5-4ADF-BFAC-BDB6E9F61F99}" destId="{8B18A36D-5A23-4974-8D5F-135E1C344653}" srcOrd="0" destOrd="0" presId="urn:microsoft.com/office/officeart/2005/8/layout/process3"/>
    <dgm:cxn modelId="{92EDD046-1700-4397-91C1-FC3B087A1746}" type="presParOf" srcId="{EB0DAB54-01F5-4ADF-BFAC-BDB6E9F61F99}" destId="{3C30EC90-1865-4EB0-8FD7-57336EF67647}" srcOrd="1" destOrd="0" presId="urn:microsoft.com/office/officeart/2005/8/layout/process3"/>
    <dgm:cxn modelId="{5D6F49CB-3578-4C2D-89CE-E6089E97FA6E}" type="presParOf" srcId="{EB0DAB54-01F5-4ADF-BFAC-BDB6E9F61F99}" destId="{53BBC9C7-82C8-47AC-8215-AD5036341E15}"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C33EC91-BF42-4621-AB45-E77F655644A4}" type="doc">
      <dgm:prSet loTypeId="urn:microsoft.com/office/officeart/2005/8/layout/process3" loCatId="process" qsTypeId="urn:microsoft.com/office/officeart/2005/8/quickstyle/simple1" qsCatId="simple" csTypeId="urn:microsoft.com/office/officeart/2005/8/colors/colorful5" csCatId="colorful" phldr="1"/>
      <dgm:spPr/>
    </dgm:pt>
    <dgm:pt modelId="{138E59FC-BFF9-45E0-B303-7815C74CE130}">
      <dgm:prSet phldrT="[Text]"/>
      <dgm:spPr>
        <a:solidFill>
          <a:schemeClr val="bg2"/>
        </a:solidFill>
      </dgm:spPr>
      <dgm:t>
        <a:bodyPr/>
        <a:lstStyle/>
        <a:p>
          <a:r>
            <a:rPr lang="en-US"/>
            <a:t>Program Charter</a:t>
          </a:r>
        </a:p>
      </dgm:t>
    </dgm:pt>
    <dgm:pt modelId="{4591954D-932C-4BFC-8385-D7204ED8FCEB}" type="parTrans" cxnId="{B43244D1-5C8D-47B3-9BBA-2575E141E633}">
      <dgm:prSet/>
      <dgm:spPr/>
      <dgm:t>
        <a:bodyPr/>
        <a:lstStyle/>
        <a:p>
          <a:endParaRPr lang="en-US"/>
        </a:p>
      </dgm:t>
    </dgm:pt>
    <dgm:pt modelId="{D6B71679-7E93-4044-B351-A38D04423014}" type="sibTrans" cxnId="{B43244D1-5C8D-47B3-9BBA-2575E141E633}">
      <dgm:prSet/>
      <dgm:spPr/>
      <dgm:t>
        <a:bodyPr/>
        <a:lstStyle/>
        <a:p>
          <a:endParaRPr lang="en-US"/>
        </a:p>
      </dgm:t>
    </dgm:pt>
    <dgm:pt modelId="{11BEF578-747C-4F9E-8DBB-022DDD57991B}">
      <dgm:prSet phldrT="[Text]"/>
      <dgm:spPr>
        <a:solidFill>
          <a:schemeClr val="accent4"/>
        </a:solidFill>
      </dgm:spPr>
      <dgm:t>
        <a:bodyPr/>
        <a:lstStyle/>
        <a:p>
          <a:r>
            <a:rPr lang="en-US"/>
            <a:t>Customer Insight</a:t>
          </a:r>
        </a:p>
      </dgm:t>
    </dgm:pt>
    <dgm:pt modelId="{3B211C62-7E0B-438E-A7A9-2B8EED7D1E57}" type="parTrans" cxnId="{B616578E-DCF9-4F9B-8841-0ABA22F02D4F}">
      <dgm:prSet/>
      <dgm:spPr/>
      <dgm:t>
        <a:bodyPr/>
        <a:lstStyle/>
        <a:p>
          <a:endParaRPr lang="en-US"/>
        </a:p>
      </dgm:t>
    </dgm:pt>
    <dgm:pt modelId="{C5969534-9CDA-48E0-A813-B116A5A55527}" type="sibTrans" cxnId="{B616578E-DCF9-4F9B-8841-0ABA22F02D4F}">
      <dgm:prSet/>
      <dgm:spPr/>
      <dgm:t>
        <a:bodyPr/>
        <a:lstStyle/>
        <a:p>
          <a:endParaRPr lang="en-US"/>
        </a:p>
      </dgm:t>
    </dgm:pt>
    <dgm:pt modelId="{673A0D34-E7C0-4F2D-A776-1B13137C14DA}">
      <dgm:prSet phldrT="[Text]"/>
      <dgm:spPr>
        <a:solidFill>
          <a:schemeClr val="bg2"/>
        </a:solidFill>
      </dgm:spPr>
      <dgm:t>
        <a:bodyPr/>
        <a:lstStyle/>
        <a:p>
          <a:r>
            <a:rPr lang="en-US"/>
            <a:t>Product That meets Customer/Market  demand(Need &amp; Want)</a:t>
          </a:r>
        </a:p>
      </dgm:t>
    </dgm:pt>
    <dgm:pt modelId="{73084FA5-D05E-443C-8F47-84244715A5A3}" type="parTrans" cxnId="{3C19E077-5D43-4D8F-B1AC-91AD07FE1AE0}">
      <dgm:prSet/>
      <dgm:spPr/>
      <dgm:t>
        <a:bodyPr/>
        <a:lstStyle/>
        <a:p>
          <a:endParaRPr lang="en-US"/>
        </a:p>
      </dgm:t>
    </dgm:pt>
    <dgm:pt modelId="{D00A18A2-A375-4357-8D8F-AED47A0D1FD8}" type="sibTrans" cxnId="{3C19E077-5D43-4D8F-B1AC-91AD07FE1AE0}">
      <dgm:prSet/>
      <dgm:spPr/>
      <dgm:t>
        <a:bodyPr/>
        <a:lstStyle/>
        <a:p>
          <a:endParaRPr lang="en-US"/>
        </a:p>
      </dgm:t>
    </dgm:pt>
    <dgm:pt modelId="{3EAD4D5B-4A21-47BF-AB34-FDED52BB433F}">
      <dgm:prSet phldrT="[Text]"/>
      <dgm:spPr/>
      <dgm:t>
        <a:bodyPr/>
        <a:lstStyle/>
        <a:p>
          <a:r>
            <a:rPr lang="en-US" dirty="0">
              <a:solidFill>
                <a:schemeClr val="bg1">
                  <a:lumMod val="85000"/>
                </a:schemeClr>
              </a:solidFill>
            </a:rPr>
            <a:t>Mission</a:t>
          </a:r>
        </a:p>
      </dgm:t>
    </dgm:pt>
    <dgm:pt modelId="{16CFF6DE-77E5-4059-904A-3A5CF5F0A405}" type="parTrans" cxnId="{0158F7D4-5285-42B0-B6B8-74564A9FEF90}">
      <dgm:prSet/>
      <dgm:spPr/>
      <dgm:t>
        <a:bodyPr/>
        <a:lstStyle/>
        <a:p>
          <a:endParaRPr lang="en-US"/>
        </a:p>
      </dgm:t>
    </dgm:pt>
    <dgm:pt modelId="{EE5F53AB-DA9A-445B-99F6-23428F46FB89}" type="sibTrans" cxnId="{0158F7D4-5285-42B0-B6B8-74564A9FEF90}">
      <dgm:prSet/>
      <dgm:spPr/>
      <dgm:t>
        <a:bodyPr/>
        <a:lstStyle/>
        <a:p>
          <a:endParaRPr lang="en-US"/>
        </a:p>
      </dgm:t>
    </dgm:pt>
    <dgm:pt modelId="{33E15121-6F89-4EDA-8916-5EF144E9D193}">
      <dgm:prSet phldrT="[Text]"/>
      <dgm:spPr/>
      <dgm:t>
        <a:bodyPr/>
        <a:lstStyle/>
        <a:p>
          <a:r>
            <a:rPr lang="en-US" dirty="0">
              <a:solidFill>
                <a:schemeClr val="bg1">
                  <a:lumMod val="85000"/>
                </a:schemeClr>
              </a:solidFill>
            </a:rPr>
            <a:t>Scope</a:t>
          </a:r>
        </a:p>
      </dgm:t>
    </dgm:pt>
    <dgm:pt modelId="{6A9D7CC4-4BE4-4993-AA01-E70B0C634901}" type="parTrans" cxnId="{0E5A239C-4C2C-4EAC-B59D-E8A4489A055D}">
      <dgm:prSet/>
      <dgm:spPr/>
      <dgm:t>
        <a:bodyPr/>
        <a:lstStyle/>
        <a:p>
          <a:endParaRPr lang="en-US"/>
        </a:p>
      </dgm:t>
    </dgm:pt>
    <dgm:pt modelId="{9A0A2B65-1C13-49CA-A8FB-5EDFA7D546AA}" type="sibTrans" cxnId="{0E5A239C-4C2C-4EAC-B59D-E8A4489A055D}">
      <dgm:prSet/>
      <dgm:spPr/>
      <dgm:t>
        <a:bodyPr/>
        <a:lstStyle/>
        <a:p>
          <a:endParaRPr lang="en-US"/>
        </a:p>
      </dgm:t>
    </dgm:pt>
    <dgm:pt modelId="{6671F54D-80E1-4920-ADFC-A7C6339DD9BB}">
      <dgm:prSet phldrT="[Text]"/>
      <dgm:spPr/>
      <dgm:t>
        <a:bodyPr/>
        <a:lstStyle/>
        <a:p>
          <a:r>
            <a:rPr lang="en-US" dirty="0">
              <a:solidFill>
                <a:schemeClr val="bg1">
                  <a:lumMod val="85000"/>
                </a:schemeClr>
              </a:solidFill>
            </a:rPr>
            <a:t>Target Mkt&gt;Critical few Vs useful many…</a:t>
          </a:r>
        </a:p>
      </dgm:t>
    </dgm:pt>
    <dgm:pt modelId="{21944382-B8A3-4DE5-A984-CBDFB776328D}" type="parTrans" cxnId="{8B379C46-20E3-444F-A3DD-9E5E031C4B88}">
      <dgm:prSet/>
      <dgm:spPr/>
      <dgm:t>
        <a:bodyPr/>
        <a:lstStyle/>
        <a:p>
          <a:endParaRPr lang="en-US"/>
        </a:p>
      </dgm:t>
    </dgm:pt>
    <dgm:pt modelId="{6D38524C-D83E-42D2-A994-C04E17E2CDB4}" type="sibTrans" cxnId="{8B379C46-20E3-444F-A3DD-9E5E031C4B88}">
      <dgm:prSet/>
      <dgm:spPr/>
      <dgm:t>
        <a:bodyPr/>
        <a:lstStyle/>
        <a:p>
          <a:endParaRPr lang="en-US"/>
        </a:p>
      </dgm:t>
    </dgm:pt>
    <dgm:pt modelId="{C6FBF1A7-06B4-47C5-B5E9-CA79FE545162}">
      <dgm:prSet phldrT="[Text]"/>
      <dgm:spPr/>
      <dgm:t>
        <a:bodyPr/>
        <a:lstStyle/>
        <a:p>
          <a:r>
            <a:rPr lang="en-US" dirty="0">
              <a:solidFill>
                <a:schemeClr val="tx1"/>
              </a:solidFill>
            </a:rPr>
            <a:t>Capture VOC</a:t>
          </a:r>
        </a:p>
      </dgm:t>
    </dgm:pt>
    <dgm:pt modelId="{674344B2-E708-4C39-8044-54D7641943F0}" type="parTrans" cxnId="{E990F4CA-A7C1-439A-B47F-AF718B7ED768}">
      <dgm:prSet/>
      <dgm:spPr/>
      <dgm:t>
        <a:bodyPr/>
        <a:lstStyle/>
        <a:p>
          <a:endParaRPr lang="en-US"/>
        </a:p>
      </dgm:t>
    </dgm:pt>
    <dgm:pt modelId="{EB5CC910-9B87-4200-82EB-09B37EE996D5}" type="sibTrans" cxnId="{E990F4CA-A7C1-439A-B47F-AF718B7ED768}">
      <dgm:prSet/>
      <dgm:spPr/>
      <dgm:t>
        <a:bodyPr/>
        <a:lstStyle/>
        <a:p>
          <a:endParaRPr lang="en-US"/>
        </a:p>
      </dgm:t>
    </dgm:pt>
    <dgm:pt modelId="{01634ED3-572B-4418-A792-0907F0CF32A5}">
      <dgm:prSet phldrT="[Text]"/>
      <dgm:spPr/>
      <dgm:t>
        <a:bodyPr/>
        <a:lstStyle/>
        <a:p>
          <a:r>
            <a:rPr lang="en-US" dirty="0">
              <a:solidFill>
                <a:schemeClr val="tx1"/>
              </a:solidFill>
            </a:rPr>
            <a:t>Qualitative Customer Insights</a:t>
          </a:r>
        </a:p>
      </dgm:t>
    </dgm:pt>
    <dgm:pt modelId="{3E0564F5-5824-4ECE-ABD0-82C811738027}" type="parTrans" cxnId="{512CD34A-D5A7-47B1-B483-A37858E0F211}">
      <dgm:prSet/>
      <dgm:spPr/>
      <dgm:t>
        <a:bodyPr/>
        <a:lstStyle/>
        <a:p>
          <a:endParaRPr lang="en-US"/>
        </a:p>
      </dgm:t>
    </dgm:pt>
    <dgm:pt modelId="{952EF97A-EA84-4226-86CA-BCEBD8BCD979}" type="sibTrans" cxnId="{512CD34A-D5A7-47B1-B483-A37858E0F211}">
      <dgm:prSet/>
      <dgm:spPr/>
      <dgm:t>
        <a:bodyPr/>
        <a:lstStyle/>
        <a:p>
          <a:endParaRPr lang="en-US"/>
        </a:p>
      </dgm:t>
    </dgm:pt>
    <dgm:pt modelId="{230AE028-DAB1-47C2-A2EE-079691A53484}">
      <dgm:prSet phldrT="[Text]"/>
      <dgm:spPr/>
      <dgm:t>
        <a:bodyPr/>
        <a:lstStyle/>
        <a:p>
          <a:r>
            <a:rPr lang="en-US" dirty="0">
              <a:solidFill>
                <a:schemeClr val="tx1"/>
              </a:solidFill>
            </a:rPr>
            <a:t>Quantitative Customer Needs &amp;Wants</a:t>
          </a:r>
        </a:p>
      </dgm:t>
    </dgm:pt>
    <dgm:pt modelId="{1A3C8B98-3D7C-4747-9FB2-DCC98F219264}" type="parTrans" cxnId="{DE368FFF-F985-4F7C-B431-4C1E08ADAB28}">
      <dgm:prSet/>
      <dgm:spPr/>
      <dgm:t>
        <a:bodyPr/>
        <a:lstStyle/>
        <a:p>
          <a:endParaRPr lang="en-US"/>
        </a:p>
      </dgm:t>
    </dgm:pt>
    <dgm:pt modelId="{86A56958-88D5-4828-9985-38DAA5B153A2}" type="sibTrans" cxnId="{DE368FFF-F985-4F7C-B431-4C1E08ADAB28}">
      <dgm:prSet/>
      <dgm:spPr/>
      <dgm:t>
        <a:bodyPr/>
        <a:lstStyle/>
        <a:p>
          <a:endParaRPr lang="en-US"/>
        </a:p>
      </dgm:t>
    </dgm:pt>
    <dgm:pt modelId="{0A6CE8C8-E215-4EFD-9C3F-D02756F80689}">
      <dgm:prSet phldrT="[Text]"/>
      <dgm:spPr/>
      <dgm:t>
        <a:bodyPr/>
        <a:lstStyle/>
        <a:p>
          <a:r>
            <a:rPr lang="en-US" dirty="0">
              <a:solidFill>
                <a:schemeClr val="tx1"/>
              </a:solidFill>
            </a:rPr>
            <a:t>(Tools used Survey, Interview FGD, Customer mapping, Conjoint Analysis)</a:t>
          </a:r>
        </a:p>
      </dgm:t>
    </dgm:pt>
    <dgm:pt modelId="{6B372049-4B58-4FEA-9F02-82F4067C3408}" type="parTrans" cxnId="{6CEC8311-21AE-4879-8ED8-8EBDE1FB447D}">
      <dgm:prSet/>
      <dgm:spPr/>
      <dgm:t>
        <a:bodyPr/>
        <a:lstStyle/>
        <a:p>
          <a:endParaRPr lang="en-US"/>
        </a:p>
      </dgm:t>
    </dgm:pt>
    <dgm:pt modelId="{ADA09C78-46C6-4784-9473-2C354080EA3D}" type="sibTrans" cxnId="{6CEC8311-21AE-4879-8ED8-8EBDE1FB447D}">
      <dgm:prSet/>
      <dgm:spPr/>
      <dgm:t>
        <a:bodyPr/>
        <a:lstStyle/>
        <a:p>
          <a:endParaRPr lang="en-US"/>
        </a:p>
      </dgm:t>
    </dgm:pt>
    <dgm:pt modelId="{BDEBF321-C7AC-4EE8-9952-23499A03780F}">
      <dgm:prSet phldrT="[Text]"/>
      <dgm:spPr/>
      <dgm:t>
        <a:bodyPr/>
        <a:lstStyle/>
        <a:p>
          <a:r>
            <a:rPr lang="en-US" dirty="0">
              <a:solidFill>
                <a:schemeClr val="bg1">
                  <a:lumMod val="85000"/>
                </a:schemeClr>
              </a:solidFill>
            </a:rPr>
            <a:t>Identify Right Customer</a:t>
          </a:r>
        </a:p>
      </dgm:t>
    </dgm:pt>
    <dgm:pt modelId="{FC652087-7DCA-46FB-BB86-73C7D6978E8C}" type="parTrans" cxnId="{6E776877-06EF-4B6D-8738-43D9EF047FDB}">
      <dgm:prSet/>
      <dgm:spPr/>
      <dgm:t>
        <a:bodyPr/>
        <a:lstStyle/>
        <a:p>
          <a:endParaRPr lang="en-US"/>
        </a:p>
      </dgm:t>
    </dgm:pt>
    <dgm:pt modelId="{0AA2E765-A414-44FB-9B78-10B9967574C8}" type="sibTrans" cxnId="{6E776877-06EF-4B6D-8738-43D9EF047FDB}">
      <dgm:prSet/>
      <dgm:spPr/>
      <dgm:t>
        <a:bodyPr/>
        <a:lstStyle/>
        <a:p>
          <a:endParaRPr lang="en-US"/>
        </a:p>
      </dgm:t>
    </dgm:pt>
    <dgm:pt modelId="{66764160-31C8-4BBD-B4AB-74DAD9FD5BAE}">
      <dgm:prSet phldrT="[Text]"/>
      <dgm:spPr/>
      <dgm:t>
        <a:bodyPr/>
        <a:lstStyle/>
        <a:p>
          <a:r>
            <a:rPr lang="en-US" dirty="0">
              <a:solidFill>
                <a:schemeClr val="bg1">
                  <a:lumMod val="85000"/>
                </a:schemeClr>
              </a:solidFill>
            </a:rPr>
            <a:t>(Tools Used: </a:t>
          </a:r>
          <a:r>
            <a:rPr lang="en-US" dirty="0" err="1">
              <a:solidFill>
                <a:schemeClr val="bg1">
                  <a:lumMod val="85000"/>
                </a:schemeClr>
              </a:solidFill>
            </a:rPr>
            <a:t>MultiGeneration</a:t>
          </a:r>
          <a:r>
            <a:rPr lang="en-US" dirty="0">
              <a:solidFill>
                <a:schemeClr val="bg1">
                  <a:lumMod val="85000"/>
                </a:schemeClr>
              </a:solidFill>
            </a:rPr>
            <a:t> Product plan, A3, MKT Segmentation, </a:t>
          </a:r>
          <a:r>
            <a:rPr lang="en-US" dirty="0" err="1">
              <a:solidFill>
                <a:schemeClr val="bg1">
                  <a:lumMod val="85000"/>
                </a:schemeClr>
              </a:solidFill>
            </a:rPr>
            <a:t>etc</a:t>
          </a:r>
          <a:r>
            <a:rPr lang="en-US" dirty="0">
              <a:solidFill>
                <a:schemeClr val="bg1">
                  <a:lumMod val="85000"/>
                </a:schemeClr>
              </a:solidFill>
            </a:rPr>
            <a:t>)</a:t>
          </a:r>
        </a:p>
      </dgm:t>
    </dgm:pt>
    <dgm:pt modelId="{8450B598-C85D-42FA-8FC9-D9638D374AC7}" type="parTrans" cxnId="{F0D3CA25-79B6-4958-8825-9F573D3AE2A6}">
      <dgm:prSet/>
      <dgm:spPr/>
      <dgm:t>
        <a:bodyPr/>
        <a:lstStyle/>
        <a:p>
          <a:endParaRPr lang="en-US"/>
        </a:p>
      </dgm:t>
    </dgm:pt>
    <dgm:pt modelId="{C72CDBBC-69F4-4A08-A705-49900DD4AE33}" type="sibTrans" cxnId="{F0D3CA25-79B6-4958-8825-9F573D3AE2A6}">
      <dgm:prSet/>
      <dgm:spPr/>
      <dgm:t>
        <a:bodyPr/>
        <a:lstStyle/>
        <a:p>
          <a:endParaRPr lang="en-US"/>
        </a:p>
      </dgm:t>
    </dgm:pt>
    <dgm:pt modelId="{F9492F61-B3C3-42AE-BE5A-ABC247D26A1B}">
      <dgm:prSet phldrT="[Text]"/>
      <dgm:spPr>
        <a:solidFill>
          <a:schemeClr val="bg2"/>
        </a:solidFill>
      </dgm:spPr>
      <dgm:t>
        <a:bodyPr/>
        <a:lstStyle/>
        <a:p>
          <a:r>
            <a:rPr lang="en-US" dirty="0"/>
            <a:t>Prioritize Customer Needs  from the insight</a:t>
          </a:r>
        </a:p>
      </dgm:t>
    </dgm:pt>
    <dgm:pt modelId="{BF9D4641-1D89-4F1D-89AC-45B419F62726}" type="parTrans" cxnId="{C784A6DF-1D3B-463C-AA3F-260ABF042921}">
      <dgm:prSet/>
      <dgm:spPr/>
      <dgm:t>
        <a:bodyPr/>
        <a:lstStyle/>
        <a:p>
          <a:endParaRPr lang="en-US"/>
        </a:p>
      </dgm:t>
    </dgm:pt>
    <dgm:pt modelId="{C5410FA2-C8CD-4175-A1EA-45E61DB5D57E}" type="sibTrans" cxnId="{C784A6DF-1D3B-463C-AA3F-260ABF042921}">
      <dgm:prSet/>
      <dgm:spPr/>
      <dgm:t>
        <a:bodyPr/>
        <a:lstStyle/>
        <a:p>
          <a:endParaRPr lang="en-US"/>
        </a:p>
      </dgm:t>
    </dgm:pt>
    <dgm:pt modelId="{9B100433-F20E-4867-B515-2D426671190D}">
      <dgm:prSet phldrT="[Text]"/>
      <dgm:spPr/>
      <dgm:t>
        <a:bodyPr/>
        <a:lstStyle/>
        <a:p>
          <a:r>
            <a:rPr lang="en-US" dirty="0" err="1">
              <a:solidFill>
                <a:schemeClr val="bg1">
                  <a:lumMod val="85000"/>
                </a:schemeClr>
              </a:solidFill>
            </a:rPr>
            <a:t>Prioritise</a:t>
          </a:r>
          <a:r>
            <a:rPr lang="en-US" dirty="0">
              <a:solidFill>
                <a:schemeClr val="bg1">
                  <a:lumMod val="85000"/>
                </a:schemeClr>
              </a:solidFill>
            </a:rPr>
            <a:t> the needs</a:t>
          </a:r>
        </a:p>
      </dgm:t>
    </dgm:pt>
    <dgm:pt modelId="{D8B73785-FFD7-4048-86BB-88BC34EC8226}" type="parTrans" cxnId="{DCF2F809-2316-47E0-BD4D-00E3D9972326}">
      <dgm:prSet/>
      <dgm:spPr/>
      <dgm:t>
        <a:bodyPr/>
        <a:lstStyle/>
        <a:p>
          <a:endParaRPr lang="en-US"/>
        </a:p>
      </dgm:t>
    </dgm:pt>
    <dgm:pt modelId="{9C1F24DF-3E66-4858-BC20-695CE41C3A73}" type="sibTrans" cxnId="{DCF2F809-2316-47E0-BD4D-00E3D9972326}">
      <dgm:prSet/>
      <dgm:spPr/>
      <dgm:t>
        <a:bodyPr/>
        <a:lstStyle/>
        <a:p>
          <a:endParaRPr lang="en-US"/>
        </a:p>
      </dgm:t>
    </dgm:pt>
    <dgm:pt modelId="{F7A525A1-B270-4052-8354-7123C042C619}">
      <dgm:prSet phldrT="[Text]"/>
      <dgm:spPr/>
      <dgm:t>
        <a:bodyPr/>
        <a:lstStyle/>
        <a:p>
          <a:r>
            <a:rPr lang="en-US" dirty="0">
              <a:solidFill>
                <a:schemeClr val="bg1">
                  <a:lumMod val="85000"/>
                </a:schemeClr>
              </a:solidFill>
            </a:rPr>
            <a:t>Subgroup / bucketize the </a:t>
          </a:r>
          <a:r>
            <a:rPr lang="en-US" dirty="0" err="1">
              <a:solidFill>
                <a:schemeClr val="bg1">
                  <a:lumMod val="85000"/>
                </a:schemeClr>
              </a:solidFill>
            </a:rPr>
            <a:t>reqmt</a:t>
          </a:r>
          <a:endParaRPr lang="en-US" dirty="0">
            <a:solidFill>
              <a:schemeClr val="bg1">
                <a:lumMod val="85000"/>
              </a:schemeClr>
            </a:solidFill>
          </a:endParaRPr>
        </a:p>
      </dgm:t>
    </dgm:pt>
    <dgm:pt modelId="{E85F5F70-69A4-468A-93CF-2B1138B1E19B}" type="parTrans" cxnId="{7847F48F-F424-4FFD-8E1C-B4C5ABD71DF2}">
      <dgm:prSet/>
      <dgm:spPr/>
      <dgm:t>
        <a:bodyPr/>
        <a:lstStyle/>
        <a:p>
          <a:endParaRPr lang="en-US"/>
        </a:p>
      </dgm:t>
    </dgm:pt>
    <dgm:pt modelId="{890F340E-B0EE-4E96-8DE9-FDEDC60A410A}" type="sibTrans" cxnId="{7847F48F-F424-4FFD-8E1C-B4C5ABD71DF2}">
      <dgm:prSet/>
      <dgm:spPr/>
      <dgm:t>
        <a:bodyPr/>
        <a:lstStyle/>
        <a:p>
          <a:endParaRPr lang="en-US"/>
        </a:p>
      </dgm:t>
    </dgm:pt>
    <dgm:pt modelId="{9F881137-058A-470B-AB73-4049D3BF02DD}">
      <dgm:prSet phldrT="[Text]"/>
      <dgm:spPr/>
      <dgm:t>
        <a:bodyPr/>
        <a:lstStyle/>
        <a:p>
          <a:r>
            <a:rPr lang="en-US" dirty="0">
              <a:solidFill>
                <a:schemeClr val="bg1">
                  <a:lumMod val="85000"/>
                </a:schemeClr>
              </a:solidFill>
            </a:rPr>
            <a:t> Tools used KANO, Affinity </a:t>
          </a:r>
          <a:r>
            <a:rPr lang="en-US" dirty="0" err="1">
              <a:solidFill>
                <a:schemeClr val="bg1">
                  <a:lumMod val="85000"/>
                </a:schemeClr>
              </a:solidFill>
            </a:rPr>
            <a:t>Dgm</a:t>
          </a:r>
          <a:r>
            <a:rPr lang="en-US" dirty="0">
              <a:solidFill>
                <a:schemeClr val="bg1">
                  <a:lumMod val="85000"/>
                </a:schemeClr>
              </a:solidFill>
            </a:rPr>
            <a:t>, Str. Tree)</a:t>
          </a:r>
        </a:p>
      </dgm:t>
    </dgm:pt>
    <dgm:pt modelId="{EC5A5B7A-D2F0-4BB5-80D6-7D8DC0EACBAA}" type="parTrans" cxnId="{CA8A9564-F711-47DE-838E-6BA5FA270BCD}">
      <dgm:prSet/>
      <dgm:spPr/>
      <dgm:t>
        <a:bodyPr/>
        <a:lstStyle/>
        <a:p>
          <a:endParaRPr lang="en-US"/>
        </a:p>
      </dgm:t>
    </dgm:pt>
    <dgm:pt modelId="{9B8228B3-2E12-4597-AB1E-E317EEB25CA3}" type="sibTrans" cxnId="{CA8A9564-F711-47DE-838E-6BA5FA270BCD}">
      <dgm:prSet/>
      <dgm:spPr/>
      <dgm:t>
        <a:bodyPr/>
        <a:lstStyle/>
        <a:p>
          <a:endParaRPr lang="en-US"/>
        </a:p>
      </dgm:t>
    </dgm:pt>
    <dgm:pt modelId="{6AE3E777-ADBA-4253-A002-2C08F6DCCB66}">
      <dgm:prSet phldrT="[Text]"/>
      <dgm:spPr/>
      <dgm:t>
        <a:bodyPr/>
        <a:lstStyle/>
        <a:p>
          <a:r>
            <a:rPr lang="en-US" dirty="0">
              <a:solidFill>
                <a:schemeClr val="bg1">
                  <a:lumMod val="85000"/>
                </a:schemeClr>
              </a:solidFill>
            </a:rPr>
            <a:t>Relative priority of needs</a:t>
          </a:r>
        </a:p>
      </dgm:t>
    </dgm:pt>
    <dgm:pt modelId="{CB18F6D7-498E-40BF-807E-FA5866B7EC2E}" type="parTrans" cxnId="{70B7C7FE-0839-4ED6-87C4-D40980E1ABE3}">
      <dgm:prSet/>
      <dgm:spPr/>
      <dgm:t>
        <a:bodyPr/>
        <a:lstStyle/>
        <a:p>
          <a:endParaRPr lang="en-US"/>
        </a:p>
      </dgm:t>
    </dgm:pt>
    <dgm:pt modelId="{CE3F93FF-57A6-4E97-AE49-C79939073197}" type="sibTrans" cxnId="{70B7C7FE-0839-4ED6-87C4-D40980E1ABE3}">
      <dgm:prSet/>
      <dgm:spPr/>
      <dgm:t>
        <a:bodyPr/>
        <a:lstStyle/>
        <a:p>
          <a:endParaRPr lang="en-US"/>
        </a:p>
      </dgm:t>
    </dgm:pt>
    <dgm:pt modelId="{6A91F18F-DB00-4E66-AF0D-7E281ABEE816}">
      <dgm:prSet phldrT="[Text]"/>
      <dgm:spPr/>
      <dgm:t>
        <a:bodyPr/>
        <a:lstStyle/>
        <a:p>
          <a:r>
            <a:rPr lang="en-US" dirty="0">
              <a:solidFill>
                <a:schemeClr val="bg1">
                  <a:lumMod val="85000"/>
                </a:schemeClr>
              </a:solidFill>
            </a:rPr>
            <a:t>Understand complementary and conflicting needs &amp; technical parameters</a:t>
          </a:r>
        </a:p>
      </dgm:t>
    </dgm:pt>
    <dgm:pt modelId="{73A6A0D3-244E-4506-A8BC-4892544DCD3A}" type="parTrans" cxnId="{0764FFC3-FB01-466A-9F19-42147057EC50}">
      <dgm:prSet/>
      <dgm:spPr/>
      <dgm:t>
        <a:bodyPr/>
        <a:lstStyle/>
        <a:p>
          <a:endParaRPr lang="en-US"/>
        </a:p>
      </dgm:t>
    </dgm:pt>
    <dgm:pt modelId="{90E79038-2F4D-47CC-843B-9EF2CEAE98C5}" type="sibTrans" cxnId="{0764FFC3-FB01-466A-9F19-42147057EC50}">
      <dgm:prSet/>
      <dgm:spPr/>
      <dgm:t>
        <a:bodyPr/>
        <a:lstStyle/>
        <a:p>
          <a:endParaRPr lang="en-US"/>
        </a:p>
      </dgm:t>
    </dgm:pt>
    <dgm:pt modelId="{7A7F7EE3-99F7-4F19-9F03-D161182DD389}">
      <dgm:prSet phldrT="[Text]"/>
      <dgm:spPr/>
      <dgm:t>
        <a:bodyPr/>
        <a:lstStyle/>
        <a:p>
          <a:r>
            <a:rPr lang="en-US" dirty="0">
              <a:solidFill>
                <a:schemeClr val="bg1">
                  <a:lumMod val="85000"/>
                </a:schemeClr>
              </a:solidFill>
            </a:rPr>
            <a:t>Identify measurable parameters that ensures needs translation</a:t>
          </a:r>
        </a:p>
      </dgm:t>
    </dgm:pt>
    <dgm:pt modelId="{0ACF03B8-5ED4-418D-8F3D-C0EEB7171D09}" type="parTrans" cxnId="{0F2AFD93-3A7B-4054-8300-C08B5A37DC4F}">
      <dgm:prSet/>
      <dgm:spPr/>
      <dgm:t>
        <a:bodyPr/>
        <a:lstStyle/>
        <a:p>
          <a:endParaRPr lang="en-US"/>
        </a:p>
      </dgm:t>
    </dgm:pt>
    <dgm:pt modelId="{97422CF1-11EF-4B40-B94C-B28E49AD0449}" type="sibTrans" cxnId="{0F2AFD93-3A7B-4054-8300-C08B5A37DC4F}">
      <dgm:prSet/>
      <dgm:spPr/>
      <dgm:t>
        <a:bodyPr/>
        <a:lstStyle/>
        <a:p>
          <a:endParaRPr lang="en-US"/>
        </a:p>
      </dgm:t>
    </dgm:pt>
    <dgm:pt modelId="{6B768961-8E41-4CE6-B917-70BFEDECB173}">
      <dgm:prSet phldrT="[Text]"/>
      <dgm:spPr/>
      <dgm:t>
        <a:bodyPr/>
        <a:lstStyle/>
        <a:p>
          <a:r>
            <a:rPr lang="en-US" dirty="0">
              <a:solidFill>
                <a:schemeClr val="bg1">
                  <a:lumMod val="85000"/>
                </a:schemeClr>
              </a:solidFill>
            </a:rPr>
            <a:t>(Tool : QFD)</a:t>
          </a:r>
        </a:p>
      </dgm:t>
    </dgm:pt>
    <dgm:pt modelId="{1183CC90-79A2-4128-992F-9A4360F2BDB5}" type="parTrans" cxnId="{3349D845-E33B-4FCD-ADD1-8FC922CD0244}">
      <dgm:prSet/>
      <dgm:spPr/>
      <dgm:t>
        <a:bodyPr/>
        <a:lstStyle/>
        <a:p>
          <a:endParaRPr lang="en-US"/>
        </a:p>
      </dgm:t>
    </dgm:pt>
    <dgm:pt modelId="{492A227E-B357-4B18-9DB3-F49849EE78E6}" type="sibTrans" cxnId="{3349D845-E33B-4FCD-ADD1-8FC922CD0244}">
      <dgm:prSet/>
      <dgm:spPr/>
      <dgm:t>
        <a:bodyPr/>
        <a:lstStyle/>
        <a:p>
          <a:endParaRPr lang="en-US"/>
        </a:p>
      </dgm:t>
    </dgm:pt>
    <dgm:pt modelId="{9ADAF602-E39A-48C7-B760-06081A673EAB}" type="pres">
      <dgm:prSet presAssocID="{7C33EC91-BF42-4621-AB45-E77F655644A4}" presName="linearFlow" presStyleCnt="0">
        <dgm:presLayoutVars>
          <dgm:dir/>
          <dgm:animLvl val="lvl"/>
          <dgm:resizeHandles val="exact"/>
        </dgm:presLayoutVars>
      </dgm:prSet>
      <dgm:spPr/>
    </dgm:pt>
    <dgm:pt modelId="{476E8819-3F38-400B-8A70-71E0E8FEA702}" type="pres">
      <dgm:prSet presAssocID="{138E59FC-BFF9-45E0-B303-7815C74CE130}" presName="composite" presStyleCnt="0"/>
      <dgm:spPr/>
    </dgm:pt>
    <dgm:pt modelId="{634AB9CE-618C-45E4-B7A3-3D2CF7840131}" type="pres">
      <dgm:prSet presAssocID="{138E59FC-BFF9-45E0-B303-7815C74CE130}" presName="parTx" presStyleLbl="node1" presStyleIdx="0" presStyleCnt="4">
        <dgm:presLayoutVars>
          <dgm:chMax val="0"/>
          <dgm:chPref val="0"/>
          <dgm:bulletEnabled val="1"/>
        </dgm:presLayoutVars>
      </dgm:prSet>
      <dgm:spPr/>
    </dgm:pt>
    <dgm:pt modelId="{53FAB7F4-3077-4ABD-9688-D377114C25D0}" type="pres">
      <dgm:prSet presAssocID="{138E59FC-BFF9-45E0-B303-7815C74CE130}" presName="parSh" presStyleLbl="node1" presStyleIdx="0" presStyleCnt="4"/>
      <dgm:spPr/>
    </dgm:pt>
    <dgm:pt modelId="{CB64F256-FC8C-47C8-B623-1544D5D7D554}" type="pres">
      <dgm:prSet presAssocID="{138E59FC-BFF9-45E0-B303-7815C74CE130}" presName="desTx" presStyleLbl="fgAcc1" presStyleIdx="0" presStyleCnt="4">
        <dgm:presLayoutVars>
          <dgm:bulletEnabled val="1"/>
        </dgm:presLayoutVars>
      </dgm:prSet>
      <dgm:spPr/>
    </dgm:pt>
    <dgm:pt modelId="{FA4D8A5C-B26E-46EA-A331-71C8CE4F4A98}" type="pres">
      <dgm:prSet presAssocID="{D6B71679-7E93-4044-B351-A38D04423014}" presName="sibTrans" presStyleLbl="sibTrans2D1" presStyleIdx="0" presStyleCnt="3"/>
      <dgm:spPr/>
    </dgm:pt>
    <dgm:pt modelId="{6407DC88-E554-44A7-94D8-CD010A0DEC92}" type="pres">
      <dgm:prSet presAssocID="{D6B71679-7E93-4044-B351-A38D04423014}" presName="connTx" presStyleLbl="sibTrans2D1" presStyleIdx="0" presStyleCnt="3"/>
      <dgm:spPr/>
    </dgm:pt>
    <dgm:pt modelId="{327E1B30-4E1D-405B-A32C-7EC65B67653F}" type="pres">
      <dgm:prSet presAssocID="{11BEF578-747C-4F9E-8DBB-022DDD57991B}" presName="composite" presStyleCnt="0"/>
      <dgm:spPr/>
    </dgm:pt>
    <dgm:pt modelId="{6996E7FF-7A7F-4E60-9BB2-7112017DE6CF}" type="pres">
      <dgm:prSet presAssocID="{11BEF578-747C-4F9E-8DBB-022DDD57991B}" presName="parTx" presStyleLbl="node1" presStyleIdx="0" presStyleCnt="4">
        <dgm:presLayoutVars>
          <dgm:chMax val="0"/>
          <dgm:chPref val="0"/>
          <dgm:bulletEnabled val="1"/>
        </dgm:presLayoutVars>
      </dgm:prSet>
      <dgm:spPr/>
    </dgm:pt>
    <dgm:pt modelId="{F8898A45-9AF1-46C6-8F69-EB8BDF75D185}" type="pres">
      <dgm:prSet presAssocID="{11BEF578-747C-4F9E-8DBB-022DDD57991B}" presName="parSh" presStyleLbl="node1" presStyleIdx="1" presStyleCnt="4"/>
      <dgm:spPr/>
    </dgm:pt>
    <dgm:pt modelId="{A86529DB-7E36-4DC5-9BE3-4E78809A5BEC}" type="pres">
      <dgm:prSet presAssocID="{11BEF578-747C-4F9E-8DBB-022DDD57991B}" presName="desTx" presStyleLbl="fgAcc1" presStyleIdx="1" presStyleCnt="4">
        <dgm:presLayoutVars>
          <dgm:bulletEnabled val="1"/>
        </dgm:presLayoutVars>
      </dgm:prSet>
      <dgm:spPr/>
    </dgm:pt>
    <dgm:pt modelId="{5A920E43-1610-4AD8-9C26-6693376C645F}" type="pres">
      <dgm:prSet presAssocID="{C5969534-9CDA-48E0-A813-B116A5A55527}" presName="sibTrans" presStyleLbl="sibTrans2D1" presStyleIdx="1" presStyleCnt="3"/>
      <dgm:spPr/>
    </dgm:pt>
    <dgm:pt modelId="{2A25C1C1-BE11-4F72-9CBE-696FCF6E24D8}" type="pres">
      <dgm:prSet presAssocID="{C5969534-9CDA-48E0-A813-B116A5A55527}" presName="connTx" presStyleLbl="sibTrans2D1" presStyleIdx="1" presStyleCnt="3"/>
      <dgm:spPr/>
    </dgm:pt>
    <dgm:pt modelId="{A26957AA-6456-4483-8D34-5C75ADE3680B}" type="pres">
      <dgm:prSet presAssocID="{F9492F61-B3C3-42AE-BE5A-ABC247D26A1B}" presName="composite" presStyleCnt="0"/>
      <dgm:spPr/>
    </dgm:pt>
    <dgm:pt modelId="{B8EAC4F3-0299-4E58-8C21-54A180C592B1}" type="pres">
      <dgm:prSet presAssocID="{F9492F61-B3C3-42AE-BE5A-ABC247D26A1B}" presName="parTx" presStyleLbl="node1" presStyleIdx="1" presStyleCnt="4">
        <dgm:presLayoutVars>
          <dgm:chMax val="0"/>
          <dgm:chPref val="0"/>
          <dgm:bulletEnabled val="1"/>
        </dgm:presLayoutVars>
      </dgm:prSet>
      <dgm:spPr/>
    </dgm:pt>
    <dgm:pt modelId="{98BEDABC-931A-4F26-B63D-FE78F0666B46}" type="pres">
      <dgm:prSet presAssocID="{F9492F61-B3C3-42AE-BE5A-ABC247D26A1B}" presName="parSh" presStyleLbl="node1" presStyleIdx="2" presStyleCnt="4"/>
      <dgm:spPr/>
    </dgm:pt>
    <dgm:pt modelId="{F886DA9E-6D6B-440F-8A0F-240D37420E8D}" type="pres">
      <dgm:prSet presAssocID="{F9492F61-B3C3-42AE-BE5A-ABC247D26A1B}" presName="desTx" presStyleLbl="fgAcc1" presStyleIdx="2" presStyleCnt="4">
        <dgm:presLayoutVars>
          <dgm:bulletEnabled val="1"/>
        </dgm:presLayoutVars>
      </dgm:prSet>
      <dgm:spPr/>
    </dgm:pt>
    <dgm:pt modelId="{62356BAC-D404-42E4-BEEB-91FBC7F6D2D9}" type="pres">
      <dgm:prSet presAssocID="{C5410FA2-C8CD-4175-A1EA-45E61DB5D57E}" presName="sibTrans" presStyleLbl="sibTrans2D1" presStyleIdx="2" presStyleCnt="3"/>
      <dgm:spPr/>
    </dgm:pt>
    <dgm:pt modelId="{05F72FD9-E663-4303-85F6-8C6EE9D965B6}" type="pres">
      <dgm:prSet presAssocID="{C5410FA2-C8CD-4175-A1EA-45E61DB5D57E}" presName="connTx" presStyleLbl="sibTrans2D1" presStyleIdx="2" presStyleCnt="3"/>
      <dgm:spPr/>
    </dgm:pt>
    <dgm:pt modelId="{E157263C-64F9-412D-B6A6-E91BEF5E9644}" type="pres">
      <dgm:prSet presAssocID="{673A0D34-E7C0-4F2D-A776-1B13137C14DA}" presName="composite" presStyleCnt="0"/>
      <dgm:spPr/>
    </dgm:pt>
    <dgm:pt modelId="{4CDC4D99-6D7F-487C-A371-3F89D823F86E}" type="pres">
      <dgm:prSet presAssocID="{673A0D34-E7C0-4F2D-A776-1B13137C14DA}" presName="parTx" presStyleLbl="node1" presStyleIdx="2" presStyleCnt="4">
        <dgm:presLayoutVars>
          <dgm:chMax val="0"/>
          <dgm:chPref val="0"/>
          <dgm:bulletEnabled val="1"/>
        </dgm:presLayoutVars>
      </dgm:prSet>
      <dgm:spPr/>
    </dgm:pt>
    <dgm:pt modelId="{C0C785B5-BF4C-4DFD-8501-930A315EFF21}" type="pres">
      <dgm:prSet presAssocID="{673A0D34-E7C0-4F2D-A776-1B13137C14DA}" presName="parSh" presStyleLbl="node1" presStyleIdx="3" presStyleCnt="4"/>
      <dgm:spPr/>
    </dgm:pt>
    <dgm:pt modelId="{1DAE807A-F4E7-4231-A7FF-6D6E05F72940}" type="pres">
      <dgm:prSet presAssocID="{673A0D34-E7C0-4F2D-A776-1B13137C14DA}" presName="desTx" presStyleLbl="fgAcc1" presStyleIdx="3" presStyleCnt="4">
        <dgm:presLayoutVars>
          <dgm:bulletEnabled val="1"/>
        </dgm:presLayoutVars>
      </dgm:prSet>
      <dgm:spPr/>
    </dgm:pt>
  </dgm:ptLst>
  <dgm:cxnLst>
    <dgm:cxn modelId="{F91FA000-6271-4320-875A-77424DC4324A}" type="presOf" srcId="{11BEF578-747C-4F9E-8DBB-022DDD57991B}" destId="{F8898A45-9AF1-46C6-8F69-EB8BDF75D185}" srcOrd="1" destOrd="0" presId="urn:microsoft.com/office/officeart/2005/8/layout/process3"/>
    <dgm:cxn modelId="{F4DF7501-CBB0-427A-9FBA-076B46DBC77B}" type="presOf" srcId="{C5410FA2-C8CD-4175-A1EA-45E61DB5D57E}" destId="{62356BAC-D404-42E4-BEEB-91FBC7F6D2D9}" srcOrd="0" destOrd="0" presId="urn:microsoft.com/office/officeart/2005/8/layout/process3"/>
    <dgm:cxn modelId="{835DC006-9112-4E13-941F-E04C300A3121}" type="presOf" srcId="{6AE3E777-ADBA-4253-A002-2C08F6DCCB66}" destId="{1DAE807A-F4E7-4231-A7FF-6D6E05F72940}" srcOrd="0" destOrd="0" presId="urn:microsoft.com/office/officeart/2005/8/layout/process3"/>
    <dgm:cxn modelId="{DCF2F809-2316-47E0-BD4D-00E3D9972326}" srcId="{F9492F61-B3C3-42AE-BE5A-ABC247D26A1B}" destId="{9B100433-F20E-4867-B515-2D426671190D}" srcOrd="0" destOrd="0" parTransId="{D8B73785-FFD7-4048-86BB-88BC34EC8226}" sibTransId="{9C1F24DF-3E66-4858-BC20-695CE41C3A73}"/>
    <dgm:cxn modelId="{6CEC8311-21AE-4879-8ED8-8EBDE1FB447D}" srcId="{11BEF578-747C-4F9E-8DBB-022DDD57991B}" destId="{0A6CE8C8-E215-4EFD-9C3F-D02756F80689}" srcOrd="3" destOrd="0" parTransId="{6B372049-4B58-4FEA-9F02-82F4067C3408}" sibTransId="{ADA09C78-46C6-4784-9473-2C354080EA3D}"/>
    <dgm:cxn modelId="{F0D3CA25-79B6-4958-8825-9F573D3AE2A6}" srcId="{138E59FC-BFF9-45E0-B303-7815C74CE130}" destId="{66764160-31C8-4BBD-B4AB-74DAD9FD5BAE}" srcOrd="4" destOrd="0" parTransId="{8450B598-C85D-42FA-8FC9-D9638D374AC7}" sibTransId="{C72CDBBC-69F4-4A08-A705-49900DD4AE33}"/>
    <dgm:cxn modelId="{E1CD5E29-A627-4381-8F10-63C2F6145D5A}" type="presOf" srcId="{0A6CE8C8-E215-4EFD-9C3F-D02756F80689}" destId="{A86529DB-7E36-4DC5-9BE3-4E78809A5BEC}" srcOrd="0" destOrd="3" presId="urn:microsoft.com/office/officeart/2005/8/layout/process3"/>
    <dgm:cxn modelId="{A0D8132D-93E8-419C-B53F-6B5B729C31F0}" type="presOf" srcId="{01634ED3-572B-4418-A792-0907F0CF32A5}" destId="{A86529DB-7E36-4DC5-9BE3-4E78809A5BEC}" srcOrd="0" destOrd="1" presId="urn:microsoft.com/office/officeart/2005/8/layout/process3"/>
    <dgm:cxn modelId="{CD139630-463D-4418-8379-DCF22BAA882E}" type="presOf" srcId="{33E15121-6F89-4EDA-8916-5EF144E9D193}" destId="{CB64F256-FC8C-47C8-B623-1544D5D7D554}" srcOrd="0" destOrd="1" presId="urn:microsoft.com/office/officeart/2005/8/layout/process3"/>
    <dgm:cxn modelId="{DC74CA5D-5AD4-4B19-9A34-9386B3A03611}" type="presOf" srcId="{3EAD4D5B-4A21-47BF-AB34-FDED52BB433F}" destId="{CB64F256-FC8C-47C8-B623-1544D5D7D554}" srcOrd="0" destOrd="0" presId="urn:microsoft.com/office/officeart/2005/8/layout/process3"/>
    <dgm:cxn modelId="{CA8A9564-F711-47DE-838E-6BA5FA270BCD}" srcId="{F9492F61-B3C3-42AE-BE5A-ABC247D26A1B}" destId="{9F881137-058A-470B-AB73-4049D3BF02DD}" srcOrd="2" destOrd="0" parTransId="{EC5A5B7A-D2F0-4BB5-80D6-7D8DC0EACBAA}" sibTransId="{9B8228B3-2E12-4597-AB1E-E317EEB25CA3}"/>
    <dgm:cxn modelId="{CC053945-9746-42AB-93B0-1D222C2864E7}" type="presOf" srcId="{7A7F7EE3-99F7-4F19-9F03-D161182DD389}" destId="{1DAE807A-F4E7-4231-A7FF-6D6E05F72940}" srcOrd="0" destOrd="2" presId="urn:microsoft.com/office/officeart/2005/8/layout/process3"/>
    <dgm:cxn modelId="{3349D845-E33B-4FCD-ADD1-8FC922CD0244}" srcId="{673A0D34-E7C0-4F2D-A776-1B13137C14DA}" destId="{6B768961-8E41-4CE6-B917-70BFEDECB173}" srcOrd="3" destOrd="0" parTransId="{1183CC90-79A2-4128-992F-9A4360F2BDB5}" sibTransId="{492A227E-B357-4B18-9DB3-F49849EE78E6}"/>
    <dgm:cxn modelId="{8B379C46-20E3-444F-A3DD-9E5E031C4B88}" srcId="{138E59FC-BFF9-45E0-B303-7815C74CE130}" destId="{6671F54D-80E1-4920-ADFC-A7C6339DD9BB}" srcOrd="2" destOrd="0" parTransId="{21944382-B8A3-4DE5-A984-CBDFB776328D}" sibTransId="{6D38524C-D83E-42D2-A994-C04E17E2CDB4}"/>
    <dgm:cxn modelId="{D75B5367-43C3-42E4-9215-E850E37A470D}" type="presOf" srcId="{7C33EC91-BF42-4621-AB45-E77F655644A4}" destId="{9ADAF602-E39A-48C7-B760-06081A673EAB}" srcOrd="0" destOrd="0" presId="urn:microsoft.com/office/officeart/2005/8/layout/process3"/>
    <dgm:cxn modelId="{9A4AF048-F0DC-4227-A2C2-66FAE7D642B0}" type="presOf" srcId="{138E59FC-BFF9-45E0-B303-7815C74CE130}" destId="{53FAB7F4-3077-4ABD-9688-D377114C25D0}" srcOrd="1" destOrd="0" presId="urn:microsoft.com/office/officeart/2005/8/layout/process3"/>
    <dgm:cxn modelId="{3B41A649-E349-45B0-A099-E048F57BF354}" type="presOf" srcId="{C5969534-9CDA-48E0-A813-B116A5A55527}" destId="{2A25C1C1-BE11-4F72-9CBE-696FCF6E24D8}" srcOrd="1" destOrd="0" presId="urn:microsoft.com/office/officeart/2005/8/layout/process3"/>
    <dgm:cxn modelId="{512CD34A-D5A7-47B1-B483-A37858E0F211}" srcId="{11BEF578-747C-4F9E-8DBB-022DDD57991B}" destId="{01634ED3-572B-4418-A792-0907F0CF32A5}" srcOrd="1" destOrd="0" parTransId="{3E0564F5-5824-4ECE-ABD0-82C811738027}" sibTransId="{952EF97A-EA84-4226-86CA-BCEBD8BCD979}"/>
    <dgm:cxn modelId="{8C74E54A-3807-4AEF-A182-94D7A0F6C221}" type="presOf" srcId="{9B100433-F20E-4867-B515-2D426671190D}" destId="{F886DA9E-6D6B-440F-8A0F-240D37420E8D}" srcOrd="0" destOrd="0" presId="urn:microsoft.com/office/officeart/2005/8/layout/process3"/>
    <dgm:cxn modelId="{6E776877-06EF-4B6D-8738-43D9EF047FDB}" srcId="{138E59FC-BFF9-45E0-B303-7815C74CE130}" destId="{BDEBF321-C7AC-4EE8-9952-23499A03780F}" srcOrd="3" destOrd="0" parTransId="{FC652087-7DCA-46FB-BB86-73C7D6978E8C}" sibTransId="{0AA2E765-A414-44FB-9B78-10B9967574C8}"/>
    <dgm:cxn modelId="{3C19E077-5D43-4D8F-B1AC-91AD07FE1AE0}" srcId="{7C33EC91-BF42-4621-AB45-E77F655644A4}" destId="{673A0D34-E7C0-4F2D-A776-1B13137C14DA}" srcOrd="3" destOrd="0" parTransId="{73084FA5-D05E-443C-8F47-84244715A5A3}" sibTransId="{D00A18A2-A375-4357-8D8F-AED47A0D1FD8}"/>
    <dgm:cxn modelId="{378FAE59-DAA4-41F7-A268-65089E9A21BE}" type="presOf" srcId="{BDEBF321-C7AC-4EE8-9952-23499A03780F}" destId="{CB64F256-FC8C-47C8-B623-1544D5D7D554}" srcOrd="0" destOrd="3" presId="urn:microsoft.com/office/officeart/2005/8/layout/process3"/>
    <dgm:cxn modelId="{E283557C-0823-4C39-AB09-3ADC5FE84405}" type="presOf" srcId="{D6B71679-7E93-4044-B351-A38D04423014}" destId="{6407DC88-E554-44A7-94D8-CD010A0DEC92}" srcOrd="1" destOrd="0" presId="urn:microsoft.com/office/officeart/2005/8/layout/process3"/>
    <dgm:cxn modelId="{2BCC297F-2DFC-4F25-A457-3CB41B5F2868}" type="presOf" srcId="{9F881137-058A-470B-AB73-4049D3BF02DD}" destId="{F886DA9E-6D6B-440F-8A0F-240D37420E8D}" srcOrd="0" destOrd="2" presId="urn:microsoft.com/office/officeart/2005/8/layout/process3"/>
    <dgm:cxn modelId="{8AB14385-9453-4041-BA1E-04C5FFD62B40}" type="presOf" srcId="{F7A525A1-B270-4052-8354-7123C042C619}" destId="{F886DA9E-6D6B-440F-8A0F-240D37420E8D}" srcOrd="0" destOrd="1" presId="urn:microsoft.com/office/officeart/2005/8/layout/process3"/>
    <dgm:cxn modelId="{6B76CA86-BF44-48A4-9422-4BCB4C455752}" type="presOf" srcId="{66764160-31C8-4BBD-B4AB-74DAD9FD5BAE}" destId="{CB64F256-FC8C-47C8-B623-1544D5D7D554}" srcOrd="0" destOrd="4" presId="urn:microsoft.com/office/officeart/2005/8/layout/process3"/>
    <dgm:cxn modelId="{B616578E-DCF9-4F9B-8841-0ABA22F02D4F}" srcId="{7C33EC91-BF42-4621-AB45-E77F655644A4}" destId="{11BEF578-747C-4F9E-8DBB-022DDD57991B}" srcOrd="1" destOrd="0" parTransId="{3B211C62-7E0B-438E-A7A9-2B8EED7D1E57}" sibTransId="{C5969534-9CDA-48E0-A813-B116A5A55527}"/>
    <dgm:cxn modelId="{7847F48F-F424-4FFD-8E1C-B4C5ABD71DF2}" srcId="{F9492F61-B3C3-42AE-BE5A-ABC247D26A1B}" destId="{F7A525A1-B270-4052-8354-7123C042C619}" srcOrd="1" destOrd="0" parTransId="{E85F5F70-69A4-468A-93CF-2B1138B1E19B}" sibTransId="{890F340E-B0EE-4E96-8DE9-FDEDC60A410A}"/>
    <dgm:cxn modelId="{D58C7B90-9904-4570-941B-EB024E8DD73F}" type="presOf" srcId="{C5969534-9CDA-48E0-A813-B116A5A55527}" destId="{5A920E43-1610-4AD8-9C26-6693376C645F}" srcOrd="0" destOrd="0" presId="urn:microsoft.com/office/officeart/2005/8/layout/process3"/>
    <dgm:cxn modelId="{0F2AFD93-3A7B-4054-8300-C08B5A37DC4F}" srcId="{673A0D34-E7C0-4F2D-A776-1B13137C14DA}" destId="{7A7F7EE3-99F7-4F19-9F03-D161182DD389}" srcOrd="2" destOrd="0" parTransId="{0ACF03B8-5ED4-418D-8F3D-C0EEB7171D09}" sibTransId="{97422CF1-11EF-4B40-B94C-B28E49AD0449}"/>
    <dgm:cxn modelId="{CB62C194-38F7-4609-AF64-6D9DEE119089}" type="presOf" srcId="{138E59FC-BFF9-45E0-B303-7815C74CE130}" destId="{634AB9CE-618C-45E4-B7A3-3D2CF7840131}" srcOrd="0" destOrd="0" presId="urn:microsoft.com/office/officeart/2005/8/layout/process3"/>
    <dgm:cxn modelId="{4CA69696-9BD9-4168-86E8-7B0043B6D468}" type="presOf" srcId="{D6B71679-7E93-4044-B351-A38D04423014}" destId="{FA4D8A5C-B26E-46EA-A331-71C8CE4F4A98}" srcOrd="0" destOrd="0" presId="urn:microsoft.com/office/officeart/2005/8/layout/process3"/>
    <dgm:cxn modelId="{0E5A239C-4C2C-4EAC-B59D-E8A4489A055D}" srcId="{138E59FC-BFF9-45E0-B303-7815C74CE130}" destId="{33E15121-6F89-4EDA-8916-5EF144E9D193}" srcOrd="1" destOrd="0" parTransId="{6A9D7CC4-4BE4-4993-AA01-E70B0C634901}" sibTransId="{9A0A2B65-1C13-49CA-A8FB-5EDFA7D546AA}"/>
    <dgm:cxn modelId="{66DCE2A0-07D8-4FEF-BA67-0AEF417CFD41}" type="presOf" srcId="{6A91F18F-DB00-4E66-AF0D-7E281ABEE816}" destId="{1DAE807A-F4E7-4231-A7FF-6D6E05F72940}" srcOrd="0" destOrd="1" presId="urn:microsoft.com/office/officeart/2005/8/layout/process3"/>
    <dgm:cxn modelId="{3668D2A3-D11D-4992-9A48-ED801C80E780}" type="presOf" srcId="{6B768961-8E41-4CE6-B917-70BFEDECB173}" destId="{1DAE807A-F4E7-4231-A7FF-6D6E05F72940}" srcOrd="0" destOrd="3" presId="urn:microsoft.com/office/officeart/2005/8/layout/process3"/>
    <dgm:cxn modelId="{351820A5-9E8A-4D09-B64D-B1BA6F71E8E5}" type="presOf" srcId="{673A0D34-E7C0-4F2D-A776-1B13137C14DA}" destId="{C0C785B5-BF4C-4DFD-8501-930A315EFF21}" srcOrd="1" destOrd="0" presId="urn:microsoft.com/office/officeart/2005/8/layout/process3"/>
    <dgm:cxn modelId="{C5D752B1-838F-4015-8ACA-D19419F7C242}" type="presOf" srcId="{11BEF578-747C-4F9E-8DBB-022DDD57991B}" destId="{6996E7FF-7A7F-4E60-9BB2-7112017DE6CF}" srcOrd="0" destOrd="0" presId="urn:microsoft.com/office/officeart/2005/8/layout/process3"/>
    <dgm:cxn modelId="{526D38B8-A37B-4B79-BD74-5A07FF64A1AC}" type="presOf" srcId="{6671F54D-80E1-4920-ADFC-A7C6339DD9BB}" destId="{CB64F256-FC8C-47C8-B623-1544D5D7D554}" srcOrd="0" destOrd="2" presId="urn:microsoft.com/office/officeart/2005/8/layout/process3"/>
    <dgm:cxn modelId="{4522C2BB-1AB5-41F8-965D-9900AAA8CAC4}" type="presOf" srcId="{F9492F61-B3C3-42AE-BE5A-ABC247D26A1B}" destId="{98BEDABC-931A-4F26-B63D-FE78F0666B46}" srcOrd="1" destOrd="0" presId="urn:microsoft.com/office/officeart/2005/8/layout/process3"/>
    <dgm:cxn modelId="{BA0F26C1-0C18-43E8-88FA-219CA60BB67D}" type="presOf" srcId="{673A0D34-E7C0-4F2D-A776-1B13137C14DA}" destId="{4CDC4D99-6D7F-487C-A371-3F89D823F86E}" srcOrd="0" destOrd="0" presId="urn:microsoft.com/office/officeart/2005/8/layout/process3"/>
    <dgm:cxn modelId="{0764FFC3-FB01-466A-9F19-42147057EC50}" srcId="{673A0D34-E7C0-4F2D-A776-1B13137C14DA}" destId="{6A91F18F-DB00-4E66-AF0D-7E281ABEE816}" srcOrd="1" destOrd="0" parTransId="{73A6A0D3-244E-4506-A8BC-4892544DCD3A}" sibTransId="{90E79038-2F4D-47CC-843B-9EF2CEAE98C5}"/>
    <dgm:cxn modelId="{6369A6CA-E46C-47B2-9ED3-DBF87408D20B}" type="presOf" srcId="{F9492F61-B3C3-42AE-BE5A-ABC247D26A1B}" destId="{B8EAC4F3-0299-4E58-8C21-54A180C592B1}" srcOrd="0" destOrd="0" presId="urn:microsoft.com/office/officeart/2005/8/layout/process3"/>
    <dgm:cxn modelId="{E990F4CA-A7C1-439A-B47F-AF718B7ED768}" srcId="{11BEF578-747C-4F9E-8DBB-022DDD57991B}" destId="{C6FBF1A7-06B4-47C5-B5E9-CA79FE545162}" srcOrd="0" destOrd="0" parTransId="{674344B2-E708-4C39-8044-54D7641943F0}" sibTransId="{EB5CC910-9B87-4200-82EB-09B37EE996D5}"/>
    <dgm:cxn modelId="{B43244D1-5C8D-47B3-9BBA-2575E141E633}" srcId="{7C33EC91-BF42-4621-AB45-E77F655644A4}" destId="{138E59FC-BFF9-45E0-B303-7815C74CE130}" srcOrd="0" destOrd="0" parTransId="{4591954D-932C-4BFC-8385-D7204ED8FCEB}" sibTransId="{D6B71679-7E93-4044-B351-A38D04423014}"/>
    <dgm:cxn modelId="{0158F7D4-5285-42B0-B6B8-74564A9FEF90}" srcId="{138E59FC-BFF9-45E0-B303-7815C74CE130}" destId="{3EAD4D5B-4A21-47BF-AB34-FDED52BB433F}" srcOrd="0" destOrd="0" parTransId="{16CFF6DE-77E5-4059-904A-3A5CF5F0A405}" sibTransId="{EE5F53AB-DA9A-445B-99F6-23428F46FB89}"/>
    <dgm:cxn modelId="{C784A6DF-1D3B-463C-AA3F-260ABF042921}" srcId="{7C33EC91-BF42-4621-AB45-E77F655644A4}" destId="{F9492F61-B3C3-42AE-BE5A-ABC247D26A1B}" srcOrd="2" destOrd="0" parTransId="{BF9D4641-1D89-4F1D-89AC-45B419F62726}" sibTransId="{C5410FA2-C8CD-4175-A1EA-45E61DB5D57E}"/>
    <dgm:cxn modelId="{6123F6E9-F2A2-425C-BD5B-BD78A279DD1B}" type="presOf" srcId="{230AE028-DAB1-47C2-A2EE-079691A53484}" destId="{A86529DB-7E36-4DC5-9BE3-4E78809A5BEC}" srcOrd="0" destOrd="2" presId="urn:microsoft.com/office/officeart/2005/8/layout/process3"/>
    <dgm:cxn modelId="{DA2E64EE-15FC-4EB5-BF90-ABF13C03CE78}" type="presOf" srcId="{C5410FA2-C8CD-4175-A1EA-45E61DB5D57E}" destId="{05F72FD9-E663-4303-85F6-8C6EE9D965B6}" srcOrd="1" destOrd="0" presId="urn:microsoft.com/office/officeart/2005/8/layout/process3"/>
    <dgm:cxn modelId="{045959F5-0CB9-4C1F-8D95-A1D2DDAEA751}" type="presOf" srcId="{C6FBF1A7-06B4-47C5-B5E9-CA79FE545162}" destId="{A86529DB-7E36-4DC5-9BE3-4E78809A5BEC}" srcOrd="0" destOrd="0" presId="urn:microsoft.com/office/officeart/2005/8/layout/process3"/>
    <dgm:cxn modelId="{70B7C7FE-0839-4ED6-87C4-D40980E1ABE3}" srcId="{673A0D34-E7C0-4F2D-A776-1B13137C14DA}" destId="{6AE3E777-ADBA-4253-A002-2C08F6DCCB66}" srcOrd="0" destOrd="0" parTransId="{CB18F6D7-498E-40BF-807E-FA5866B7EC2E}" sibTransId="{CE3F93FF-57A6-4E97-AE49-C79939073197}"/>
    <dgm:cxn modelId="{DE368FFF-F985-4F7C-B431-4C1E08ADAB28}" srcId="{11BEF578-747C-4F9E-8DBB-022DDD57991B}" destId="{230AE028-DAB1-47C2-A2EE-079691A53484}" srcOrd="2" destOrd="0" parTransId="{1A3C8B98-3D7C-4747-9FB2-DCC98F219264}" sibTransId="{86A56958-88D5-4828-9985-38DAA5B153A2}"/>
    <dgm:cxn modelId="{D5C4791A-750C-4E7B-971B-2254200C4C11}" type="presParOf" srcId="{9ADAF602-E39A-48C7-B760-06081A673EAB}" destId="{476E8819-3F38-400B-8A70-71E0E8FEA702}" srcOrd="0" destOrd="0" presId="urn:microsoft.com/office/officeart/2005/8/layout/process3"/>
    <dgm:cxn modelId="{91F8A497-2AC0-476E-B9AF-915F68B2D8A0}" type="presParOf" srcId="{476E8819-3F38-400B-8A70-71E0E8FEA702}" destId="{634AB9CE-618C-45E4-B7A3-3D2CF7840131}" srcOrd="0" destOrd="0" presId="urn:microsoft.com/office/officeart/2005/8/layout/process3"/>
    <dgm:cxn modelId="{68CDC969-AF2F-4587-8C76-1C71D4B24C8E}" type="presParOf" srcId="{476E8819-3F38-400B-8A70-71E0E8FEA702}" destId="{53FAB7F4-3077-4ABD-9688-D377114C25D0}" srcOrd="1" destOrd="0" presId="urn:microsoft.com/office/officeart/2005/8/layout/process3"/>
    <dgm:cxn modelId="{E323A9CF-9AD9-4E65-8E03-5C1CDFC6BDD6}" type="presParOf" srcId="{476E8819-3F38-400B-8A70-71E0E8FEA702}" destId="{CB64F256-FC8C-47C8-B623-1544D5D7D554}" srcOrd="2" destOrd="0" presId="urn:microsoft.com/office/officeart/2005/8/layout/process3"/>
    <dgm:cxn modelId="{75871DDF-5088-4FA1-A228-18AF6B48EAB9}" type="presParOf" srcId="{9ADAF602-E39A-48C7-B760-06081A673EAB}" destId="{FA4D8A5C-B26E-46EA-A331-71C8CE4F4A98}" srcOrd="1" destOrd="0" presId="urn:microsoft.com/office/officeart/2005/8/layout/process3"/>
    <dgm:cxn modelId="{46A1E3CD-2E85-4CD0-BD2D-CC6501392109}" type="presParOf" srcId="{FA4D8A5C-B26E-46EA-A331-71C8CE4F4A98}" destId="{6407DC88-E554-44A7-94D8-CD010A0DEC92}" srcOrd="0" destOrd="0" presId="urn:microsoft.com/office/officeart/2005/8/layout/process3"/>
    <dgm:cxn modelId="{85B3C65E-C1F9-4718-8D01-E577BA47B64A}" type="presParOf" srcId="{9ADAF602-E39A-48C7-B760-06081A673EAB}" destId="{327E1B30-4E1D-405B-A32C-7EC65B67653F}" srcOrd="2" destOrd="0" presId="urn:microsoft.com/office/officeart/2005/8/layout/process3"/>
    <dgm:cxn modelId="{BBDDF7E1-227B-476B-872C-6AD7E2BA7486}" type="presParOf" srcId="{327E1B30-4E1D-405B-A32C-7EC65B67653F}" destId="{6996E7FF-7A7F-4E60-9BB2-7112017DE6CF}" srcOrd="0" destOrd="0" presId="urn:microsoft.com/office/officeart/2005/8/layout/process3"/>
    <dgm:cxn modelId="{B0E3BC47-4791-4B51-9CEA-00675E99A013}" type="presParOf" srcId="{327E1B30-4E1D-405B-A32C-7EC65B67653F}" destId="{F8898A45-9AF1-46C6-8F69-EB8BDF75D185}" srcOrd="1" destOrd="0" presId="urn:microsoft.com/office/officeart/2005/8/layout/process3"/>
    <dgm:cxn modelId="{10AB0EC4-807E-4DF7-A9B7-92E0F3583D39}" type="presParOf" srcId="{327E1B30-4E1D-405B-A32C-7EC65B67653F}" destId="{A86529DB-7E36-4DC5-9BE3-4E78809A5BEC}" srcOrd="2" destOrd="0" presId="urn:microsoft.com/office/officeart/2005/8/layout/process3"/>
    <dgm:cxn modelId="{9C9F2F30-09E8-496D-982F-184F9E42BF38}" type="presParOf" srcId="{9ADAF602-E39A-48C7-B760-06081A673EAB}" destId="{5A920E43-1610-4AD8-9C26-6693376C645F}" srcOrd="3" destOrd="0" presId="urn:microsoft.com/office/officeart/2005/8/layout/process3"/>
    <dgm:cxn modelId="{911D5ED9-86EC-484F-9EB2-0385DE3FC6C3}" type="presParOf" srcId="{5A920E43-1610-4AD8-9C26-6693376C645F}" destId="{2A25C1C1-BE11-4F72-9CBE-696FCF6E24D8}" srcOrd="0" destOrd="0" presId="urn:microsoft.com/office/officeart/2005/8/layout/process3"/>
    <dgm:cxn modelId="{8AEDE9FD-9AFA-4AB7-9401-F5EEFDEFCBAD}" type="presParOf" srcId="{9ADAF602-E39A-48C7-B760-06081A673EAB}" destId="{A26957AA-6456-4483-8D34-5C75ADE3680B}" srcOrd="4" destOrd="0" presId="urn:microsoft.com/office/officeart/2005/8/layout/process3"/>
    <dgm:cxn modelId="{C6750DC8-47D9-41D0-B1EB-8FB7C0354FD4}" type="presParOf" srcId="{A26957AA-6456-4483-8D34-5C75ADE3680B}" destId="{B8EAC4F3-0299-4E58-8C21-54A180C592B1}" srcOrd="0" destOrd="0" presId="urn:microsoft.com/office/officeart/2005/8/layout/process3"/>
    <dgm:cxn modelId="{E5CE4889-B04C-4462-A707-3E8CDE9764EC}" type="presParOf" srcId="{A26957AA-6456-4483-8D34-5C75ADE3680B}" destId="{98BEDABC-931A-4F26-B63D-FE78F0666B46}" srcOrd="1" destOrd="0" presId="urn:microsoft.com/office/officeart/2005/8/layout/process3"/>
    <dgm:cxn modelId="{56D20A8F-C36B-4A6C-B969-78BDB5633A76}" type="presParOf" srcId="{A26957AA-6456-4483-8D34-5C75ADE3680B}" destId="{F886DA9E-6D6B-440F-8A0F-240D37420E8D}" srcOrd="2" destOrd="0" presId="urn:microsoft.com/office/officeart/2005/8/layout/process3"/>
    <dgm:cxn modelId="{023CB83D-77A5-4EA3-B750-FD1F896BA46B}" type="presParOf" srcId="{9ADAF602-E39A-48C7-B760-06081A673EAB}" destId="{62356BAC-D404-42E4-BEEB-91FBC7F6D2D9}" srcOrd="5" destOrd="0" presId="urn:microsoft.com/office/officeart/2005/8/layout/process3"/>
    <dgm:cxn modelId="{CC3EADFF-4F85-4D54-99E2-095AF06BCEAB}" type="presParOf" srcId="{62356BAC-D404-42E4-BEEB-91FBC7F6D2D9}" destId="{05F72FD9-E663-4303-85F6-8C6EE9D965B6}" srcOrd="0" destOrd="0" presId="urn:microsoft.com/office/officeart/2005/8/layout/process3"/>
    <dgm:cxn modelId="{154C6FDA-8EBB-424B-90F9-A6B801432EB4}" type="presParOf" srcId="{9ADAF602-E39A-48C7-B760-06081A673EAB}" destId="{E157263C-64F9-412D-B6A6-E91BEF5E9644}" srcOrd="6" destOrd="0" presId="urn:microsoft.com/office/officeart/2005/8/layout/process3"/>
    <dgm:cxn modelId="{E6914D46-E7BF-4188-8F8B-93B8E28B64C0}" type="presParOf" srcId="{E157263C-64F9-412D-B6A6-E91BEF5E9644}" destId="{4CDC4D99-6D7F-487C-A371-3F89D823F86E}" srcOrd="0" destOrd="0" presId="urn:microsoft.com/office/officeart/2005/8/layout/process3"/>
    <dgm:cxn modelId="{FF847E7B-86A9-4923-966F-BBB09C474FA0}" type="presParOf" srcId="{E157263C-64F9-412D-B6A6-E91BEF5E9644}" destId="{C0C785B5-BF4C-4DFD-8501-930A315EFF21}" srcOrd="1" destOrd="0" presId="urn:microsoft.com/office/officeart/2005/8/layout/process3"/>
    <dgm:cxn modelId="{C1822E2F-80ED-43CE-BE04-BB753979C19C}" type="presParOf" srcId="{E157263C-64F9-412D-B6A6-E91BEF5E9644}" destId="{1DAE807A-F4E7-4231-A7FF-6D6E05F72940}"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5C57254-8B33-45FB-A445-446C6466D23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AD422BA6-0311-4064-B2EC-EF092696A011}">
      <dgm:prSet/>
      <dgm:spPr/>
      <dgm:t>
        <a:bodyPr/>
        <a:lstStyle/>
        <a:p>
          <a:r>
            <a:rPr lang="en-US"/>
            <a:t>Buyers want all of the most desirable features at lowest possible price</a:t>
          </a:r>
          <a:br>
            <a:rPr lang="en-US"/>
          </a:br>
          <a:endParaRPr lang="en-US"/>
        </a:p>
      </dgm:t>
    </dgm:pt>
    <dgm:pt modelId="{8AC52B6A-B216-4E6A-8B7E-150166EF557C}" type="parTrans" cxnId="{E8AF15A1-A1D7-4321-AF81-733DFEDC5A6B}">
      <dgm:prSet/>
      <dgm:spPr/>
      <dgm:t>
        <a:bodyPr/>
        <a:lstStyle/>
        <a:p>
          <a:endParaRPr lang="en-US"/>
        </a:p>
      </dgm:t>
    </dgm:pt>
    <dgm:pt modelId="{75382127-2787-4B57-933C-A945CE118DA9}" type="sibTrans" cxnId="{E8AF15A1-A1D7-4321-AF81-733DFEDC5A6B}">
      <dgm:prSet/>
      <dgm:spPr/>
      <dgm:t>
        <a:bodyPr/>
        <a:lstStyle/>
        <a:p>
          <a:endParaRPr lang="en-US"/>
        </a:p>
      </dgm:t>
    </dgm:pt>
    <dgm:pt modelId="{8603F74F-16B4-49F9-A189-6384A6C84C29}">
      <dgm:prSet/>
      <dgm:spPr/>
      <dgm:t>
        <a:bodyPr/>
        <a:lstStyle/>
        <a:p>
          <a:r>
            <a:rPr lang="en-US"/>
            <a:t>Sellers want to maximize profits by:</a:t>
          </a:r>
          <a:br>
            <a:rPr lang="en-US"/>
          </a:br>
          <a:r>
            <a:rPr lang="en-US"/>
            <a:t> </a:t>
          </a:r>
          <a:br>
            <a:rPr lang="en-US"/>
          </a:br>
          <a:r>
            <a:rPr lang="en-US"/>
            <a:t>1) minimizing costs of providing features </a:t>
          </a:r>
          <a:br>
            <a:rPr lang="en-US"/>
          </a:br>
          <a:r>
            <a:rPr lang="en-US"/>
            <a:t>2) providing products that offer greater overall value than the competition</a:t>
          </a:r>
        </a:p>
      </dgm:t>
    </dgm:pt>
    <dgm:pt modelId="{CCDA1209-A8AA-4956-81A6-FC329D6493F9}" type="parTrans" cxnId="{12D329F1-C6A6-4FDE-9E18-C2318A35860A}">
      <dgm:prSet/>
      <dgm:spPr/>
      <dgm:t>
        <a:bodyPr/>
        <a:lstStyle/>
        <a:p>
          <a:endParaRPr lang="en-US"/>
        </a:p>
      </dgm:t>
    </dgm:pt>
    <dgm:pt modelId="{29C796C2-C9BE-4FA9-AA38-A1E953441639}" type="sibTrans" cxnId="{12D329F1-C6A6-4FDE-9E18-C2318A35860A}">
      <dgm:prSet/>
      <dgm:spPr/>
      <dgm:t>
        <a:bodyPr/>
        <a:lstStyle/>
        <a:p>
          <a:endParaRPr lang="en-US"/>
        </a:p>
      </dgm:t>
    </dgm:pt>
    <dgm:pt modelId="{4A982099-37B0-48EF-B8E7-63657220D3D9}" type="pres">
      <dgm:prSet presAssocID="{D5C57254-8B33-45FB-A445-446C6466D239}" presName="linear" presStyleCnt="0">
        <dgm:presLayoutVars>
          <dgm:animLvl val="lvl"/>
          <dgm:resizeHandles val="exact"/>
        </dgm:presLayoutVars>
      </dgm:prSet>
      <dgm:spPr/>
    </dgm:pt>
    <dgm:pt modelId="{7B6587ED-F13B-4790-91EF-CCEADC616BE4}" type="pres">
      <dgm:prSet presAssocID="{AD422BA6-0311-4064-B2EC-EF092696A011}" presName="parentText" presStyleLbl="node1" presStyleIdx="0" presStyleCnt="2">
        <dgm:presLayoutVars>
          <dgm:chMax val="0"/>
          <dgm:bulletEnabled val="1"/>
        </dgm:presLayoutVars>
      </dgm:prSet>
      <dgm:spPr/>
    </dgm:pt>
    <dgm:pt modelId="{9DA03087-8EE7-439B-94B5-92620FBD29AD}" type="pres">
      <dgm:prSet presAssocID="{75382127-2787-4B57-933C-A945CE118DA9}" presName="spacer" presStyleCnt="0"/>
      <dgm:spPr/>
    </dgm:pt>
    <dgm:pt modelId="{3EA9410B-602D-4133-B39C-A741EE2F6BAB}" type="pres">
      <dgm:prSet presAssocID="{8603F74F-16B4-49F9-A189-6384A6C84C29}" presName="parentText" presStyleLbl="node1" presStyleIdx="1" presStyleCnt="2">
        <dgm:presLayoutVars>
          <dgm:chMax val="0"/>
          <dgm:bulletEnabled val="1"/>
        </dgm:presLayoutVars>
      </dgm:prSet>
      <dgm:spPr/>
    </dgm:pt>
  </dgm:ptLst>
  <dgm:cxnLst>
    <dgm:cxn modelId="{B89D4C97-C2EE-42E0-AAF5-2108D4A50160}" type="presOf" srcId="{AD422BA6-0311-4064-B2EC-EF092696A011}" destId="{7B6587ED-F13B-4790-91EF-CCEADC616BE4}" srcOrd="0" destOrd="0" presId="urn:microsoft.com/office/officeart/2005/8/layout/vList2"/>
    <dgm:cxn modelId="{E8AF15A1-A1D7-4321-AF81-733DFEDC5A6B}" srcId="{D5C57254-8B33-45FB-A445-446C6466D239}" destId="{AD422BA6-0311-4064-B2EC-EF092696A011}" srcOrd="0" destOrd="0" parTransId="{8AC52B6A-B216-4E6A-8B7E-150166EF557C}" sibTransId="{75382127-2787-4B57-933C-A945CE118DA9}"/>
    <dgm:cxn modelId="{934D14AE-0D18-43A3-A4DA-8460323DAB3C}" type="presOf" srcId="{8603F74F-16B4-49F9-A189-6384A6C84C29}" destId="{3EA9410B-602D-4133-B39C-A741EE2F6BAB}" srcOrd="0" destOrd="0" presId="urn:microsoft.com/office/officeart/2005/8/layout/vList2"/>
    <dgm:cxn modelId="{F83ADDCE-B783-4975-9CA0-C86A9C4B41D2}" type="presOf" srcId="{D5C57254-8B33-45FB-A445-446C6466D239}" destId="{4A982099-37B0-48EF-B8E7-63657220D3D9}" srcOrd="0" destOrd="0" presId="urn:microsoft.com/office/officeart/2005/8/layout/vList2"/>
    <dgm:cxn modelId="{12D329F1-C6A6-4FDE-9E18-C2318A35860A}" srcId="{D5C57254-8B33-45FB-A445-446C6466D239}" destId="{8603F74F-16B4-49F9-A189-6384A6C84C29}" srcOrd="1" destOrd="0" parTransId="{CCDA1209-A8AA-4956-81A6-FC329D6493F9}" sibTransId="{29C796C2-C9BE-4FA9-AA38-A1E953441639}"/>
    <dgm:cxn modelId="{43D1D66A-B507-4167-8D45-887AD09A766E}" type="presParOf" srcId="{4A982099-37B0-48EF-B8E7-63657220D3D9}" destId="{7B6587ED-F13B-4790-91EF-CCEADC616BE4}" srcOrd="0" destOrd="0" presId="urn:microsoft.com/office/officeart/2005/8/layout/vList2"/>
    <dgm:cxn modelId="{43A44708-C83D-4622-830B-32219561990A}" type="presParOf" srcId="{4A982099-37B0-48EF-B8E7-63657220D3D9}" destId="{9DA03087-8EE7-439B-94B5-92620FBD29AD}" srcOrd="1" destOrd="0" presId="urn:microsoft.com/office/officeart/2005/8/layout/vList2"/>
    <dgm:cxn modelId="{4B82BAA1-AC9C-4BEA-BA09-E9A7EA02AE21}" type="presParOf" srcId="{4A982099-37B0-48EF-B8E7-63657220D3D9}" destId="{3EA9410B-602D-4133-B39C-A741EE2F6BAB}"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D1F3CEB-984C-4CBF-B75F-0C7AA9DF1C8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1DD4AC1E-D54B-413E-AC28-D0714868E08C}">
      <dgm:prSet/>
      <dgm:spPr/>
      <dgm:t>
        <a:bodyPr/>
        <a:lstStyle/>
        <a:p>
          <a:r>
            <a:rPr lang="en-US" dirty="0"/>
            <a:t>Typical customer/mkt research role is to focus first on demand side of the equation</a:t>
          </a:r>
          <a:br>
            <a:rPr lang="en-US" dirty="0"/>
          </a:br>
          <a:endParaRPr lang="en-US" dirty="0"/>
        </a:p>
      </dgm:t>
    </dgm:pt>
    <dgm:pt modelId="{CF68B088-F463-4408-BCE4-2C8F95B2AFEB}" type="parTrans" cxnId="{6BB6A2A2-62C1-4893-BBE5-A708420824E2}">
      <dgm:prSet/>
      <dgm:spPr/>
      <dgm:t>
        <a:bodyPr/>
        <a:lstStyle/>
        <a:p>
          <a:endParaRPr lang="en-US"/>
        </a:p>
      </dgm:t>
    </dgm:pt>
    <dgm:pt modelId="{46018897-B29C-4C44-8374-1FAAF112753E}" type="sibTrans" cxnId="{6BB6A2A2-62C1-4893-BBE5-A708420824E2}">
      <dgm:prSet/>
      <dgm:spPr/>
      <dgm:t>
        <a:bodyPr/>
        <a:lstStyle/>
        <a:p>
          <a:endParaRPr lang="en-US"/>
        </a:p>
      </dgm:t>
    </dgm:pt>
    <dgm:pt modelId="{810A308B-5EFB-4C07-AAAA-1B39B6B76E07}">
      <dgm:prSet/>
      <dgm:spPr/>
      <dgm:t>
        <a:bodyPr/>
        <a:lstStyle/>
        <a:p>
          <a:r>
            <a:rPr lang="en-US" dirty="0"/>
            <a:t>After figuring out what buyers want, next assess whether it can be built/provided in a cost- effective manner</a:t>
          </a:r>
        </a:p>
      </dgm:t>
    </dgm:pt>
    <dgm:pt modelId="{95C136D9-12C4-42D3-A5C7-B43DED57A0A1}" type="parTrans" cxnId="{5BD4DCDF-4364-43F6-B284-6A615F4012C9}">
      <dgm:prSet/>
      <dgm:spPr/>
      <dgm:t>
        <a:bodyPr/>
        <a:lstStyle/>
        <a:p>
          <a:endParaRPr lang="en-US"/>
        </a:p>
      </dgm:t>
    </dgm:pt>
    <dgm:pt modelId="{6F51F83F-A6BD-4450-8C3F-DE16045310A4}" type="sibTrans" cxnId="{5BD4DCDF-4364-43F6-B284-6A615F4012C9}">
      <dgm:prSet/>
      <dgm:spPr/>
      <dgm:t>
        <a:bodyPr/>
        <a:lstStyle/>
        <a:p>
          <a:endParaRPr lang="en-US"/>
        </a:p>
      </dgm:t>
    </dgm:pt>
    <dgm:pt modelId="{BE2F4657-ECD9-4937-9FC9-2EA21078DF6B}" type="pres">
      <dgm:prSet presAssocID="{DD1F3CEB-984C-4CBF-B75F-0C7AA9DF1C8C}" presName="linear" presStyleCnt="0">
        <dgm:presLayoutVars>
          <dgm:animLvl val="lvl"/>
          <dgm:resizeHandles val="exact"/>
        </dgm:presLayoutVars>
      </dgm:prSet>
      <dgm:spPr/>
    </dgm:pt>
    <dgm:pt modelId="{E4BCE960-D7E4-486C-9B6A-F7CA7D0CB970}" type="pres">
      <dgm:prSet presAssocID="{1DD4AC1E-D54B-413E-AC28-D0714868E08C}" presName="parentText" presStyleLbl="node1" presStyleIdx="0" presStyleCnt="2">
        <dgm:presLayoutVars>
          <dgm:chMax val="0"/>
          <dgm:bulletEnabled val="1"/>
        </dgm:presLayoutVars>
      </dgm:prSet>
      <dgm:spPr/>
    </dgm:pt>
    <dgm:pt modelId="{20CBB79A-63F6-48BF-A108-9B587740DABE}" type="pres">
      <dgm:prSet presAssocID="{46018897-B29C-4C44-8374-1FAAF112753E}" presName="spacer" presStyleCnt="0"/>
      <dgm:spPr/>
    </dgm:pt>
    <dgm:pt modelId="{F3B7A2DB-7480-43C4-9E9D-0D655BAEDE43}" type="pres">
      <dgm:prSet presAssocID="{810A308B-5EFB-4C07-AAAA-1B39B6B76E07}" presName="parentText" presStyleLbl="node1" presStyleIdx="1" presStyleCnt="2">
        <dgm:presLayoutVars>
          <dgm:chMax val="0"/>
          <dgm:bulletEnabled val="1"/>
        </dgm:presLayoutVars>
      </dgm:prSet>
      <dgm:spPr/>
    </dgm:pt>
  </dgm:ptLst>
  <dgm:cxnLst>
    <dgm:cxn modelId="{8411403C-B586-4076-889E-4E43AC5AAFAC}" type="presOf" srcId="{810A308B-5EFB-4C07-AAAA-1B39B6B76E07}" destId="{F3B7A2DB-7480-43C4-9E9D-0D655BAEDE43}" srcOrd="0" destOrd="0" presId="urn:microsoft.com/office/officeart/2005/8/layout/vList2"/>
    <dgm:cxn modelId="{64019160-BCB8-4AAC-9B7E-5EAF2B7120BB}" type="presOf" srcId="{DD1F3CEB-984C-4CBF-B75F-0C7AA9DF1C8C}" destId="{BE2F4657-ECD9-4937-9FC9-2EA21078DF6B}" srcOrd="0" destOrd="0" presId="urn:microsoft.com/office/officeart/2005/8/layout/vList2"/>
    <dgm:cxn modelId="{6BB6A2A2-62C1-4893-BBE5-A708420824E2}" srcId="{DD1F3CEB-984C-4CBF-B75F-0C7AA9DF1C8C}" destId="{1DD4AC1E-D54B-413E-AC28-D0714868E08C}" srcOrd="0" destOrd="0" parTransId="{CF68B088-F463-4408-BCE4-2C8F95B2AFEB}" sibTransId="{46018897-B29C-4C44-8374-1FAAF112753E}"/>
    <dgm:cxn modelId="{5BD4DCDF-4364-43F6-B284-6A615F4012C9}" srcId="{DD1F3CEB-984C-4CBF-B75F-0C7AA9DF1C8C}" destId="{810A308B-5EFB-4C07-AAAA-1B39B6B76E07}" srcOrd="1" destOrd="0" parTransId="{95C136D9-12C4-42D3-A5C7-B43DED57A0A1}" sibTransId="{6F51F83F-A6BD-4450-8C3F-DE16045310A4}"/>
    <dgm:cxn modelId="{48399EF1-0684-4219-8B1D-B18546E4A5B4}" type="presOf" srcId="{1DD4AC1E-D54B-413E-AC28-D0714868E08C}" destId="{E4BCE960-D7E4-486C-9B6A-F7CA7D0CB970}" srcOrd="0" destOrd="0" presId="urn:microsoft.com/office/officeart/2005/8/layout/vList2"/>
    <dgm:cxn modelId="{53E9EA87-DC06-44B5-A828-40CABF49082F}" type="presParOf" srcId="{BE2F4657-ECD9-4937-9FC9-2EA21078DF6B}" destId="{E4BCE960-D7E4-486C-9B6A-F7CA7D0CB970}" srcOrd="0" destOrd="0" presId="urn:microsoft.com/office/officeart/2005/8/layout/vList2"/>
    <dgm:cxn modelId="{2867B434-F84F-488B-AA30-F0F62A46F13B}" type="presParOf" srcId="{BE2F4657-ECD9-4937-9FC9-2EA21078DF6B}" destId="{20CBB79A-63F6-48BF-A108-9B587740DABE}" srcOrd="1" destOrd="0" presId="urn:microsoft.com/office/officeart/2005/8/layout/vList2"/>
    <dgm:cxn modelId="{A877B11D-136C-4434-8E4A-6237C5557E3D}" type="presParOf" srcId="{BE2F4657-ECD9-4937-9FC9-2EA21078DF6B}" destId="{F3B7A2DB-7480-43C4-9E9D-0D655BAEDE4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5DEB0D4-F4E6-4F38-BCDF-86880139DE8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A5550A3-4CAC-4D1C-8788-437C53F72092}">
      <dgm:prSet/>
      <dgm:spPr/>
      <dgm:t>
        <a:bodyPr/>
        <a:lstStyle/>
        <a:p>
          <a:r>
            <a:rPr lang="en-US" dirty="0"/>
            <a:t>Credit Card:</a:t>
          </a:r>
          <a:br>
            <a:rPr lang="en-US" dirty="0"/>
          </a:br>
          <a:br>
            <a:rPr lang="en-US" dirty="0"/>
          </a:br>
          <a:r>
            <a:rPr lang="en-US" dirty="0"/>
            <a:t>Brand + Interest Rate + Annual Fee + Credit Limit</a:t>
          </a:r>
        </a:p>
      </dgm:t>
    </dgm:pt>
    <dgm:pt modelId="{D8C3A793-0920-477A-9420-2A2300779E4E}" type="parTrans" cxnId="{B987D273-3C41-442E-BBE7-9021CADF7ADC}">
      <dgm:prSet/>
      <dgm:spPr/>
      <dgm:t>
        <a:bodyPr/>
        <a:lstStyle/>
        <a:p>
          <a:endParaRPr lang="en-US"/>
        </a:p>
      </dgm:t>
    </dgm:pt>
    <dgm:pt modelId="{B18AD9A8-20EC-4655-941E-7232A7F34E9B}" type="sibTrans" cxnId="{B987D273-3C41-442E-BBE7-9021CADF7ADC}">
      <dgm:prSet/>
      <dgm:spPr/>
      <dgm:t>
        <a:bodyPr/>
        <a:lstStyle/>
        <a:p>
          <a:endParaRPr lang="en-US"/>
        </a:p>
      </dgm:t>
    </dgm:pt>
    <dgm:pt modelId="{F27B805C-6395-4A33-A5E1-C5EBACD8932F}">
      <dgm:prSet/>
      <dgm:spPr/>
      <dgm:t>
        <a:bodyPr/>
        <a:lstStyle/>
        <a:p>
          <a:r>
            <a:rPr lang="en-US"/>
            <a:t>On-Line Brokerage:</a:t>
          </a:r>
          <a:br>
            <a:rPr lang="en-US"/>
          </a:br>
          <a:br>
            <a:rPr lang="en-US"/>
          </a:br>
          <a:r>
            <a:rPr lang="en-US"/>
            <a:t>Brand + Fee + Speed of Transaction + Reliability of Transaction + Research/Charting Options</a:t>
          </a:r>
        </a:p>
      </dgm:t>
    </dgm:pt>
    <dgm:pt modelId="{39791061-723B-4380-A2B4-2E4E91ACA2C4}" type="parTrans" cxnId="{A164F10D-6A02-492B-898D-B976048EDAD3}">
      <dgm:prSet/>
      <dgm:spPr/>
      <dgm:t>
        <a:bodyPr/>
        <a:lstStyle/>
        <a:p>
          <a:endParaRPr lang="en-US"/>
        </a:p>
      </dgm:t>
    </dgm:pt>
    <dgm:pt modelId="{5AF73801-5933-44E5-B358-D040954A836B}" type="sibTrans" cxnId="{A164F10D-6A02-492B-898D-B976048EDAD3}">
      <dgm:prSet/>
      <dgm:spPr/>
      <dgm:t>
        <a:bodyPr/>
        <a:lstStyle/>
        <a:p>
          <a:endParaRPr lang="en-US"/>
        </a:p>
      </dgm:t>
    </dgm:pt>
    <dgm:pt modelId="{FA87D428-C64B-4C46-9180-852F5A7BB198}" type="pres">
      <dgm:prSet presAssocID="{55DEB0D4-F4E6-4F38-BCDF-86880139DE87}" presName="linear" presStyleCnt="0">
        <dgm:presLayoutVars>
          <dgm:animLvl val="lvl"/>
          <dgm:resizeHandles val="exact"/>
        </dgm:presLayoutVars>
      </dgm:prSet>
      <dgm:spPr/>
    </dgm:pt>
    <dgm:pt modelId="{D98F1B0C-27B6-45A0-9A02-01CF518674BF}" type="pres">
      <dgm:prSet presAssocID="{FA5550A3-4CAC-4D1C-8788-437C53F72092}" presName="parentText" presStyleLbl="node1" presStyleIdx="0" presStyleCnt="2">
        <dgm:presLayoutVars>
          <dgm:chMax val="0"/>
          <dgm:bulletEnabled val="1"/>
        </dgm:presLayoutVars>
      </dgm:prSet>
      <dgm:spPr/>
    </dgm:pt>
    <dgm:pt modelId="{890B1659-CB00-455C-8E3C-571A3B3D92B9}" type="pres">
      <dgm:prSet presAssocID="{B18AD9A8-20EC-4655-941E-7232A7F34E9B}" presName="spacer" presStyleCnt="0"/>
      <dgm:spPr/>
    </dgm:pt>
    <dgm:pt modelId="{71357C09-05C3-43A4-8E8D-1AA45B19C457}" type="pres">
      <dgm:prSet presAssocID="{F27B805C-6395-4A33-A5E1-C5EBACD8932F}" presName="parentText" presStyleLbl="node1" presStyleIdx="1" presStyleCnt="2">
        <dgm:presLayoutVars>
          <dgm:chMax val="0"/>
          <dgm:bulletEnabled val="1"/>
        </dgm:presLayoutVars>
      </dgm:prSet>
      <dgm:spPr/>
    </dgm:pt>
  </dgm:ptLst>
  <dgm:cxnLst>
    <dgm:cxn modelId="{A164F10D-6A02-492B-898D-B976048EDAD3}" srcId="{55DEB0D4-F4E6-4F38-BCDF-86880139DE87}" destId="{F27B805C-6395-4A33-A5E1-C5EBACD8932F}" srcOrd="1" destOrd="0" parTransId="{39791061-723B-4380-A2B4-2E4E91ACA2C4}" sibTransId="{5AF73801-5933-44E5-B358-D040954A836B}"/>
    <dgm:cxn modelId="{D9BDF16C-028F-4E17-91F1-F087C907C456}" type="presOf" srcId="{55DEB0D4-F4E6-4F38-BCDF-86880139DE87}" destId="{FA87D428-C64B-4C46-9180-852F5A7BB198}" srcOrd="0" destOrd="0" presId="urn:microsoft.com/office/officeart/2005/8/layout/vList2"/>
    <dgm:cxn modelId="{D6B5634D-3042-4526-9821-B84E0FCD3504}" type="presOf" srcId="{F27B805C-6395-4A33-A5E1-C5EBACD8932F}" destId="{71357C09-05C3-43A4-8E8D-1AA45B19C457}" srcOrd="0" destOrd="0" presId="urn:microsoft.com/office/officeart/2005/8/layout/vList2"/>
    <dgm:cxn modelId="{B987D273-3C41-442E-BBE7-9021CADF7ADC}" srcId="{55DEB0D4-F4E6-4F38-BCDF-86880139DE87}" destId="{FA5550A3-4CAC-4D1C-8788-437C53F72092}" srcOrd="0" destOrd="0" parTransId="{D8C3A793-0920-477A-9420-2A2300779E4E}" sibTransId="{B18AD9A8-20EC-4655-941E-7232A7F34E9B}"/>
    <dgm:cxn modelId="{7FED4858-379F-4C57-8BC5-F399BFBE4AAD}" type="presOf" srcId="{FA5550A3-4CAC-4D1C-8788-437C53F72092}" destId="{D98F1B0C-27B6-45A0-9A02-01CF518674BF}" srcOrd="0" destOrd="0" presId="urn:microsoft.com/office/officeart/2005/8/layout/vList2"/>
    <dgm:cxn modelId="{01D367CE-0797-4EA9-A7BC-6FD8C9857231}" type="presParOf" srcId="{FA87D428-C64B-4C46-9180-852F5A7BB198}" destId="{D98F1B0C-27B6-45A0-9A02-01CF518674BF}" srcOrd="0" destOrd="0" presId="urn:microsoft.com/office/officeart/2005/8/layout/vList2"/>
    <dgm:cxn modelId="{B0937ACC-6D11-43B7-A2C2-4D1770471E05}" type="presParOf" srcId="{FA87D428-C64B-4C46-9180-852F5A7BB198}" destId="{890B1659-CB00-455C-8E3C-571A3B3D92B9}" srcOrd="1" destOrd="0" presId="urn:microsoft.com/office/officeart/2005/8/layout/vList2"/>
    <dgm:cxn modelId="{A40E5FDC-9998-47D0-8BE2-0843A2BE596A}" type="presParOf" srcId="{FA87D428-C64B-4C46-9180-852F5A7BB198}" destId="{71357C09-05C3-43A4-8E8D-1AA45B19C45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FB893C7-C96B-49E9-AA66-AC378AA188DE}"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C08AC5AE-7EDC-4AD1-B2C8-3DEA9153B6DB}">
      <dgm:prSet/>
      <dgm:spPr/>
      <dgm:t>
        <a:bodyPr/>
        <a:lstStyle/>
        <a:p>
          <a:r>
            <a:rPr lang="en-US"/>
            <a:t>Answers often have low discrimination, with most answers falling in “very important” categories</a:t>
          </a:r>
          <a:br>
            <a:rPr lang="en-US"/>
          </a:br>
          <a:endParaRPr lang="en-US"/>
        </a:p>
      </dgm:t>
    </dgm:pt>
    <dgm:pt modelId="{547D5D73-3747-4892-9416-2F0FE986D07E}" type="parTrans" cxnId="{8817BA71-1928-49A0-82B8-BA8390A531C0}">
      <dgm:prSet/>
      <dgm:spPr/>
      <dgm:t>
        <a:bodyPr/>
        <a:lstStyle/>
        <a:p>
          <a:endParaRPr lang="en-US"/>
        </a:p>
      </dgm:t>
    </dgm:pt>
    <dgm:pt modelId="{73A58B10-2A35-418F-A1A2-7A444630DD62}" type="sibTrans" cxnId="{8817BA71-1928-49A0-82B8-BA8390A531C0}">
      <dgm:prSet/>
      <dgm:spPr/>
      <dgm:t>
        <a:bodyPr/>
        <a:lstStyle/>
        <a:p>
          <a:endParaRPr lang="en-US"/>
        </a:p>
      </dgm:t>
    </dgm:pt>
    <dgm:pt modelId="{092104FA-51B5-405E-B5AA-527589D3234B}">
      <dgm:prSet/>
      <dgm:spPr/>
      <dgm:t>
        <a:bodyPr/>
        <a:lstStyle/>
        <a:p>
          <a:r>
            <a:rPr lang="en-US" dirty="0"/>
            <a:t>Answers sometimes useful for segmenting market, but still not as actionable as could be</a:t>
          </a:r>
        </a:p>
      </dgm:t>
    </dgm:pt>
    <dgm:pt modelId="{CC47B6CD-15EE-496F-8B85-10CEB7A49EF3}" type="parTrans" cxnId="{9C679E2E-7B27-4144-8DF9-CF297F2150C9}">
      <dgm:prSet/>
      <dgm:spPr/>
      <dgm:t>
        <a:bodyPr/>
        <a:lstStyle/>
        <a:p>
          <a:endParaRPr lang="en-US"/>
        </a:p>
      </dgm:t>
    </dgm:pt>
    <dgm:pt modelId="{967C3131-EBC6-4C50-BC9F-E44479E9C38D}" type="sibTrans" cxnId="{9C679E2E-7B27-4144-8DF9-CF297F2150C9}">
      <dgm:prSet/>
      <dgm:spPr/>
      <dgm:t>
        <a:bodyPr/>
        <a:lstStyle/>
        <a:p>
          <a:endParaRPr lang="en-US"/>
        </a:p>
      </dgm:t>
    </dgm:pt>
    <dgm:pt modelId="{8DCD79E4-47F9-4461-8CB8-3CF808448038}">
      <dgm:prSet/>
      <dgm:spPr/>
      <dgm:t>
        <a:bodyPr/>
        <a:lstStyle/>
        <a:p>
          <a:r>
            <a:rPr lang="en-US" dirty="0"/>
            <a:t>Answers can be vague(e.g. respondents prefer low fees to high fees, higher credit limits to low credit limits)</a:t>
          </a:r>
        </a:p>
      </dgm:t>
    </dgm:pt>
    <dgm:pt modelId="{DC83728A-7D5D-4456-BFC5-C13FEB135F91}" type="parTrans" cxnId="{94355C77-260B-49EC-ADD5-E7BC6F69BE13}">
      <dgm:prSet/>
      <dgm:spPr/>
      <dgm:t>
        <a:bodyPr/>
        <a:lstStyle/>
        <a:p>
          <a:endParaRPr lang="en-US"/>
        </a:p>
      </dgm:t>
    </dgm:pt>
    <dgm:pt modelId="{B4B8184D-C995-4591-85AB-275EEDE19283}" type="sibTrans" cxnId="{94355C77-260B-49EC-ADD5-E7BC6F69BE13}">
      <dgm:prSet/>
      <dgm:spPr/>
      <dgm:t>
        <a:bodyPr/>
        <a:lstStyle/>
        <a:p>
          <a:endParaRPr lang="en-US"/>
        </a:p>
      </dgm:t>
    </dgm:pt>
    <dgm:pt modelId="{7A0DCF62-D978-49D5-AF3F-9BB5AD23080A}" type="pres">
      <dgm:prSet presAssocID="{DFB893C7-C96B-49E9-AA66-AC378AA188DE}" presName="vert0" presStyleCnt="0">
        <dgm:presLayoutVars>
          <dgm:dir/>
          <dgm:animOne val="branch"/>
          <dgm:animLvl val="lvl"/>
        </dgm:presLayoutVars>
      </dgm:prSet>
      <dgm:spPr/>
    </dgm:pt>
    <dgm:pt modelId="{141C819B-47F0-4947-A86A-6E58CFF516F8}" type="pres">
      <dgm:prSet presAssocID="{C08AC5AE-7EDC-4AD1-B2C8-3DEA9153B6DB}" presName="thickLine" presStyleLbl="alignNode1" presStyleIdx="0" presStyleCnt="3"/>
      <dgm:spPr/>
    </dgm:pt>
    <dgm:pt modelId="{548F639D-749C-4134-92A5-342F362DBD79}" type="pres">
      <dgm:prSet presAssocID="{C08AC5AE-7EDC-4AD1-B2C8-3DEA9153B6DB}" presName="horz1" presStyleCnt="0"/>
      <dgm:spPr/>
    </dgm:pt>
    <dgm:pt modelId="{9E0A88EA-37F3-4669-A1AF-F889002AF8B4}" type="pres">
      <dgm:prSet presAssocID="{C08AC5AE-7EDC-4AD1-B2C8-3DEA9153B6DB}" presName="tx1" presStyleLbl="revTx" presStyleIdx="0" presStyleCnt="3"/>
      <dgm:spPr/>
    </dgm:pt>
    <dgm:pt modelId="{20750265-61D9-4A4E-A980-783F163AD579}" type="pres">
      <dgm:prSet presAssocID="{C08AC5AE-7EDC-4AD1-B2C8-3DEA9153B6DB}" presName="vert1" presStyleCnt="0"/>
      <dgm:spPr/>
    </dgm:pt>
    <dgm:pt modelId="{602FF0F1-FD3F-48F0-BE39-FC6DA7BD671D}" type="pres">
      <dgm:prSet presAssocID="{092104FA-51B5-405E-B5AA-527589D3234B}" presName="thickLine" presStyleLbl="alignNode1" presStyleIdx="1" presStyleCnt="3"/>
      <dgm:spPr/>
    </dgm:pt>
    <dgm:pt modelId="{01D1F17C-79FB-41AD-AD58-0112E345371F}" type="pres">
      <dgm:prSet presAssocID="{092104FA-51B5-405E-B5AA-527589D3234B}" presName="horz1" presStyleCnt="0"/>
      <dgm:spPr/>
    </dgm:pt>
    <dgm:pt modelId="{D2F154B3-0179-47EF-89CC-DEE779B23FAD}" type="pres">
      <dgm:prSet presAssocID="{092104FA-51B5-405E-B5AA-527589D3234B}" presName="tx1" presStyleLbl="revTx" presStyleIdx="1" presStyleCnt="3"/>
      <dgm:spPr/>
    </dgm:pt>
    <dgm:pt modelId="{05437965-BCA2-45CC-A29E-B55F635DDAFB}" type="pres">
      <dgm:prSet presAssocID="{092104FA-51B5-405E-B5AA-527589D3234B}" presName="vert1" presStyleCnt="0"/>
      <dgm:spPr/>
    </dgm:pt>
    <dgm:pt modelId="{15A4FD0D-2550-4CA9-A3BD-9B0673F98E92}" type="pres">
      <dgm:prSet presAssocID="{8DCD79E4-47F9-4461-8CB8-3CF808448038}" presName="thickLine" presStyleLbl="alignNode1" presStyleIdx="2" presStyleCnt="3"/>
      <dgm:spPr/>
    </dgm:pt>
    <dgm:pt modelId="{77466719-EF4F-43E3-B526-DA3D17A4A2BE}" type="pres">
      <dgm:prSet presAssocID="{8DCD79E4-47F9-4461-8CB8-3CF808448038}" presName="horz1" presStyleCnt="0"/>
      <dgm:spPr/>
    </dgm:pt>
    <dgm:pt modelId="{6F6D5317-A96F-48B3-B12F-889C2281BAE5}" type="pres">
      <dgm:prSet presAssocID="{8DCD79E4-47F9-4461-8CB8-3CF808448038}" presName="tx1" presStyleLbl="revTx" presStyleIdx="2" presStyleCnt="3"/>
      <dgm:spPr/>
    </dgm:pt>
    <dgm:pt modelId="{8D4243EE-3ABC-43A9-9453-290A64B26C73}" type="pres">
      <dgm:prSet presAssocID="{8DCD79E4-47F9-4461-8CB8-3CF808448038}" presName="vert1" presStyleCnt="0"/>
      <dgm:spPr/>
    </dgm:pt>
  </dgm:ptLst>
  <dgm:cxnLst>
    <dgm:cxn modelId="{5806BD28-7A47-440C-9347-5758EBCBF768}" type="presOf" srcId="{8DCD79E4-47F9-4461-8CB8-3CF808448038}" destId="{6F6D5317-A96F-48B3-B12F-889C2281BAE5}" srcOrd="0" destOrd="0" presId="urn:microsoft.com/office/officeart/2008/layout/LinedList"/>
    <dgm:cxn modelId="{9C679E2E-7B27-4144-8DF9-CF297F2150C9}" srcId="{DFB893C7-C96B-49E9-AA66-AC378AA188DE}" destId="{092104FA-51B5-405E-B5AA-527589D3234B}" srcOrd="1" destOrd="0" parTransId="{CC47B6CD-15EE-496F-8B85-10CEB7A49EF3}" sibTransId="{967C3131-EBC6-4C50-BC9F-E44479E9C38D}"/>
    <dgm:cxn modelId="{8817BA71-1928-49A0-82B8-BA8390A531C0}" srcId="{DFB893C7-C96B-49E9-AA66-AC378AA188DE}" destId="{C08AC5AE-7EDC-4AD1-B2C8-3DEA9153B6DB}" srcOrd="0" destOrd="0" parTransId="{547D5D73-3747-4892-9416-2F0FE986D07E}" sibTransId="{73A58B10-2A35-418F-A1A2-7A444630DD62}"/>
    <dgm:cxn modelId="{EBE75C74-2977-482C-ADC9-6A66517C01F2}" type="presOf" srcId="{DFB893C7-C96B-49E9-AA66-AC378AA188DE}" destId="{7A0DCF62-D978-49D5-AF3F-9BB5AD23080A}" srcOrd="0" destOrd="0" presId="urn:microsoft.com/office/officeart/2008/layout/LinedList"/>
    <dgm:cxn modelId="{CE2A5875-5B4D-4746-833D-EF0B89B3564E}" type="presOf" srcId="{C08AC5AE-7EDC-4AD1-B2C8-3DEA9153B6DB}" destId="{9E0A88EA-37F3-4669-A1AF-F889002AF8B4}" srcOrd="0" destOrd="0" presId="urn:microsoft.com/office/officeart/2008/layout/LinedList"/>
    <dgm:cxn modelId="{94355C77-260B-49EC-ADD5-E7BC6F69BE13}" srcId="{DFB893C7-C96B-49E9-AA66-AC378AA188DE}" destId="{8DCD79E4-47F9-4461-8CB8-3CF808448038}" srcOrd="2" destOrd="0" parTransId="{DC83728A-7D5D-4456-BFC5-C13FEB135F91}" sibTransId="{B4B8184D-C995-4591-85AB-275EEDE19283}"/>
    <dgm:cxn modelId="{7DA93EE2-E8FD-4FEC-8952-0565ADB9850E}" type="presOf" srcId="{092104FA-51B5-405E-B5AA-527589D3234B}" destId="{D2F154B3-0179-47EF-89CC-DEE779B23FAD}" srcOrd="0" destOrd="0" presId="urn:microsoft.com/office/officeart/2008/layout/LinedList"/>
    <dgm:cxn modelId="{13F77AC7-E9F5-4CB6-BDC3-42F3EC263827}" type="presParOf" srcId="{7A0DCF62-D978-49D5-AF3F-9BB5AD23080A}" destId="{141C819B-47F0-4947-A86A-6E58CFF516F8}" srcOrd="0" destOrd="0" presId="urn:microsoft.com/office/officeart/2008/layout/LinedList"/>
    <dgm:cxn modelId="{D6C8DD1B-6E8F-4CC2-813B-2A3FCAF10011}" type="presParOf" srcId="{7A0DCF62-D978-49D5-AF3F-9BB5AD23080A}" destId="{548F639D-749C-4134-92A5-342F362DBD79}" srcOrd="1" destOrd="0" presId="urn:microsoft.com/office/officeart/2008/layout/LinedList"/>
    <dgm:cxn modelId="{0C448988-93DC-402E-ABEC-6AAC4236888E}" type="presParOf" srcId="{548F639D-749C-4134-92A5-342F362DBD79}" destId="{9E0A88EA-37F3-4669-A1AF-F889002AF8B4}" srcOrd="0" destOrd="0" presId="urn:microsoft.com/office/officeart/2008/layout/LinedList"/>
    <dgm:cxn modelId="{7A13B97D-FA00-4FE8-90DE-7C433E561F68}" type="presParOf" srcId="{548F639D-749C-4134-92A5-342F362DBD79}" destId="{20750265-61D9-4A4E-A980-783F163AD579}" srcOrd="1" destOrd="0" presId="urn:microsoft.com/office/officeart/2008/layout/LinedList"/>
    <dgm:cxn modelId="{C59F57C7-7B84-4A63-9C4D-9C17B0647181}" type="presParOf" srcId="{7A0DCF62-D978-49D5-AF3F-9BB5AD23080A}" destId="{602FF0F1-FD3F-48F0-BE39-FC6DA7BD671D}" srcOrd="2" destOrd="0" presId="urn:microsoft.com/office/officeart/2008/layout/LinedList"/>
    <dgm:cxn modelId="{AF756891-F068-4E52-8D59-C1BEE371F191}" type="presParOf" srcId="{7A0DCF62-D978-49D5-AF3F-9BB5AD23080A}" destId="{01D1F17C-79FB-41AD-AD58-0112E345371F}" srcOrd="3" destOrd="0" presId="urn:microsoft.com/office/officeart/2008/layout/LinedList"/>
    <dgm:cxn modelId="{C93528C9-206E-41D5-96C5-1BE9BB83999D}" type="presParOf" srcId="{01D1F17C-79FB-41AD-AD58-0112E345371F}" destId="{D2F154B3-0179-47EF-89CC-DEE779B23FAD}" srcOrd="0" destOrd="0" presId="urn:microsoft.com/office/officeart/2008/layout/LinedList"/>
    <dgm:cxn modelId="{5DA1AAED-404F-4EE6-A8CD-D72FDE0417C5}" type="presParOf" srcId="{01D1F17C-79FB-41AD-AD58-0112E345371F}" destId="{05437965-BCA2-45CC-A29E-B55F635DDAFB}" srcOrd="1" destOrd="0" presId="urn:microsoft.com/office/officeart/2008/layout/LinedList"/>
    <dgm:cxn modelId="{603F49D8-0EFE-4915-9BC7-CD9874EBA4CC}" type="presParOf" srcId="{7A0DCF62-D978-49D5-AF3F-9BB5AD23080A}" destId="{15A4FD0D-2550-4CA9-A3BD-9B0673F98E92}" srcOrd="4" destOrd="0" presId="urn:microsoft.com/office/officeart/2008/layout/LinedList"/>
    <dgm:cxn modelId="{93DCD7F0-3A75-4276-8989-FC6BB4FBB6E8}" type="presParOf" srcId="{7A0DCF62-D978-49D5-AF3F-9BB5AD23080A}" destId="{77466719-EF4F-43E3-B526-DA3D17A4A2BE}" srcOrd="5" destOrd="0" presId="urn:microsoft.com/office/officeart/2008/layout/LinedList"/>
    <dgm:cxn modelId="{B2BE0236-070B-4529-A0CD-B1874B2C0798}" type="presParOf" srcId="{77466719-EF4F-43E3-B526-DA3D17A4A2BE}" destId="{6F6D5317-A96F-48B3-B12F-889C2281BAE5}" srcOrd="0" destOrd="0" presId="urn:microsoft.com/office/officeart/2008/layout/LinedList"/>
    <dgm:cxn modelId="{0FBAD689-D1DE-4B05-9736-05835666F2BD}" type="presParOf" srcId="{77466719-EF4F-43E3-B526-DA3D17A4A2BE}" destId="{8D4243EE-3ABC-43A9-9453-290A64B26C7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26E3FB-9861-484D-8252-81FA05744D96}">
      <dsp:nvSpPr>
        <dsp:cNvPr id="0" name=""/>
        <dsp:cNvSpPr/>
      </dsp:nvSpPr>
      <dsp:spPr>
        <a:xfrm>
          <a:off x="400764" y="92"/>
          <a:ext cx="2892772" cy="17356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Product </a:t>
          </a:r>
          <a:r>
            <a:rPr lang="en-US" sz="2700" kern="1200" dirty="0" err="1"/>
            <a:t>LifeCycle</a:t>
          </a:r>
          <a:r>
            <a:rPr lang="en-US" sz="2700" kern="1200" dirty="0"/>
            <a:t> Management</a:t>
          </a:r>
          <a:endParaRPr lang="en-IN" sz="2700" kern="1200" dirty="0"/>
        </a:p>
      </dsp:txBody>
      <dsp:txXfrm>
        <a:off x="400764" y="92"/>
        <a:ext cx="2892772" cy="1735663"/>
      </dsp:txXfrm>
    </dsp:sp>
    <dsp:sp modelId="{8367392C-A793-42ED-B313-BCEF4D22747B}">
      <dsp:nvSpPr>
        <dsp:cNvPr id="0" name=""/>
        <dsp:cNvSpPr/>
      </dsp:nvSpPr>
      <dsp:spPr>
        <a:xfrm>
          <a:off x="3582813" y="92"/>
          <a:ext cx="2892772" cy="17356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Customer Centric , Design Centric Product D</a:t>
          </a:r>
          <a:endParaRPr lang="en-IN" sz="2700" kern="1200" dirty="0"/>
        </a:p>
      </dsp:txBody>
      <dsp:txXfrm>
        <a:off x="3582813" y="92"/>
        <a:ext cx="2892772" cy="1735663"/>
      </dsp:txXfrm>
    </dsp:sp>
    <dsp:sp modelId="{F61F67E9-FCF1-4515-A822-F50EE4C9BFC8}">
      <dsp:nvSpPr>
        <dsp:cNvPr id="0" name=""/>
        <dsp:cNvSpPr/>
      </dsp:nvSpPr>
      <dsp:spPr>
        <a:xfrm>
          <a:off x="6764863" y="92"/>
          <a:ext cx="2892772" cy="17356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Evolution of Human Centric design</a:t>
          </a:r>
          <a:endParaRPr lang="en-IN" sz="2700" kern="1200" dirty="0"/>
        </a:p>
      </dsp:txBody>
      <dsp:txXfrm>
        <a:off x="6764863" y="92"/>
        <a:ext cx="2892772" cy="1735663"/>
      </dsp:txXfrm>
    </dsp:sp>
    <dsp:sp modelId="{A02997A9-A211-4F61-B266-94FA06D7DA93}">
      <dsp:nvSpPr>
        <dsp:cNvPr id="0" name=""/>
        <dsp:cNvSpPr/>
      </dsp:nvSpPr>
      <dsp:spPr>
        <a:xfrm>
          <a:off x="400764" y="2025032"/>
          <a:ext cx="2892772" cy="17356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1"/>
              </a:solidFill>
            </a:rPr>
            <a:t>Product Management </a:t>
          </a:r>
          <a:endParaRPr lang="en-IN" sz="2700" kern="1200" dirty="0"/>
        </a:p>
      </dsp:txBody>
      <dsp:txXfrm>
        <a:off x="400764" y="2025032"/>
        <a:ext cx="2892772" cy="1735663"/>
      </dsp:txXfrm>
    </dsp:sp>
    <dsp:sp modelId="{9A81C77C-A7E8-46C8-924D-1C993C37BF48}">
      <dsp:nvSpPr>
        <dsp:cNvPr id="0" name=""/>
        <dsp:cNvSpPr/>
      </dsp:nvSpPr>
      <dsp:spPr>
        <a:xfrm>
          <a:off x="3582813" y="2025032"/>
          <a:ext cx="2892772" cy="17356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latin typeface="+mn-lt"/>
              <a:ea typeface="+mn-ea"/>
              <a:cs typeface="+mn-cs"/>
            </a:rPr>
            <a:t>Integration of Design Thinking-Lean-Agile</a:t>
          </a:r>
          <a:endParaRPr lang="en-IN" sz="2700" kern="1200" dirty="0"/>
        </a:p>
      </dsp:txBody>
      <dsp:txXfrm>
        <a:off x="3582813" y="2025032"/>
        <a:ext cx="2892772" cy="1735663"/>
      </dsp:txXfrm>
    </dsp:sp>
    <dsp:sp modelId="{A54E9642-ECAC-43D8-B319-511C41BCA2CC}">
      <dsp:nvSpPr>
        <dsp:cNvPr id="0" name=""/>
        <dsp:cNvSpPr/>
      </dsp:nvSpPr>
      <dsp:spPr>
        <a:xfrm>
          <a:off x="6764863" y="2025032"/>
          <a:ext cx="2892772" cy="17356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Lean, Continuous Improved, Validated </a:t>
          </a:r>
          <a:r>
            <a:rPr lang="en-US" sz="2700" kern="1200" dirty="0" err="1"/>
            <a:t>leadrning</a:t>
          </a:r>
          <a:endParaRPr lang="en-IN" sz="2700" kern="1200" dirty="0"/>
        </a:p>
      </dsp:txBody>
      <dsp:txXfrm>
        <a:off x="6764863" y="2025032"/>
        <a:ext cx="2892772" cy="173566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E0564F-B136-4837-9DC9-0BCB2C90DADA}">
      <dsp:nvSpPr>
        <dsp:cNvPr id="0" name=""/>
        <dsp:cNvSpPr/>
      </dsp:nvSpPr>
      <dsp:spPr>
        <a:xfrm>
          <a:off x="0" y="2096"/>
          <a:ext cx="6910387" cy="1062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D37FC4-52A1-4352-81B3-274DCBFF666E}">
      <dsp:nvSpPr>
        <dsp:cNvPr id="0" name=""/>
        <dsp:cNvSpPr/>
      </dsp:nvSpPr>
      <dsp:spPr>
        <a:xfrm>
          <a:off x="321428" y="241175"/>
          <a:ext cx="584416" cy="5844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CB3644-F76D-4E37-9DBD-CF93EA1B1676}">
      <dsp:nvSpPr>
        <dsp:cNvPr id="0" name=""/>
        <dsp:cNvSpPr/>
      </dsp:nvSpPr>
      <dsp:spPr>
        <a:xfrm>
          <a:off x="1227274" y="2096"/>
          <a:ext cx="5683112" cy="106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456" tIns="112456" rIns="112456" bIns="112456" numCol="1" spcCol="1270" anchor="ctr" anchorCtr="0">
          <a:noAutofit/>
        </a:bodyPr>
        <a:lstStyle/>
        <a:p>
          <a:pPr marL="0" lvl="0" indent="0" algn="l" defTabSz="666750">
            <a:lnSpc>
              <a:spcPct val="100000"/>
            </a:lnSpc>
            <a:spcBef>
              <a:spcPct val="0"/>
            </a:spcBef>
            <a:spcAft>
              <a:spcPct val="35000"/>
            </a:spcAft>
            <a:buNone/>
          </a:pPr>
          <a:r>
            <a:rPr lang="en-US" sz="1500" kern="1200"/>
            <a:t>We vary the product features (independent variables) to build many (usually 12 or more) product concepts</a:t>
          </a:r>
          <a:br>
            <a:rPr lang="en-US" sz="1500" kern="1200"/>
          </a:br>
          <a:endParaRPr lang="en-US" sz="1500" kern="1200"/>
        </a:p>
      </dsp:txBody>
      <dsp:txXfrm>
        <a:off x="1227274" y="2096"/>
        <a:ext cx="5683112" cy="1062575"/>
      </dsp:txXfrm>
    </dsp:sp>
    <dsp:sp modelId="{B8152F98-2DF4-4EC4-A40C-970CAB5FAAD5}">
      <dsp:nvSpPr>
        <dsp:cNvPr id="0" name=""/>
        <dsp:cNvSpPr/>
      </dsp:nvSpPr>
      <dsp:spPr>
        <a:xfrm>
          <a:off x="0" y="1330315"/>
          <a:ext cx="6910387" cy="1062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533D06-02DF-4504-BD91-27FD88043EC5}">
      <dsp:nvSpPr>
        <dsp:cNvPr id="0" name=""/>
        <dsp:cNvSpPr/>
      </dsp:nvSpPr>
      <dsp:spPr>
        <a:xfrm>
          <a:off x="321428" y="1569394"/>
          <a:ext cx="584416" cy="5844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D21C894-EC10-4017-B440-9642418C772F}">
      <dsp:nvSpPr>
        <dsp:cNvPr id="0" name=""/>
        <dsp:cNvSpPr/>
      </dsp:nvSpPr>
      <dsp:spPr>
        <a:xfrm>
          <a:off x="1227274" y="1330315"/>
          <a:ext cx="5683112" cy="106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456" tIns="112456" rIns="112456" bIns="112456" numCol="1" spcCol="1270" anchor="ctr" anchorCtr="0">
          <a:noAutofit/>
        </a:bodyPr>
        <a:lstStyle/>
        <a:p>
          <a:pPr marL="0" lvl="0" indent="0" algn="l" defTabSz="666750">
            <a:lnSpc>
              <a:spcPct val="100000"/>
            </a:lnSpc>
            <a:spcBef>
              <a:spcPct val="0"/>
            </a:spcBef>
            <a:spcAft>
              <a:spcPct val="35000"/>
            </a:spcAft>
            <a:buNone/>
          </a:pPr>
          <a:r>
            <a:rPr lang="en-US" sz="1500" kern="1200"/>
            <a:t>We ask respondents to rate/rank those product concepts (dependent variable)</a:t>
          </a:r>
          <a:br>
            <a:rPr lang="en-US" sz="1500" kern="1200"/>
          </a:br>
          <a:endParaRPr lang="en-US" sz="1500" kern="1200"/>
        </a:p>
      </dsp:txBody>
      <dsp:txXfrm>
        <a:off x="1227274" y="1330315"/>
        <a:ext cx="5683112" cy="1062575"/>
      </dsp:txXfrm>
    </dsp:sp>
    <dsp:sp modelId="{1EF27C61-4E5B-4072-BAF9-AD7524AEB840}">
      <dsp:nvSpPr>
        <dsp:cNvPr id="0" name=""/>
        <dsp:cNvSpPr/>
      </dsp:nvSpPr>
      <dsp:spPr>
        <a:xfrm>
          <a:off x="0" y="2658534"/>
          <a:ext cx="6910387" cy="1062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725533-B835-4AF6-8937-DF36AC18450F}">
      <dsp:nvSpPr>
        <dsp:cNvPr id="0" name=""/>
        <dsp:cNvSpPr/>
      </dsp:nvSpPr>
      <dsp:spPr>
        <a:xfrm>
          <a:off x="321428" y="2897613"/>
          <a:ext cx="584416" cy="5844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47CA03A-3AA9-4EDD-9E28-2005677F9FC8}">
      <dsp:nvSpPr>
        <dsp:cNvPr id="0" name=""/>
        <dsp:cNvSpPr/>
      </dsp:nvSpPr>
      <dsp:spPr>
        <a:xfrm>
          <a:off x="1227274" y="2658534"/>
          <a:ext cx="5683112" cy="106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456" tIns="112456" rIns="112456" bIns="112456" numCol="1" spcCol="1270" anchor="ctr" anchorCtr="0">
          <a:noAutofit/>
        </a:bodyPr>
        <a:lstStyle/>
        <a:p>
          <a:pPr marL="0" lvl="0" indent="0" algn="l" defTabSz="666750">
            <a:lnSpc>
              <a:spcPct val="100000"/>
            </a:lnSpc>
            <a:spcBef>
              <a:spcPct val="0"/>
            </a:spcBef>
            <a:spcAft>
              <a:spcPct val="35000"/>
            </a:spcAft>
            <a:buNone/>
          </a:pPr>
          <a:r>
            <a:rPr lang="en-US" sz="1500" kern="1200"/>
            <a:t>Based on the respondents’ evaluations of the product concepts, we figure out how much unique value (utility) each of the features added</a:t>
          </a:r>
          <a:br>
            <a:rPr lang="en-US" sz="1500" kern="1200"/>
          </a:br>
          <a:endParaRPr lang="en-US" sz="1500" kern="1200"/>
        </a:p>
      </dsp:txBody>
      <dsp:txXfrm>
        <a:off x="1227274" y="2658534"/>
        <a:ext cx="5683112" cy="1062575"/>
      </dsp:txXfrm>
    </dsp:sp>
    <dsp:sp modelId="{CC611884-82C8-4853-AA36-B00509821338}">
      <dsp:nvSpPr>
        <dsp:cNvPr id="0" name=""/>
        <dsp:cNvSpPr/>
      </dsp:nvSpPr>
      <dsp:spPr>
        <a:xfrm>
          <a:off x="0" y="3986753"/>
          <a:ext cx="6910387" cy="1062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334FFB-4E91-458E-9281-94F069F1CC9F}">
      <dsp:nvSpPr>
        <dsp:cNvPr id="0" name=""/>
        <dsp:cNvSpPr/>
      </dsp:nvSpPr>
      <dsp:spPr>
        <a:xfrm>
          <a:off x="321428" y="4225832"/>
          <a:ext cx="584416" cy="5844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09BEFD-A96E-4CCC-8A6A-7BE2D85C7C05}">
      <dsp:nvSpPr>
        <dsp:cNvPr id="0" name=""/>
        <dsp:cNvSpPr/>
      </dsp:nvSpPr>
      <dsp:spPr>
        <a:xfrm>
          <a:off x="1227274" y="3986753"/>
          <a:ext cx="5683112" cy="106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456" tIns="112456" rIns="112456" bIns="112456" numCol="1" spcCol="1270" anchor="ctr" anchorCtr="0">
          <a:noAutofit/>
        </a:bodyPr>
        <a:lstStyle/>
        <a:p>
          <a:pPr marL="0" lvl="0" indent="0" algn="l" defTabSz="666750">
            <a:lnSpc>
              <a:spcPct val="100000"/>
            </a:lnSpc>
            <a:spcBef>
              <a:spcPct val="0"/>
            </a:spcBef>
            <a:spcAft>
              <a:spcPct val="35000"/>
            </a:spcAft>
            <a:buNone/>
          </a:pPr>
          <a:r>
            <a:rPr lang="en-US" sz="1500" kern="1200"/>
            <a:t>(Regress dependent variable on independent variables; betas equal part worth utilities.)</a:t>
          </a:r>
        </a:p>
      </dsp:txBody>
      <dsp:txXfrm>
        <a:off x="1227274" y="3986753"/>
        <a:ext cx="5683112" cy="106257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FAB7F4-3077-4ABD-9688-D377114C25D0}">
      <dsp:nvSpPr>
        <dsp:cNvPr id="0" name=""/>
        <dsp:cNvSpPr/>
      </dsp:nvSpPr>
      <dsp:spPr>
        <a:xfrm>
          <a:off x="1328" y="465774"/>
          <a:ext cx="1669286" cy="908146"/>
        </a:xfrm>
        <a:prstGeom prst="roundRect">
          <a:avLst>
            <a:gd name="adj" fmla="val 10000"/>
          </a:avLst>
        </a:prstGeom>
        <a:solidFill>
          <a:schemeClr val="bg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kern="1200"/>
            <a:t>Program Charter</a:t>
          </a:r>
        </a:p>
      </dsp:txBody>
      <dsp:txXfrm>
        <a:off x="1328" y="465774"/>
        <a:ext cx="1669286" cy="605430"/>
      </dsp:txXfrm>
    </dsp:sp>
    <dsp:sp modelId="{CB64F256-FC8C-47C8-B623-1544D5D7D554}">
      <dsp:nvSpPr>
        <dsp:cNvPr id="0" name=""/>
        <dsp:cNvSpPr/>
      </dsp:nvSpPr>
      <dsp:spPr>
        <a:xfrm>
          <a:off x="343230" y="1071205"/>
          <a:ext cx="1669286" cy="2249100"/>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solidFill>
                <a:schemeClr val="bg1">
                  <a:lumMod val="85000"/>
                </a:schemeClr>
              </a:solidFill>
            </a:rPr>
            <a:t>Mission</a:t>
          </a:r>
        </a:p>
        <a:p>
          <a:pPr marL="114300" lvl="1" indent="-114300" algn="l" defTabSz="533400">
            <a:lnSpc>
              <a:spcPct val="90000"/>
            </a:lnSpc>
            <a:spcBef>
              <a:spcPct val="0"/>
            </a:spcBef>
            <a:spcAft>
              <a:spcPct val="15000"/>
            </a:spcAft>
            <a:buChar char="•"/>
          </a:pPr>
          <a:r>
            <a:rPr lang="en-US" sz="1200" kern="1200" dirty="0">
              <a:solidFill>
                <a:schemeClr val="bg1">
                  <a:lumMod val="85000"/>
                </a:schemeClr>
              </a:solidFill>
            </a:rPr>
            <a:t>Scope</a:t>
          </a:r>
        </a:p>
        <a:p>
          <a:pPr marL="114300" lvl="1" indent="-114300" algn="l" defTabSz="533400">
            <a:lnSpc>
              <a:spcPct val="90000"/>
            </a:lnSpc>
            <a:spcBef>
              <a:spcPct val="0"/>
            </a:spcBef>
            <a:spcAft>
              <a:spcPct val="15000"/>
            </a:spcAft>
            <a:buChar char="•"/>
          </a:pPr>
          <a:r>
            <a:rPr lang="en-US" sz="1200" kern="1200" dirty="0">
              <a:solidFill>
                <a:schemeClr val="bg1">
                  <a:lumMod val="85000"/>
                </a:schemeClr>
              </a:solidFill>
            </a:rPr>
            <a:t>Target Mkt&gt;Critical few Vs useful many…</a:t>
          </a:r>
        </a:p>
        <a:p>
          <a:pPr marL="114300" lvl="1" indent="-114300" algn="l" defTabSz="533400">
            <a:lnSpc>
              <a:spcPct val="90000"/>
            </a:lnSpc>
            <a:spcBef>
              <a:spcPct val="0"/>
            </a:spcBef>
            <a:spcAft>
              <a:spcPct val="15000"/>
            </a:spcAft>
            <a:buChar char="•"/>
          </a:pPr>
          <a:r>
            <a:rPr lang="en-US" sz="1200" kern="1200" dirty="0">
              <a:solidFill>
                <a:schemeClr val="bg1">
                  <a:lumMod val="85000"/>
                </a:schemeClr>
              </a:solidFill>
            </a:rPr>
            <a:t>Identify Right Customer</a:t>
          </a:r>
        </a:p>
        <a:p>
          <a:pPr marL="114300" lvl="1" indent="-114300" algn="l" defTabSz="533400">
            <a:lnSpc>
              <a:spcPct val="90000"/>
            </a:lnSpc>
            <a:spcBef>
              <a:spcPct val="0"/>
            </a:spcBef>
            <a:spcAft>
              <a:spcPct val="15000"/>
            </a:spcAft>
            <a:buChar char="•"/>
          </a:pPr>
          <a:r>
            <a:rPr lang="en-US" sz="1200" kern="1200" dirty="0">
              <a:solidFill>
                <a:schemeClr val="bg1">
                  <a:lumMod val="85000"/>
                </a:schemeClr>
              </a:solidFill>
            </a:rPr>
            <a:t>(Tools Used: </a:t>
          </a:r>
          <a:r>
            <a:rPr lang="en-US" sz="1200" kern="1200" dirty="0" err="1">
              <a:solidFill>
                <a:schemeClr val="bg1">
                  <a:lumMod val="85000"/>
                </a:schemeClr>
              </a:solidFill>
            </a:rPr>
            <a:t>MultiGeneration</a:t>
          </a:r>
          <a:r>
            <a:rPr lang="en-US" sz="1200" kern="1200" dirty="0">
              <a:solidFill>
                <a:schemeClr val="bg1">
                  <a:lumMod val="85000"/>
                </a:schemeClr>
              </a:solidFill>
            </a:rPr>
            <a:t> Product plan, A3, MKT Segmentation, </a:t>
          </a:r>
          <a:r>
            <a:rPr lang="en-US" sz="1200" kern="1200" dirty="0" err="1">
              <a:solidFill>
                <a:schemeClr val="bg1">
                  <a:lumMod val="85000"/>
                </a:schemeClr>
              </a:solidFill>
            </a:rPr>
            <a:t>etc</a:t>
          </a:r>
          <a:r>
            <a:rPr lang="en-US" sz="1200" kern="1200" dirty="0">
              <a:solidFill>
                <a:schemeClr val="bg1">
                  <a:lumMod val="85000"/>
                </a:schemeClr>
              </a:solidFill>
            </a:rPr>
            <a:t>)</a:t>
          </a:r>
        </a:p>
      </dsp:txBody>
      <dsp:txXfrm>
        <a:off x="392122" y="1120097"/>
        <a:ext cx="1571502" cy="2151316"/>
      </dsp:txXfrm>
    </dsp:sp>
    <dsp:sp modelId="{FA4D8A5C-B26E-46EA-A331-71C8CE4F4A98}">
      <dsp:nvSpPr>
        <dsp:cNvPr id="0" name=""/>
        <dsp:cNvSpPr/>
      </dsp:nvSpPr>
      <dsp:spPr>
        <a:xfrm>
          <a:off x="1923672" y="560687"/>
          <a:ext cx="536482" cy="415604"/>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923672" y="643808"/>
        <a:ext cx="411801" cy="249362"/>
      </dsp:txXfrm>
    </dsp:sp>
    <dsp:sp modelId="{F8898A45-9AF1-46C6-8F69-EB8BDF75D185}">
      <dsp:nvSpPr>
        <dsp:cNvPr id="0" name=""/>
        <dsp:cNvSpPr/>
      </dsp:nvSpPr>
      <dsp:spPr>
        <a:xfrm>
          <a:off x="2682846" y="465774"/>
          <a:ext cx="1669286" cy="908146"/>
        </a:xfrm>
        <a:prstGeom prst="roundRect">
          <a:avLst>
            <a:gd name="adj" fmla="val 10000"/>
          </a:avLst>
        </a:prstGeom>
        <a:solidFill>
          <a:schemeClr val="bg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kern="1200"/>
            <a:t>Customer Insight</a:t>
          </a:r>
        </a:p>
      </dsp:txBody>
      <dsp:txXfrm>
        <a:off x="2682846" y="465774"/>
        <a:ext cx="1669286" cy="605430"/>
      </dsp:txXfrm>
    </dsp:sp>
    <dsp:sp modelId="{A86529DB-7E36-4DC5-9BE3-4E78809A5BEC}">
      <dsp:nvSpPr>
        <dsp:cNvPr id="0" name=""/>
        <dsp:cNvSpPr/>
      </dsp:nvSpPr>
      <dsp:spPr>
        <a:xfrm>
          <a:off x="3024748" y="1071205"/>
          <a:ext cx="1669286" cy="2249100"/>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497871"/>
              <a:satOff val="-1373"/>
              <a:lumOff val="6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solidFill>
                <a:schemeClr val="bg1">
                  <a:lumMod val="85000"/>
                </a:schemeClr>
              </a:solidFill>
            </a:rPr>
            <a:t>Capture VOC</a:t>
          </a:r>
        </a:p>
        <a:p>
          <a:pPr marL="114300" lvl="1" indent="-114300" algn="l" defTabSz="533400">
            <a:lnSpc>
              <a:spcPct val="90000"/>
            </a:lnSpc>
            <a:spcBef>
              <a:spcPct val="0"/>
            </a:spcBef>
            <a:spcAft>
              <a:spcPct val="15000"/>
            </a:spcAft>
            <a:buChar char="•"/>
          </a:pPr>
          <a:r>
            <a:rPr lang="en-US" sz="1200" kern="1200" dirty="0">
              <a:solidFill>
                <a:schemeClr val="bg1">
                  <a:lumMod val="85000"/>
                </a:schemeClr>
              </a:solidFill>
            </a:rPr>
            <a:t>Qualitative Customer Insights</a:t>
          </a:r>
        </a:p>
        <a:p>
          <a:pPr marL="114300" lvl="1" indent="-114300" algn="l" defTabSz="533400">
            <a:lnSpc>
              <a:spcPct val="90000"/>
            </a:lnSpc>
            <a:spcBef>
              <a:spcPct val="0"/>
            </a:spcBef>
            <a:spcAft>
              <a:spcPct val="15000"/>
            </a:spcAft>
            <a:buChar char="•"/>
          </a:pPr>
          <a:r>
            <a:rPr lang="en-US" sz="1200" kern="1200" dirty="0">
              <a:solidFill>
                <a:schemeClr val="bg1">
                  <a:lumMod val="85000"/>
                </a:schemeClr>
              </a:solidFill>
            </a:rPr>
            <a:t>Quantitative Customer Needs &amp;Wants</a:t>
          </a:r>
        </a:p>
        <a:p>
          <a:pPr marL="114300" lvl="1" indent="-114300" algn="l" defTabSz="533400">
            <a:lnSpc>
              <a:spcPct val="90000"/>
            </a:lnSpc>
            <a:spcBef>
              <a:spcPct val="0"/>
            </a:spcBef>
            <a:spcAft>
              <a:spcPct val="15000"/>
            </a:spcAft>
            <a:buChar char="•"/>
          </a:pPr>
          <a:r>
            <a:rPr lang="en-US" sz="1200" kern="1200" dirty="0">
              <a:solidFill>
                <a:schemeClr val="bg1">
                  <a:lumMod val="85000"/>
                </a:schemeClr>
              </a:solidFill>
            </a:rPr>
            <a:t>(Tools used Survey, Interview FGD, Customer mapping, Conjoint Analysis)</a:t>
          </a:r>
        </a:p>
      </dsp:txBody>
      <dsp:txXfrm>
        <a:off x="3073640" y="1120097"/>
        <a:ext cx="1571502" cy="2151316"/>
      </dsp:txXfrm>
    </dsp:sp>
    <dsp:sp modelId="{5A920E43-1610-4AD8-9C26-6693376C645F}">
      <dsp:nvSpPr>
        <dsp:cNvPr id="0" name=""/>
        <dsp:cNvSpPr/>
      </dsp:nvSpPr>
      <dsp:spPr>
        <a:xfrm>
          <a:off x="4605191" y="560687"/>
          <a:ext cx="536482" cy="415604"/>
        </a:xfrm>
        <a:prstGeom prst="rightArrow">
          <a:avLst>
            <a:gd name="adj1" fmla="val 60000"/>
            <a:gd name="adj2" fmla="val 50000"/>
          </a:avLst>
        </a:prstGeom>
        <a:solidFill>
          <a:schemeClr val="accent5">
            <a:hueOff val="746807"/>
            <a:satOff val="-2060"/>
            <a:lumOff val="9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605191" y="643808"/>
        <a:ext cx="411801" cy="249362"/>
      </dsp:txXfrm>
    </dsp:sp>
    <dsp:sp modelId="{98BEDABC-931A-4F26-B63D-FE78F0666B46}">
      <dsp:nvSpPr>
        <dsp:cNvPr id="0" name=""/>
        <dsp:cNvSpPr/>
      </dsp:nvSpPr>
      <dsp:spPr>
        <a:xfrm>
          <a:off x="5364364" y="465774"/>
          <a:ext cx="1669286" cy="908146"/>
        </a:xfrm>
        <a:prstGeom prst="roundRect">
          <a:avLst>
            <a:gd name="adj" fmla="val 10000"/>
          </a:avLst>
        </a:prstGeom>
        <a:solidFill>
          <a:schemeClr val="accent5">
            <a:hueOff val="995743"/>
            <a:satOff val="-2746"/>
            <a:lumOff val="1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kern="1200"/>
            <a:t>Prioritize Customer Needs  from the insight</a:t>
          </a:r>
        </a:p>
      </dsp:txBody>
      <dsp:txXfrm>
        <a:off x="5364364" y="465774"/>
        <a:ext cx="1669286" cy="605430"/>
      </dsp:txXfrm>
    </dsp:sp>
    <dsp:sp modelId="{F886DA9E-6D6B-440F-8A0F-240D37420E8D}">
      <dsp:nvSpPr>
        <dsp:cNvPr id="0" name=""/>
        <dsp:cNvSpPr/>
      </dsp:nvSpPr>
      <dsp:spPr>
        <a:xfrm>
          <a:off x="5706266" y="1071205"/>
          <a:ext cx="1669286" cy="2249100"/>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995743"/>
              <a:satOff val="-2746"/>
              <a:lumOff val="1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err="1"/>
            <a:t>Prioritise</a:t>
          </a:r>
          <a:r>
            <a:rPr lang="en-US" sz="1200" kern="1200" dirty="0"/>
            <a:t> the needs</a:t>
          </a:r>
        </a:p>
        <a:p>
          <a:pPr marL="114300" lvl="1" indent="-114300" algn="l" defTabSz="533400">
            <a:lnSpc>
              <a:spcPct val="90000"/>
            </a:lnSpc>
            <a:spcBef>
              <a:spcPct val="0"/>
            </a:spcBef>
            <a:spcAft>
              <a:spcPct val="15000"/>
            </a:spcAft>
            <a:buChar char="•"/>
          </a:pPr>
          <a:r>
            <a:rPr lang="en-US" sz="1200" kern="1200" dirty="0"/>
            <a:t>Subgroup / bucketize the </a:t>
          </a:r>
          <a:r>
            <a:rPr lang="en-US" sz="1200" kern="1200" dirty="0" err="1"/>
            <a:t>reqmt</a:t>
          </a:r>
          <a:endParaRPr lang="en-US" sz="1200" kern="1200" dirty="0"/>
        </a:p>
        <a:p>
          <a:pPr marL="114300" lvl="1" indent="-114300" algn="l" defTabSz="533400">
            <a:lnSpc>
              <a:spcPct val="90000"/>
            </a:lnSpc>
            <a:spcBef>
              <a:spcPct val="0"/>
            </a:spcBef>
            <a:spcAft>
              <a:spcPct val="15000"/>
            </a:spcAft>
            <a:buChar char="•"/>
          </a:pPr>
          <a:r>
            <a:rPr lang="en-US" sz="1200" kern="1200" dirty="0"/>
            <a:t> Tools used KANO, Affinity </a:t>
          </a:r>
          <a:r>
            <a:rPr lang="en-US" sz="1200" kern="1200" dirty="0" err="1"/>
            <a:t>Dgm</a:t>
          </a:r>
          <a:r>
            <a:rPr lang="en-US" sz="1200" kern="1200" dirty="0"/>
            <a:t>, Str. Tree)</a:t>
          </a:r>
        </a:p>
      </dsp:txBody>
      <dsp:txXfrm>
        <a:off x="5755158" y="1120097"/>
        <a:ext cx="1571502" cy="2151316"/>
      </dsp:txXfrm>
    </dsp:sp>
    <dsp:sp modelId="{62356BAC-D404-42E4-BEEB-91FBC7F6D2D9}">
      <dsp:nvSpPr>
        <dsp:cNvPr id="0" name=""/>
        <dsp:cNvSpPr/>
      </dsp:nvSpPr>
      <dsp:spPr>
        <a:xfrm>
          <a:off x="7286709" y="560687"/>
          <a:ext cx="536482" cy="415604"/>
        </a:xfrm>
        <a:prstGeom prst="rightArrow">
          <a:avLst>
            <a:gd name="adj1" fmla="val 60000"/>
            <a:gd name="adj2" fmla="val 50000"/>
          </a:avLst>
        </a:prstGeom>
        <a:solidFill>
          <a:schemeClr val="accent5">
            <a:hueOff val="1493614"/>
            <a:satOff val="-4119"/>
            <a:lumOff val="19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7286709" y="643808"/>
        <a:ext cx="411801" cy="249362"/>
      </dsp:txXfrm>
    </dsp:sp>
    <dsp:sp modelId="{C0C785B5-BF4C-4DFD-8501-930A315EFF21}">
      <dsp:nvSpPr>
        <dsp:cNvPr id="0" name=""/>
        <dsp:cNvSpPr/>
      </dsp:nvSpPr>
      <dsp:spPr>
        <a:xfrm>
          <a:off x="8045882" y="465774"/>
          <a:ext cx="1669286" cy="908146"/>
        </a:xfrm>
        <a:prstGeom prst="roundRect">
          <a:avLst>
            <a:gd name="adj" fmla="val 10000"/>
          </a:avLst>
        </a:prstGeom>
        <a:solidFill>
          <a:schemeClr val="bg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kern="1200"/>
            <a:t>Product That meets Customer/Market  demand(Need &amp; Want)</a:t>
          </a:r>
        </a:p>
      </dsp:txBody>
      <dsp:txXfrm>
        <a:off x="8045882" y="465774"/>
        <a:ext cx="1669286" cy="605430"/>
      </dsp:txXfrm>
    </dsp:sp>
    <dsp:sp modelId="{1DAE807A-F4E7-4231-A7FF-6D6E05F72940}">
      <dsp:nvSpPr>
        <dsp:cNvPr id="0" name=""/>
        <dsp:cNvSpPr/>
      </dsp:nvSpPr>
      <dsp:spPr>
        <a:xfrm>
          <a:off x="8387784" y="1071205"/>
          <a:ext cx="1669286" cy="2249100"/>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1493614"/>
              <a:satOff val="-4119"/>
              <a:lumOff val="19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solidFill>
                <a:schemeClr val="bg1">
                  <a:lumMod val="85000"/>
                </a:schemeClr>
              </a:solidFill>
            </a:rPr>
            <a:t>Relative priority of needs</a:t>
          </a:r>
        </a:p>
        <a:p>
          <a:pPr marL="114300" lvl="1" indent="-114300" algn="l" defTabSz="533400">
            <a:lnSpc>
              <a:spcPct val="90000"/>
            </a:lnSpc>
            <a:spcBef>
              <a:spcPct val="0"/>
            </a:spcBef>
            <a:spcAft>
              <a:spcPct val="15000"/>
            </a:spcAft>
            <a:buChar char="•"/>
          </a:pPr>
          <a:r>
            <a:rPr lang="en-US" sz="1200" kern="1200" dirty="0">
              <a:solidFill>
                <a:schemeClr val="bg1">
                  <a:lumMod val="85000"/>
                </a:schemeClr>
              </a:solidFill>
            </a:rPr>
            <a:t>Understand complementary and conflicting needs &amp; technical parameters</a:t>
          </a:r>
        </a:p>
        <a:p>
          <a:pPr marL="114300" lvl="1" indent="-114300" algn="l" defTabSz="533400">
            <a:lnSpc>
              <a:spcPct val="90000"/>
            </a:lnSpc>
            <a:spcBef>
              <a:spcPct val="0"/>
            </a:spcBef>
            <a:spcAft>
              <a:spcPct val="15000"/>
            </a:spcAft>
            <a:buChar char="•"/>
          </a:pPr>
          <a:r>
            <a:rPr lang="en-US" sz="1200" kern="1200" dirty="0">
              <a:solidFill>
                <a:schemeClr val="bg1">
                  <a:lumMod val="85000"/>
                </a:schemeClr>
              </a:solidFill>
            </a:rPr>
            <a:t>Identify measurable parameters that ensures needs translation</a:t>
          </a:r>
        </a:p>
        <a:p>
          <a:pPr marL="114300" lvl="1" indent="-114300" algn="l" defTabSz="533400">
            <a:lnSpc>
              <a:spcPct val="90000"/>
            </a:lnSpc>
            <a:spcBef>
              <a:spcPct val="0"/>
            </a:spcBef>
            <a:spcAft>
              <a:spcPct val="15000"/>
            </a:spcAft>
            <a:buChar char="•"/>
          </a:pPr>
          <a:r>
            <a:rPr lang="en-US" sz="1200" kern="1200" dirty="0">
              <a:solidFill>
                <a:schemeClr val="bg1">
                  <a:lumMod val="85000"/>
                </a:schemeClr>
              </a:solidFill>
            </a:rPr>
            <a:t>(Tool : QFD)</a:t>
          </a:r>
        </a:p>
      </dsp:txBody>
      <dsp:txXfrm>
        <a:off x="8436676" y="1120097"/>
        <a:ext cx="1571502" cy="215131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FAB7F4-3077-4ABD-9688-D377114C25D0}">
      <dsp:nvSpPr>
        <dsp:cNvPr id="0" name=""/>
        <dsp:cNvSpPr/>
      </dsp:nvSpPr>
      <dsp:spPr>
        <a:xfrm>
          <a:off x="1328" y="465774"/>
          <a:ext cx="1669286" cy="908146"/>
        </a:xfrm>
        <a:prstGeom prst="roundRect">
          <a:avLst>
            <a:gd name="adj" fmla="val 10000"/>
          </a:avLst>
        </a:prstGeom>
        <a:solidFill>
          <a:schemeClr val="bg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kern="1200"/>
            <a:t>Program Charter</a:t>
          </a:r>
        </a:p>
      </dsp:txBody>
      <dsp:txXfrm>
        <a:off x="1328" y="465774"/>
        <a:ext cx="1669286" cy="605430"/>
      </dsp:txXfrm>
    </dsp:sp>
    <dsp:sp modelId="{CB64F256-FC8C-47C8-B623-1544D5D7D554}">
      <dsp:nvSpPr>
        <dsp:cNvPr id="0" name=""/>
        <dsp:cNvSpPr/>
      </dsp:nvSpPr>
      <dsp:spPr>
        <a:xfrm>
          <a:off x="343230" y="1071205"/>
          <a:ext cx="1669286" cy="2249100"/>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solidFill>
                <a:schemeClr val="bg1">
                  <a:lumMod val="85000"/>
                </a:schemeClr>
              </a:solidFill>
            </a:rPr>
            <a:t>Mission</a:t>
          </a:r>
        </a:p>
        <a:p>
          <a:pPr marL="114300" lvl="1" indent="-114300" algn="l" defTabSz="533400">
            <a:lnSpc>
              <a:spcPct val="90000"/>
            </a:lnSpc>
            <a:spcBef>
              <a:spcPct val="0"/>
            </a:spcBef>
            <a:spcAft>
              <a:spcPct val="15000"/>
            </a:spcAft>
            <a:buChar char="•"/>
          </a:pPr>
          <a:r>
            <a:rPr lang="en-US" sz="1200" kern="1200" dirty="0">
              <a:solidFill>
                <a:schemeClr val="bg1">
                  <a:lumMod val="85000"/>
                </a:schemeClr>
              </a:solidFill>
            </a:rPr>
            <a:t>Scope</a:t>
          </a:r>
        </a:p>
        <a:p>
          <a:pPr marL="114300" lvl="1" indent="-114300" algn="l" defTabSz="533400">
            <a:lnSpc>
              <a:spcPct val="90000"/>
            </a:lnSpc>
            <a:spcBef>
              <a:spcPct val="0"/>
            </a:spcBef>
            <a:spcAft>
              <a:spcPct val="15000"/>
            </a:spcAft>
            <a:buChar char="•"/>
          </a:pPr>
          <a:r>
            <a:rPr lang="en-US" sz="1200" kern="1200" dirty="0">
              <a:solidFill>
                <a:schemeClr val="bg1">
                  <a:lumMod val="85000"/>
                </a:schemeClr>
              </a:solidFill>
            </a:rPr>
            <a:t>Target Mkt&gt;Critical few Vs useful many…</a:t>
          </a:r>
        </a:p>
        <a:p>
          <a:pPr marL="114300" lvl="1" indent="-114300" algn="l" defTabSz="533400">
            <a:lnSpc>
              <a:spcPct val="90000"/>
            </a:lnSpc>
            <a:spcBef>
              <a:spcPct val="0"/>
            </a:spcBef>
            <a:spcAft>
              <a:spcPct val="15000"/>
            </a:spcAft>
            <a:buChar char="•"/>
          </a:pPr>
          <a:r>
            <a:rPr lang="en-US" sz="1200" kern="1200" dirty="0">
              <a:solidFill>
                <a:schemeClr val="bg1">
                  <a:lumMod val="85000"/>
                </a:schemeClr>
              </a:solidFill>
            </a:rPr>
            <a:t>Identify Right Customer</a:t>
          </a:r>
        </a:p>
        <a:p>
          <a:pPr marL="114300" lvl="1" indent="-114300" algn="l" defTabSz="533400">
            <a:lnSpc>
              <a:spcPct val="90000"/>
            </a:lnSpc>
            <a:spcBef>
              <a:spcPct val="0"/>
            </a:spcBef>
            <a:spcAft>
              <a:spcPct val="15000"/>
            </a:spcAft>
            <a:buChar char="•"/>
          </a:pPr>
          <a:r>
            <a:rPr lang="en-US" sz="1200" kern="1200" dirty="0">
              <a:solidFill>
                <a:schemeClr val="bg1">
                  <a:lumMod val="85000"/>
                </a:schemeClr>
              </a:solidFill>
            </a:rPr>
            <a:t>(Tools Used: </a:t>
          </a:r>
          <a:r>
            <a:rPr lang="en-US" sz="1200" kern="1200" dirty="0" err="1">
              <a:solidFill>
                <a:schemeClr val="bg1">
                  <a:lumMod val="85000"/>
                </a:schemeClr>
              </a:solidFill>
            </a:rPr>
            <a:t>MultiGeneration</a:t>
          </a:r>
          <a:r>
            <a:rPr lang="en-US" sz="1200" kern="1200" dirty="0">
              <a:solidFill>
                <a:schemeClr val="bg1">
                  <a:lumMod val="85000"/>
                </a:schemeClr>
              </a:solidFill>
            </a:rPr>
            <a:t> Product plan, A3, MKT Segmentation, </a:t>
          </a:r>
          <a:r>
            <a:rPr lang="en-US" sz="1200" kern="1200" dirty="0" err="1">
              <a:solidFill>
                <a:schemeClr val="bg1">
                  <a:lumMod val="85000"/>
                </a:schemeClr>
              </a:solidFill>
            </a:rPr>
            <a:t>etc</a:t>
          </a:r>
          <a:r>
            <a:rPr lang="en-US" sz="1200" kern="1200" dirty="0">
              <a:solidFill>
                <a:schemeClr val="bg1">
                  <a:lumMod val="85000"/>
                </a:schemeClr>
              </a:solidFill>
            </a:rPr>
            <a:t>)</a:t>
          </a:r>
        </a:p>
      </dsp:txBody>
      <dsp:txXfrm>
        <a:off x="392122" y="1120097"/>
        <a:ext cx="1571502" cy="2151316"/>
      </dsp:txXfrm>
    </dsp:sp>
    <dsp:sp modelId="{FA4D8A5C-B26E-46EA-A331-71C8CE4F4A98}">
      <dsp:nvSpPr>
        <dsp:cNvPr id="0" name=""/>
        <dsp:cNvSpPr/>
      </dsp:nvSpPr>
      <dsp:spPr>
        <a:xfrm>
          <a:off x="1923672" y="560687"/>
          <a:ext cx="536482" cy="415604"/>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923672" y="643808"/>
        <a:ext cx="411801" cy="249362"/>
      </dsp:txXfrm>
    </dsp:sp>
    <dsp:sp modelId="{F8898A45-9AF1-46C6-8F69-EB8BDF75D185}">
      <dsp:nvSpPr>
        <dsp:cNvPr id="0" name=""/>
        <dsp:cNvSpPr/>
      </dsp:nvSpPr>
      <dsp:spPr>
        <a:xfrm>
          <a:off x="2682846" y="465774"/>
          <a:ext cx="1669286" cy="908146"/>
        </a:xfrm>
        <a:prstGeom prst="roundRect">
          <a:avLst>
            <a:gd name="adj" fmla="val 10000"/>
          </a:avLst>
        </a:prstGeom>
        <a:solidFill>
          <a:schemeClr val="bg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kern="1200"/>
            <a:t>Customer Insight</a:t>
          </a:r>
        </a:p>
      </dsp:txBody>
      <dsp:txXfrm>
        <a:off x="2682846" y="465774"/>
        <a:ext cx="1669286" cy="605430"/>
      </dsp:txXfrm>
    </dsp:sp>
    <dsp:sp modelId="{A86529DB-7E36-4DC5-9BE3-4E78809A5BEC}">
      <dsp:nvSpPr>
        <dsp:cNvPr id="0" name=""/>
        <dsp:cNvSpPr/>
      </dsp:nvSpPr>
      <dsp:spPr>
        <a:xfrm>
          <a:off x="3024748" y="1071205"/>
          <a:ext cx="1669286" cy="2249100"/>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497871"/>
              <a:satOff val="-1373"/>
              <a:lumOff val="6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solidFill>
                <a:schemeClr val="bg1">
                  <a:lumMod val="85000"/>
                </a:schemeClr>
              </a:solidFill>
            </a:rPr>
            <a:t>Capture VOC</a:t>
          </a:r>
        </a:p>
        <a:p>
          <a:pPr marL="114300" lvl="1" indent="-114300" algn="l" defTabSz="533400">
            <a:lnSpc>
              <a:spcPct val="90000"/>
            </a:lnSpc>
            <a:spcBef>
              <a:spcPct val="0"/>
            </a:spcBef>
            <a:spcAft>
              <a:spcPct val="15000"/>
            </a:spcAft>
            <a:buChar char="•"/>
          </a:pPr>
          <a:r>
            <a:rPr lang="en-US" sz="1200" kern="1200" dirty="0">
              <a:solidFill>
                <a:schemeClr val="bg1">
                  <a:lumMod val="85000"/>
                </a:schemeClr>
              </a:solidFill>
            </a:rPr>
            <a:t>Qualitative Customer Insights</a:t>
          </a:r>
        </a:p>
        <a:p>
          <a:pPr marL="114300" lvl="1" indent="-114300" algn="l" defTabSz="533400">
            <a:lnSpc>
              <a:spcPct val="90000"/>
            </a:lnSpc>
            <a:spcBef>
              <a:spcPct val="0"/>
            </a:spcBef>
            <a:spcAft>
              <a:spcPct val="15000"/>
            </a:spcAft>
            <a:buChar char="•"/>
          </a:pPr>
          <a:r>
            <a:rPr lang="en-US" sz="1200" kern="1200" dirty="0">
              <a:solidFill>
                <a:schemeClr val="bg1">
                  <a:lumMod val="85000"/>
                </a:schemeClr>
              </a:solidFill>
            </a:rPr>
            <a:t>Quantitative Customer Needs &amp;Wants</a:t>
          </a:r>
        </a:p>
        <a:p>
          <a:pPr marL="114300" lvl="1" indent="-114300" algn="l" defTabSz="533400">
            <a:lnSpc>
              <a:spcPct val="90000"/>
            </a:lnSpc>
            <a:spcBef>
              <a:spcPct val="0"/>
            </a:spcBef>
            <a:spcAft>
              <a:spcPct val="15000"/>
            </a:spcAft>
            <a:buChar char="•"/>
          </a:pPr>
          <a:r>
            <a:rPr lang="en-US" sz="1200" kern="1200" dirty="0">
              <a:solidFill>
                <a:schemeClr val="bg1">
                  <a:lumMod val="85000"/>
                </a:schemeClr>
              </a:solidFill>
            </a:rPr>
            <a:t>(Tools used Survey, Interview FGD, Customer mapping, Conjoint Analysis)</a:t>
          </a:r>
        </a:p>
      </dsp:txBody>
      <dsp:txXfrm>
        <a:off x="3073640" y="1120097"/>
        <a:ext cx="1571502" cy="2151316"/>
      </dsp:txXfrm>
    </dsp:sp>
    <dsp:sp modelId="{5A920E43-1610-4AD8-9C26-6693376C645F}">
      <dsp:nvSpPr>
        <dsp:cNvPr id="0" name=""/>
        <dsp:cNvSpPr/>
      </dsp:nvSpPr>
      <dsp:spPr>
        <a:xfrm>
          <a:off x="4605191" y="560687"/>
          <a:ext cx="536482" cy="415604"/>
        </a:xfrm>
        <a:prstGeom prst="rightArrow">
          <a:avLst>
            <a:gd name="adj1" fmla="val 60000"/>
            <a:gd name="adj2" fmla="val 50000"/>
          </a:avLst>
        </a:prstGeom>
        <a:solidFill>
          <a:schemeClr val="accent5">
            <a:hueOff val="746807"/>
            <a:satOff val="-2060"/>
            <a:lumOff val="9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605191" y="643808"/>
        <a:ext cx="411801" cy="249362"/>
      </dsp:txXfrm>
    </dsp:sp>
    <dsp:sp modelId="{98BEDABC-931A-4F26-B63D-FE78F0666B46}">
      <dsp:nvSpPr>
        <dsp:cNvPr id="0" name=""/>
        <dsp:cNvSpPr/>
      </dsp:nvSpPr>
      <dsp:spPr>
        <a:xfrm>
          <a:off x="5364364" y="465774"/>
          <a:ext cx="1669286" cy="908146"/>
        </a:xfrm>
        <a:prstGeom prst="roundRect">
          <a:avLst>
            <a:gd name="adj" fmla="val 10000"/>
          </a:avLst>
        </a:prstGeom>
        <a:solidFill>
          <a:srgbClr val="E2E5E8"/>
        </a:solidFill>
        <a:ln w="1587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kern="1200" dirty="0"/>
            <a:t>Prioritize Customer Needs  from the insight</a:t>
          </a:r>
        </a:p>
      </dsp:txBody>
      <dsp:txXfrm>
        <a:off x="5364364" y="465774"/>
        <a:ext cx="1669286" cy="605430"/>
      </dsp:txXfrm>
    </dsp:sp>
    <dsp:sp modelId="{F886DA9E-6D6B-440F-8A0F-240D37420E8D}">
      <dsp:nvSpPr>
        <dsp:cNvPr id="0" name=""/>
        <dsp:cNvSpPr/>
      </dsp:nvSpPr>
      <dsp:spPr>
        <a:xfrm>
          <a:off x="5706266" y="1071205"/>
          <a:ext cx="1669286" cy="2249100"/>
        </a:xfrm>
        <a:prstGeom prst="roundRect">
          <a:avLst>
            <a:gd name="adj" fmla="val 10000"/>
          </a:avLst>
        </a:prstGeom>
        <a:solidFill>
          <a:srgbClr val="FFFFFF">
            <a:alpha val="90000"/>
            <a:hueOff val="0"/>
            <a:satOff val="0"/>
            <a:lumOff val="0"/>
            <a:alphaOff val="0"/>
          </a:srgbClr>
        </a:solidFill>
        <a:ln w="15875" cap="flat" cmpd="sng" algn="ctr">
          <a:solidFill>
            <a:srgbClr val="2EBA43">
              <a:hueOff val="497871"/>
              <a:satOff val="-1373"/>
              <a:lumOff val="65"/>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err="1">
              <a:solidFill>
                <a:srgbClr val="FFFFFF">
                  <a:lumMod val="85000"/>
                </a:srgbClr>
              </a:solidFill>
              <a:latin typeface="Speak Pro" panose="020F0502020204030204"/>
              <a:ea typeface="+mn-ea"/>
              <a:cs typeface="+mn-cs"/>
            </a:rPr>
            <a:t>Prioritise</a:t>
          </a:r>
          <a:r>
            <a:rPr lang="en-US" sz="1200" kern="1200" dirty="0">
              <a:solidFill>
                <a:srgbClr val="FFFFFF">
                  <a:lumMod val="85000"/>
                </a:srgbClr>
              </a:solidFill>
              <a:latin typeface="Speak Pro" panose="020F0502020204030204"/>
              <a:ea typeface="+mn-ea"/>
              <a:cs typeface="+mn-cs"/>
            </a:rPr>
            <a:t> the needs</a:t>
          </a:r>
        </a:p>
        <a:p>
          <a:pPr marL="114300" lvl="1" indent="-114300" algn="l" defTabSz="533400">
            <a:lnSpc>
              <a:spcPct val="90000"/>
            </a:lnSpc>
            <a:spcBef>
              <a:spcPct val="0"/>
            </a:spcBef>
            <a:spcAft>
              <a:spcPct val="15000"/>
            </a:spcAft>
            <a:buChar char="•"/>
          </a:pPr>
          <a:r>
            <a:rPr lang="en-US" sz="1200" kern="1200" dirty="0">
              <a:solidFill>
                <a:srgbClr val="FFFFFF">
                  <a:lumMod val="85000"/>
                </a:srgbClr>
              </a:solidFill>
              <a:latin typeface="Speak Pro" panose="020F0502020204030204"/>
              <a:ea typeface="+mn-ea"/>
              <a:cs typeface="+mn-cs"/>
            </a:rPr>
            <a:t>Subgroup / bucketize the </a:t>
          </a:r>
          <a:r>
            <a:rPr lang="en-US" sz="1200" kern="1200" dirty="0" err="1">
              <a:solidFill>
                <a:srgbClr val="FFFFFF">
                  <a:lumMod val="85000"/>
                </a:srgbClr>
              </a:solidFill>
              <a:latin typeface="Speak Pro" panose="020F0502020204030204"/>
              <a:ea typeface="+mn-ea"/>
              <a:cs typeface="+mn-cs"/>
            </a:rPr>
            <a:t>reqmt</a:t>
          </a:r>
          <a:endParaRPr lang="en-US" sz="1200" kern="1200" dirty="0">
            <a:solidFill>
              <a:srgbClr val="FFFFFF">
                <a:lumMod val="85000"/>
              </a:srgbClr>
            </a:solidFill>
            <a:latin typeface="Speak Pro" panose="020F0502020204030204"/>
            <a:ea typeface="+mn-ea"/>
            <a:cs typeface="+mn-cs"/>
          </a:endParaRPr>
        </a:p>
        <a:p>
          <a:pPr marL="114300" lvl="1" indent="-114300" algn="l" defTabSz="533400">
            <a:lnSpc>
              <a:spcPct val="90000"/>
            </a:lnSpc>
            <a:spcBef>
              <a:spcPct val="0"/>
            </a:spcBef>
            <a:spcAft>
              <a:spcPct val="15000"/>
            </a:spcAft>
            <a:buChar char="•"/>
          </a:pPr>
          <a:r>
            <a:rPr lang="en-US" sz="1200" kern="1200" dirty="0">
              <a:solidFill>
                <a:srgbClr val="FFFFFF">
                  <a:lumMod val="85000"/>
                </a:srgbClr>
              </a:solidFill>
              <a:latin typeface="Speak Pro" panose="020F0502020204030204"/>
              <a:ea typeface="+mn-ea"/>
              <a:cs typeface="+mn-cs"/>
            </a:rPr>
            <a:t> Tools used KANO, Affinity </a:t>
          </a:r>
          <a:r>
            <a:rPr lang="en-US" sz="1200" kern="1200" dirty="0" err="1">
              <a:solidFill>
                <a:srgbClr val="FFFFFF">
                  <a:lumMod val="85000"/>
                </a:srgbClr>
              </a:solidFill>
              <a:latin typeface="Speak Pro" panose="020F0502020204030204"/>
              <a:ea typeface="+mn-ea"/>
              <a:cs typeface="+mn-cs"/>
            </a:rPr>
            <a:t>Dgm</a:t>
          </a:r>
          <a:r>
            <a:rPr lang="en-US" sz="1200" kern="1200" dirty="0">
              <a:solidFill>
                <a:srgbClr val="FFFFFF">
                  <a:lumMod val="85000"/>
                </a:srgbClr>
              </a:solidFill>
              <a:latin typeface="Speak Pro" panose="020F0502020204030204"/>
              <a:ea typeface="+mn-ea"/>
              <a:cs typeface="+mn-cs"/>
            </a:rPr>
            <a:t>, Str. Tree)</a:t>
          </a:r>
        </a:p>
      </dsp:txBody>
      <dsp:txXfrm>
        <a:off x="5755158" y="1120097"/>
        <a:ext cx="1571502" cy="2151316"/>
      </dsp:txXfrm>
    </dsp:sp>
    <dsp:sp modelId="{62356BAC-D404-42E4-BEEB-91FBC7F6D2D9}">
      <dsp:nvSpPr>
        <dsp:cNvPr id="0" name=""/>
        <dsp:cNvSpPr/>
      </dsp:nvSpPr>
      <dsp:spPr>
        <a:xfrm>
          <a:off x="7286709" y="560687"/>
          <a:ext cx="536482" cy="415604"/>
        </a:xfrm>
        <a:prstGeom prst="rightArrow">
          <a:avLst>
            <a:gd name="adj1" fmla="val 60000"/>
            <a:gd name="adj2" fmla="val 50000"/>
          </a:avLst>
        </a:prstGeom>
        <a:solidFill>
          <a:schemeClr val="accent5">
            <a:hueOff val="1493614"/>
            <a:satOff val="-4119"/>
            <a:lumOff val="19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7286709" y="643808"/>
        <a:ext cx="411801" cy="249362"/>
      </dsp:txXfrm>
    </dsp:sp>
    <dsp:sp modelId="{C0C785B5-BF4C-4DFD-8501-930A315EFF21}">
      <dsp:nvSpPr>
        <dsp:cNvPr id="0" name=""/>
        <dsp:cNvSpPr/>
      </dsp:nvSpPr>
      <dsp:spPr>
        <a:xfrm>
          <a:off x="8045882" y="465774"/>
          <a:ext cx="1669286" cy="908146"/>
        </a:xfrm>
        <a:prstGeom prst="roundRect">
          <a:avLst>
            <a:gd name="adj" fmla="val 10000"/>
          </a:avLst>
        </a:prstGeom>
        <a:solidFill>
          <a:schemeClr val="accent4"/>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kern="1200"/>
            <a:t>Product That meets Customer/Market  demand(Need &amp; Want)</a:t>
          </a:r>
        </a:p>
      </dsp:txBody>
      <dsp:txXfrm>
        <a:off x="8045882" y="465774"/>
        <a:ext cx="1669286" cy="605430"/>
      </dsp:txXfrm>
    </dsp:sp>
    <dsp:sp modelId="{1DAE807A-F4E7-4231-A7FF-6D6E05F72940}">
      <dsp:nvSpPr>
        <dsp:cNvPr id="0" name=""/>
        <dsp:cNvSpPr/>
      </dsp:nvSpPr>
      <dsp:spPr>
        <a:xfrm>
          <a:off x="8387784" y="1071205"/>
          <a:ext cx="1669286" cy="2249100"/>
        </a:xfrm>
        <a:prstGeom prst="roundRect">
          <a:avLst>
            <a:gd name="adj" fmla="val 10000"/>
          </a:avLst>
        </a:prstGeom>
        <a:solidFill>
          <a:srgbClr val="FFFFFF">
            <a:alpha val="90000"/>
            <a:hueOff val="0"/>
            <a:satOff val="0"/>
            <a:lumOff val="0"/>
            <a:alphaOff val="0"/>
          </a:srgbClr>
        </a:solidFill>
        <a:ln w="15875" cap="flat" cmpd="sng" algn="ctr">
          <a:solidFill>
            <a:srgbClr val="2EBA43">
              <a:hueOff val="995743"/>
              <a:satOff val="-2746"/>
              <a:lumOff val="13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solidFill>
                <a:srgbClr val="000000">
                  <a:hueOff val="0"/>
                  <a:satOff val="0"/>
                  <a:lumOff val="0"/>
                  <a:alphaOff val="0"/>
                </a:srgbClr>
              </a:solidFill>
              <a:latin typeface="Speak Pro" panose="020F0502020204030204"/>
              <a:ea typeface="+mn-ea"/>
              <a:cs typeface="+mn-cs"/>
            </a:rPr>
            <a:t>Relative priority of needs</a:t>
          </a:r>
        </a:p>
        <a:p>
          <a:pPr marL="114300" lvl="1" indent="-114300" algn="l" defTabSz="533400">
            <a:lnSpc>
              <a:spcPct val="90000"/>
            </a:lnSpc>
            <a:spcBef>
              <a:spcPct val="0"/>
            </a:spcBef>
            <a:spcAft>
              <a:spcPct val="15000"/>
            </a:spcAft>
            <a:buChar char="•"/>
          </a:pPr>
          <a:r>
            <a:rPr lang="en-US" sz="1200" kern="1200" dirty="0">
              <a:solidFill>
                <a:srgbClr val="000000">
                  <a:hueOff val="0"/>
                  <a:satOff val="0"/>
                  <a:lumOff val="0"/>
                  <a:alphaOff val="0"/>
                </a:srgbClr>
              </a:solidFill>
              <a:latin typeface="Speak Pro" panose="020F0502020204030204"/>
              <a:ea typeface="+mn-ea"/>
              <a:cs typeface="+mn-cs"/>
            </a:rPr>
            <a:t>Understand complementary and conflicting needs &amp; technical parameters</a:t>
          </a:r>
        </a:p>
        <a:p>
          <a:pPr marL="114300" lvl="1" indent="-114300" algn="l" defTabSz="533400">
            <a:lnSpc>
              <a:spcPct val="90000"/>
            </a:lnSpc>
            <a:spcBef>
              <a:spcPct val="0"/>
            </a:spcBef>
            <a:spcAft>
              <a:spcPct val="15000"/>
            </a:spcAft>
            <a:buChar char="•"/>
          </a:pPr>
          <a:r>
            <a:rPr lang="en-US" sz="1200" kern="1200" dirty="0">
              <a:solidFill>
                <a:srgbClr val="000000">
                  <a:hueOff val="0"/>
                  <a:satOff val="0"/>
                  <a:lumOff val="0"/>
                  <a:alphaOff val="0"/>
                </a:srgbClr>
              </a:solidFill>
              <a:latin typeface="Speak Pro" panose="020F0502020204030204"/>
              <a:ea typeface="+mn-ea"/>
              <a:cs typeface="+mn-cs"/>
            </a:rPr>
            <a:t>Identify measurable parameters that ensures needs translation</a:t>
          </a:r>
        </a:p>
        <a:p>
          <a:pPr marL="114300" lvl="1" indent="-114300" algn="l" defTabSz="533400">
            <a:lnSpc>
              <a:spcPct val="90000"/>
            </a:lnSpc>
            <a:spcBef>
              <a:spcPct val="0"/>
            </a:spcBef>
            <a:spcAft>
              <a:spcPct val="15000"/>
            </a:spcAft>
            <a:buChar char="•"/>
          </a:pPr>
          <a:r>
            <a:rPr lang="en-US" sz="1200" kern="1200" dirty="0">
              <a:solidFill>
                <a:srgbClr val="000000">
                  <a:hueOff val="0"/>
                  <a:satOff val="0"/>
                  <a:lumOff val="0"/>
                  <a:alphaOff val="0"/>
                </a:srgbClr>
              </a:solidFill>
              <a:latin typeface="Speak Pro" panose="020F0502020204030204"/>
              <a:ea typeface="+mn-ea"/>
              <a:cs typeface="+mn-cs"/>
            </a:rPr>
            <a:t>(Tool : QFD)</a:t>
          </a:r>
        </a:p>
      </dsp:txBody>
      <dsp:txXfrm>
        <a:off x="8436676" y="1120097"/>
        <a:ext cx="1571502" cy="215131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26E3FB-9861-484D-8252-81FA05744D96}">
      <dsp:nvSpPr>
        <dsp:cNvPr id="0" name=""/>
        <dsp:cNvSpPr/>
      </dsp:nvSpPr>
      <dsp:spPr>
        <a:xfrm>
          <a:off x="990246" y="1810"/>
          <a:ext cx="1878583" cy="1127149"/>
        </a:xfrm>
        <a:prstGeom prst="rect">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Product </a:t>
          </a:r>
          <a:r>
            <a:rPr lang="en-US" sz="1700" kern="1200" dirty="0" err="1"/>
            <a:t>LifeCycle</a:t>
          </a:r>
          <a:r>
            <a:rPr lang="en-US" sz="1700" kern="1200" dirty="0"/>
            <a:t> Management</a:t>
          </a:r>
          <a:endParaRPr lang="en-IN" sz="1700" kern="1200" dirty="0"/>
        </a:p>
      </dsp:txBody>
      <dsp:txXfrm>
        <a:off x="990246" y="1810"/>
        <a:ext cx="1878583" cy="1127149"/>
      </dsp:txXfrm>
    </dsp:sp>
    <dsp:sp modelId="{8367392C-A793-42ED-B313-BCEF4D22747B}">
      <dsp:nvSpPr>
        <dsp:cNvPr id="0" name=""/>
        <dsp:cNvSpPr/>
      </dsp:nvSpPr>
      <dsp:spPr>
        <a:xfrm>
          <a:off x="3056687" y="1810"/>
          <a:ext cx="1878583" cy="1127149"/>
        </a:xfrm>
        <a:prstGeom prst="rect">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Customer Centric , Design Centric Product D</a:t>
          </a:r>
          <a:endParaRPr lang="en-IN" sz="1700" kern="1200" dirty="0"/>
        </a:p>
      </dsp:txBody>
      <dsp:txXfrm>
        <a:off x="3056687" y="1810"/>
        <a:ext cx="1878583" cy="1127149"/>
      </dsp:txXfrm>
    </dsp:sp>
    <dsp:sp modelId="{F61F67E9-FCF1-4515-A822-F50EE4C9BFC8}">
      <dsp:nvSpPr>
        <dsp:cNvPr id="0" name=""/>
        <dsp:cNvSpPr/>
      </dsp:nvSpPr>
      <dsp:spPr>
        <a:xfrm>
          <a:off x="5123129" y="1810"/>
          <a:ext cx="1878583" cy="1127149"/>
        </a:xfrm>
        <a:prstGeom prst="rect">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Evolution of Human Centric design</a:t>
          </a:r>
          <a:endParaRPr lang="en-IN" sz="1700" kern="1200" dirty="0"/>
        </a:p>
      </dsp:txBody>
      <dsp:txXfrm>
        <a:off x="5123129" y="1810"/>
        <a:ext cx="1878583" cy="1127149"/>
      </dsp:txXfrm>
    </dsp:sp>
    <dsp:sp modelId="{A02997A9-A211-4F61-B266-94FA06D7DA93}">
      <dsp:nvSpPr>
        <dsp:cNvPr id="0" name=""/>
        <dsp:cNvSpPr/>
      </dsp:nvSpPr>
      <dsp:spPr>
        <a:xfrm>
          <a:off x="7189570" y="1810"/>
          <a:ext cx="1878583" cy="1127149"/>
        </a:xfrm>
        <a:prstGeom prst="rect">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rPr>
            <a:t>Product Management </a:t>
          </a:r>
          <a:endParaRPr lang="en-IN" sz="1700" kern="1200" dirty="0"/>
        </a:p>
      </dsp:txBody>
      <dsp:txXfrm>
        <a:off x="7189570" y="1810"/>
        <a:ext cx="1878583" cy="1127149"/>
      </dsp:txXfrm>
    </dsp:sp>
    <dsp:sp modelId="{9A81C77C-A7E8-46C8-924D-1C993C37BF48}">
      <dsp:nvSpPr>
        <dsp:cNvPr id="0" name=""/>
        <dsp:cNvSpPr/>
      </dsp:nvSpPr>
      <dsp:spPr>
        <a:xfrm>
          <a:off x="990246" y="1316819"/>
          <a:ext cx="1878583" cy="1127149"/>
        </a:xfrm>
        <a:prstGeom prst="rect">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mn-lt"/>
              <a:ea typeface="+mn-ea"/>
              <a:cs typeface="+mn-cs"/>
            </a:rPr>
            <a:t>Integration of Design Thinking-Lean-Agile</a:t>
          </a:r>
          <a:endParaRPr lang="en-IN" sz="1700" kern="1200" dirty="0"/>
        </a:p>
      </dsp:txBody>
      <dsp:txXfrm>
        <a:off x="990246" y="1316819"/>
        <a:ext cx="1878583" cy="1127149"/>
      </dsp:txXfrm>
    </dsp:sp>
    <dsp:sp modelId="{A54E9642-ECAC-43D8-B319-511C41BCA2CC}">
      <dsp:nvSpPr>
        <dsp:cNvPr id="0" name=""/>
        <dsp:cNvSpPr/>
      </dsp:nvSpPr>
      <dsp:spPr>
        <a:xfrm>
          <a:off x="3056687" y="1316819"/>
          <a:ext cx="1878583" cy="1127149"/>
        </a:xfrm>
        <a:prstGeom prst="rect">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Lean, Continuous Improved, Validated </a:t>
          </a:r>
          <a:r>
            <a:rPr lang="en-US" sz="1700" kern="1200" dirty="0" err="1"/>
            <a:t>leadrning</a:t>
          </a:r>
          <a:endParaRPr lang="en-IN" sz="1700" kern="1200" dirty="0"/>
        </a:p>
      </dsp:txBody>
      <dsp:txXfrm>
        <a:off x="3056687" y="1316819"/>
        <a:ext cx="1878583" cy="1127149"/>
      </dsp:txXfrm>
    </dsp:sp>
    <dsp:sp modelId="{00E71BCF-969C-4B1E-BFCD-C9ACCC064E0F}">
      <dsp:nvSpPr>
        <dsp:cNvPr id="0" name=""/>
        <dsp:cNvSpPr/>
      </dsp:nvSpPr>
      <dsp:spPr>
        <a:xfrm>
          <a:off x="5123129" y="1316819"/>
          <a:ext cx="1878583" cy="11271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baseline="0" dirty="0"/>
            <a:t>Path/ Process Flow</a:t>
          </a:r>
          <a:endParaRPr lang="en-IN" sz="1700" kern="1200" dirty="0"/>
        </a:p>
      </dsp:txBody>
      <dsp:txXfrm>
        <a:off x="5123129" y="1316819"/>
        <a:ext cx="1878583" cy="1127149"/>
      </dsp:txXfrm>
    </dsp:sp>
    <dsp:sp modelId="{21A7D3D0-B533-413D-A561-E22C0F32A506}">
      <dsp:nvSpPr>
        <dsp:cNvPr id="0" name=""/>
        <dsp:cNvSpPr/>
      </dsp:nvSpPr>
      <dsp:spPr>
        <a:xfrm>
          <a:off x="7189570" y="1316819"/>
          <a:ext cx="1878583" cy="11271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baseline="0" dirty="0"/>
            <a:t>VOC &amp; Customer Insight Analysis (Conjoint)</a:t>
          </a:r>
          <a:endParaRPr lang="en-US" sz="1700" kern="1200" dirty="0"/>
        </a:p>
      </dsp:txBody>
      <dsp:txXfrm>
        <a:off x="7189570" y="1316819"/>
        <a:ext cx="1878583" cy="1127149"/>
      </dsp:txXfrm>
    </dsp:sp>
    <dsp:sp modelId="{A3DB525C-108C-4CDB-B989-6B3A6029611C}">
      <dsp:nvSpPr>
        <dsp:cNvPr id="0" name=""/>
        <dsp:cNvSpPr/>
      </dsp:nvSpPr>
      <dsp:spPr>
        <a:xfrm>
          <a:off x="4089908" y="2631827"/>
          <a:ext cx="1878583" cy="11271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baseline="0" dirty="0"/>
            <a:t>Customer Insight to Product /Process Specifications (QFD)</a:t>
          </a:r>
          <a:endParaRPr lang="en-US" sz="1700" kern="1200" dirty="0"/>
        </a:p>
      </dsp:txBody>
      <dsp:txXfrm>
        <a:off x="4089908" y="2631827"/>
        <a:ext cx="1878583" cy="11271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AF23F3-671B-4261-A3AB-7C26BAA574A9}">
      <dsp:nvSpPr>
        <dsp:cNvPr id="0" name=""/>
        <dsp:cNvSpPr/>
      </dsp:nvSpPr>
      <dsp:spPr>
        <a:xfrm>
          <a:off x="769" y="989385"/>
          <a:ext cx="3000029" cy="180001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n-US" sz="1800" kern="1200"/>
            <a:t>Intro</a:t>
          </a:r>
          <a:endParaRPr lang="en-IN" sz="1800" kern="1200" dirty="0"/>
        </a:p>
        <a:p>
          <a:pPr marL="114300" lvl="1" indent="-114300" algn="l" defTabSz="622300">
            <a:lnSpc>
              <a:spcPct val="100000"/>
            </a:lnSpc>
            <a:spcBef>
              <a:spcPct val="0"/>
            </a:spcBef>
            <a:spcAft>
              <a:spcPct val="15000"/>
            </a:spcAft>
            <a:buChar char="•"/>
          </a:pPr>
          <a:r>
            <a:rPr lang="en-US" sz="1400" b="1" kern="1200"/>
            <a:t>Understanding Customer Needs &amp; Wants</a:t>
          </a:r>
          <a:endParaRPr lang="en-IN" sz="1400" kern="1200" dirty="0"/>
        </a:p>
        <a:p>
          <a:pPr marL="228600" lvl="2" indent="-114300" algn="l" defTabSz="622300">
            <a:lnSpc>
              <a:spcPct val="100000"/>
            </a:lnSpc>
            <a:spcBef>
              <a:spcPct val="0"/>
            </a:spcBef>
            <a:spcAft>
              <a:spcPct val="15000"/>
            </a:spcAft>
            <a:buChar char="•"/>
          </a:pPr>
          <a:r>
            <a:rPr lang="en-US" sz="1400" kern="1200"/>
            <a:t>VOC Methods</a:t>
          </a:r>
          <a:endParaRPr lang="en-US" sz="1400" kern="1200" dirty="0"/>
        </a:p>
        <a:p>
          <a:pPr marL="228600" lvl="2" indent="-114300" algn="l" defTabSz="622300">
            <a:lnSpc>
              <a:spcPct val="100000"/>
            </a:lnSpc>
            <a:spcBef>
              <a:spcPct val="0"/>
            </a:spcBef>
            <a:spcAft>
              <a:spcPct val="15000"/>
            </a:spcAft>
            <a:buChar char="•"/>
          </a:pPr>
          <a:r>
            <a:rPr lang="en-US" sz="1400" kern="1200"/>
            <a:t>(Interviewing techniques)</a:t>
          </a:r>
          <a:endParaRPr lang="en-US" sz="1400" kern="1200" dirty="0"/>
        </a:p>
      </dsp:txBody>
      <dsp:txXfrm>
        <a:off x="769" y="989385"/>
        <a:ext cx="3000029" cy="1800017"/>
      </dsp:txXfrm>
    </dsp:sp>
    <dsp:sp modelId="{E4C59AC2-A515-4B31-8E1F-D848F8FEE98F}">
      <dsp:nvSpPr>
        <dsp:cNvPr id="0" name=""/>
        <dsp:cNvSpPr/>
      </dsp:nvSpPr>
      <dsp:spPr>
        <a:xfrm>
          <a:off x="3300801" y="989385"/>
          <a:ext cx="3000029" cy="1800017"/>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n-US" sz="1800" kern="1200"/>
            <a:t>Gathering &amp; Managing Customer Reqmts </a:t>
          </a:r>
          <a:endParaRPr lang="en-IN" sz="1800" kern="1200" dirty="0"/>
        </a:p>
        <a:p>
          <a:pPr marL="114300" lvl="1" indent="-114300" algn="l" defTabSz="622300">
            <a:lnSpc>
              <a:spcPct val="100000"/>
            </a:lnSpc>
            <a:spcBef>
              <a:spcPct val="0"/>
            </a:spcBef>
            <a:spcAft>
              <a:spcPct val="15000"/>
            </a:spcAft>
            <a:buChar char="•"/>
          </a:pPr>
          <a:r>
            <a:rPr lang="en-US" sz="1400" kern="1200"/>
            <a:t>Market Research</a:t>
          </a:r>
          <a:endParaRPr lang="en-IN" sz="1400" kern="1200" dirty="0"/>
        </a:p>
        <a:p>
          <a:pPr marL="114300" lvl="1" indent="-114300" algn="l" defTabSz="622300">
            <a:lnSpc>
              <a:spcPct val="100000"/>
            </a:lnSpc>
            <a:spcBef>
              <a:spcPct val="0"/>
            </a:spcBef>
            <a:spcAft>
              <a:spcPct val="15000"/>
            </a:spcAft>
            <a:buChar char="•"/>
          </a:pPr>
          <a:r>
            <a:rPr lang="en-US" sz="1400" kern="1200"/>
            <a:t>Customer Study</a:t>
          </a:r>
          <a:endParaRPr lang="en-IN" sz="1400" kern="1200" dirty="0"/>
        </a:p>
        <a:p>
          <a:pPr marL="114300" lvl="1" indent="-114300" algn="l" defTabSz="622300">
            <a:lnSpc>
              <a:spcPct val="100000"/>
            </a:lnSpc>
            <a:spcBef>
              <a:spcPct val="0"/>
            </a:spcBef>
            <a:spcAft>
              <a:spcPct val="15000"/>
            </a:spcAft>
            <a:buChar char="•"/>
          </a:pPr>
          <a:r>
            <a:rPr lang="en-US" sz="1400" kern="1200"/>
            <a:t>Feature Study</a:t>
          </a:r>
          <a:endParaRPr lang="en-IN" sz="1400" kern="1200" dirty="0"/>
        </a:p>
        <a:p>
          <a:pPr marL="114300" lvl="1" indent="-114300" algn="l" defTabSz="622300">
            <a:lnSpc>
              <a:spcPct val="100000"/>
            </a:lnSpc>
            <a:spcBef>
              <a:spcPct val="0"/>
            </a:spcBef>
            <a:spcAft>
              <a:spcPct val="15000"/>
            </a:spcAft>
            <a:buChar char="•"/>
          </a:pPr>
          <a:r>
            <a:rPr lang="en-US" sz="1400" kern="1200"/>
            <a:t>Product Roadmaps of Competition</a:t>
          </a:r>
          <a:endParaRPr lang="en-IN" sz="1400" kern="1200" dirty="0"/>
        </a:p>
      </dsp:txBody>
      <dsp:txXfrm>
        <a:off x="3300801" y="989385"/>
        <a:ext cx="3000029" cy="1800017"/>
      </dsp:txXfrm>
    </dsp:sp>
    <dsp:sp modelId="{DA7D6996-B812-4134-9916-FBF917D36FBB}">
      <dsp:nvSpPr>
        <dsp:cNvPr id="0" name=""/>
        <dsp:cNvSpPr/>
      </dsp:nvSpPr>
      <dsp:spPr>
        <a:xfrm>
          <a:off x="769" y="3089405"/>
          <a:ext cx="3000029" cy="1800017"/>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n-US" sz="1800" kern="1200"/>
            <a:t>UX</a:t>
          </a:r>
          <a:endParaRPr lang="en-IN" sz="1800" kern="1200" dirty="0"/>
        </a:p>
        <a:p>
          <a:pPr marL="114300" lvl="1" indent="-114300" algn="l" defTabSz="622300">
            <a:lnSpc>
              <a:spcPct val="100000"/>
            </a:lnSpc>
            <a:spcBef>
              <a:spcPct val="0"/>
            </a:spcBef>
            <a:spcAft>
              <a:spcPct val="15000"/>
            </a:spcAft>
            <a:buChar char="•"/>
          </a:pPr>
          <a:r>
            <a:rPr lang="en-US" sz="1400" kern="1200"/>
            <a:t>Requirement Analysis / Review</a:t>
          </a:r>
          <a:endParaRPr lang="en-IN" sz="1400" kern="1200" dirty="0"/>
        </a:p>
        <a:p>
          <a:pPr marL="114300" lvl="1" indent="-114300" algn="l" defTabSz="622300">
            <a:lnSpc>
              <a:spcPct val="100000"/>
            </a:lnSpc>
            <a:spcBef>
              <a:spcPct val="0"/>
            </a:spcBef>
            <a:spcAft>
              <a:spcPct val="15000"/>
            </a:spcAft>
            <a:buChar char="•"/>
          </a:pPr>
          <a:r>
            <a:rPr lang="en-US" sz="1400" kern="1200"/>
            <a:t>Post Sale customer study</a:t>
          </a:r>
          <a:endParaRPr lang="en-IN" sz="1400" kern="1200" dirty="0"/>
        </a:p>
        <a:p>
          <a:pPr marL="114300" lvl="1" indent="-114300" algn="l" defTabSz="622300">
            <a:lnSpc>
              <a:spcPct val="100000"/>
            </a:lnSpc>
            <a:spcBef>
              <a:spcPct val="0"/>
            </a:spcBef>
            <a:spcAft>
              <a:spcPct val="15000"/>
            </a:spcAft>
            <a:buChar char="•"/>
          </a:pPr>
          <a:r>
            <a:rPr lang="en-US" sz="1400" kern="1200"/>
            <a:t>Product Feedback Gathering &amp; study</a:t>
          </a:r>
          <a:endParaRPr lang="en-IN" sz="1400" kern="1200" dirty="0"/>
        </a:p>
        <a:p>
          <a:pPr marL="114300" lvl="1" indent="-114300" algn="l" defTabSz="622300">
            <a:lnSpc>
              <a:spcPct val="100000"/>
            </a:lnSpc>
            <a:spcBef>
              <a:spcPct val="0"/>
            </a:spcBef>
            <a:spcAft>
              <a:spcPct val="15000"/>
            </a:spcAft>
            <a:buChar char="•"/>
          </a:pPr>
          <a:r>
            <a:rPr lang="en-US" sz="1400" kern="1200"/>
            <a:t>User journey analysis</a:t>
          </a:r>
          <a:endParaRPr lang="en-IN" sz="1400" kern="1200" dirty="0"/>
        </a:p>
      </dsp:txBody>
      <dsp:txXfrm>
        <a:off x="769" y="3089405"/>
        <a:ext cx="3000029" cy="1800017"/>
      </dsp:txXfrm>
    </dsp:sp>
    <dsp:sp modelId="{FA1AEBC0-6833-43CA-BD4E-D12D070959CC}">
      <dsp:nvSpPr>
        <dsp:cNvPr id="0" name=""/>
        <dsp:cNvSpPr/>
      </dsp:nvSpPr>
      <dsp:spPr>
        <a:xfrm>
          <a:off x="3300801" y="3089405"/>
          <a:ext cx="3000029" cy="1800017"/>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n-US" sz="1800" kern="1200"/>
            <a:t>Quantitative &amp; Qualitative analysis</a:t>
          </a:r>
          <a:endParaRPr lang="en-IN" sz="1800" kern="1200" dirty="0"/>
        </a:p>
        <a:p>
          <a:pPr marL="114300" lvl="1" indent="-114300" algn="l" defTabSz="622300">
            <a:lnSpc>
              <a:spcPct val="100000"/>
            </a:lnSpc>
            <a:spcBef>
              <a:spcPct val="0"/>
            </a:spcBef>
            <a:spcAft>
              <a:spcPct val="15000"/>
            </a:spcAft>
            <a:buChar char="•"/>
          </a:pPr>
          <a:r>
            <a:rPr lang="en-IN" sz="1400" kern="1200"/>
            <a:t>Product Requirement Document</a:t>
          </a:r>
          <a:endParaRPr lang="en-IN" sz="1400" kern="1200" dirty="0"/>
        </a:p>
        <a:p>
          <a:pPr marL="114300" lvl="1" indent="-114300" algn="l" defTabSz="622300">
            <a:lnSpc>
              <a:spcPct val="100000"/>
            </a:lnSpc>
            <a:spcBef>
              <a:spcPct val="0"/>
            </a:spcBef>
            <a:spcAft>
              <a:spcPct val="15000"/>
            </a:spcAft>
            <a:buChar char="•"/>
          </a:pPr>
          <a:r>
            <a:rPr lang="en-US" sz="1400" kern="1200"/>
            <a:t>Conjoint Analysis</a:t>
          </a:r>
          <a:endParaRPr lang="en-IN" sz="1400" kern="1200" dirty="0"/>
        </a:p>
        <a:p>
          <a:pPr marL="114300" lvl="1" indent="-114300" algn="l" defTabSz="622300">
            <a:lnSpc>
              <a:spcPct val="100000"/>
            </a:lnSpc>
            <a:spcBef>
              <a:spcPct val="0"/>
            </a:spcBef>
            <a:spcAft>
              <a:spcPct val="15000"/>
            </a:spcAft>
            <a:buChar char="•"/>
          </a:pPr>
          <a:r>
            <a:rPr lang="en-US" sz="1400" kern="1200"/>
            <a:t>Customer value mapping</a:t>
          </a:r>
          <a:endParaRPr lang="en-IN" sz="1400" kern="1200" dirty="0"/>
        </a:p>
        <a:p>
          <a:pPr marL="114300" lvl="1" indent="-114300" algn="l" defTabSz="622300">
            <a:lnSpc>
              <a:spcPct val="100000"/>
            </a:lnSpc>
            <a:spcBef>
              <a:spcPct val="0"/>
            </a:spcBef>
            <a:spcAft>
              <a:spcPct val="15000"/>
            </a:spcAft>
            <a:buChar char="•"/>
          </a:pPr>
          <a:r>
            <a:rPr lang="en-US" sz="1400" kern="1200"/>
            <a:t>QFD</a:t>
          </a:r>
          <a:endParaRPr lang="en-IN" sz="1400" kern="1200" dirty="0"/>
        </a:p>
      </dsp:txBody>
      <dsp:txXfrm>
        <a:off x="3300801" y="3089405"/>
        <a:ext cx="3000029" cy="18000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5660D-F917-47AE-BF7C-F080543186F8}">
      <dsp:nvSpPr>
        <dsp:cNvPr id="0" name=""/>
        <dsp:cNvSpPr/>
      </dsp:nvSpPr>
      <dsp:spPr>
        <a:xfrm>
          <a:off x="0" y="462"/>
          <a:ext cx="10058399" cy="10814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C0746C-8389-4419-BE79-20B28154B681}">
      <dsp:nvSpPr>
        <dsp:cNvPr id="0" name=""/>
        <dsp:cNvSpPr/>
      </dsp:nvSpPr>
      <dsp:spPr>
        <a:xfrm>
          <a:off x="327145" y="243793"/>
          <a:ext cx="594810" cy="5948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23E73AA-6E07-4834-AAE2-797762771AB5}">
      <dsp:nvSpPr>
        <dsp:cNvPr id="0" name=""/>
        <dsp:cNvSpPr/>
      </dsp:nvSpPr>
      <dsp:spPr>
        <a:xfrm>
          <a:off x="1249101" y="462"/>
          <a:ext cx="8809298" cy="1081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456" tIns="114456" rIns="114456" bIns="114456" numCol="1" spcCol="1270" anchor="ctr" anchorCtr="0">
          <a:noAutofit/>
        </a:bodyPr>
        <a:lstStyle/>
        <a:p>
          <a:pPr marL="0" lvl="0" indent="0" algn="l" defTabSz="1111250">
            <a:lnSpc>
              <a:spcPct val="90000"/>
            </a:lnSpc>
            <a:spcBef>
              <a:spcPct val="0"/>
            </a:spcBef>
            <a:spcAft>
              <a:spcPct val="35000"/>
            </a:spcAft>
            <a:buNone/>
          </a:pPr>
          <a:r>
            <a:rPr lang="en-US" sz="2500" kern="1200" baseline="0" dirty="0"/>
            <a:t>Path/ Process Flow</a:t>
          </a:r>
          <a:endParaRPr lang="en-US" sz="2500" kern="1200" dirty="0"/>
        </a:p>
      </dsp:txBody>
      <dsp:txXfrm>
        <a:off x="1249101" y="462"/>
        <a:ext cx="8809298" cy="1081473"/>
      </dsp:txXfrm>
    </dsp:sp>
    <dsp:sp modelId="{969F459D-20FA-4BC9-B7CD-473AB76E9D31}">
      <dsp:nvSpPr>
        <dsp:cNvPr id="0" name=""/>
        <dsp:cNvSpPr/>
      </dsp:nvSpPr>
      <dsp:spPr>
        <a:xfrm>
          <a:off x="0" y="1352303"/>
          <a:ext cx="10058399" cy="10814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87F4E8-62D1-4186-912E-64472FF19269}">
      <dsp:nvSpPr>
        <dsp:cNvPr id="0" name=""/>
        <dsp:cNvSpPr/>
      </dsp:nvSpPr>
      <dsp:spPr>
        <a:xfrm>
          <a:off x="327145" y="1595634"/>
          <a:ext cx="594810" cy="5948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4EFC01D-4A4C-4F90-AE6B-E355911454E3}">
      <dsp:nvSpPr>
        <dsp:cNvPr id="0" name=""/>
        <dsp:cNvSpPr/>
      </dsp:nvSpPr>
      <dsp:spPr>
        <a:xfrm>
          <a:off x="1249101" y="1352303"/>
          <a:ext cx="8809298" cy="1081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456" tIns="114456" rIns="114456" bIns="114456" numCol="1" spcCol="1270" anchor="ctr" anchorCtr="0">
          <a:noAutofit/>
        </a:bodyPr>
        <a:lstStyle/>
        <a:p>
          <a:pPr marL="0" lvl="0" indent="0" algn="l" defTabSz="1111250">
            <a:lnSpc>
              <a:spcPct val="90000"/>
            </a:lnSpc>
            <a:spcBef>
              <a:spcPct val="0"/>
            </a:spcBef>
            <a:spcAft>
              <a:spcPct val="35000"/>
            </a:spcAft>
            <a:buNone/>
          </a:pPr>
          <a:r>
            <a:rPr lang="en-US" sz="2500" kern="1200" baseline="0" dirty="0"/>
            <a:t>VOC &amp; Customer Insight Analysis</a:t>
          </a:r>
          <a:endParaRPr lang="en-US" sz="2500" kern="1200" dirty="0"/>
        </a:p>
      </dsp:txBody>
      <dsp:txXfrm>
        <a:off x="1249101" y="1352303"/>
        <a:ext cx="8809298" cy="1081473"/>
      </dsp:txXfrm>
    </dsp:sp>
    <dsp:sp modelId="{173BA90A-0B46-4FA9-940E-7905ABC02845}">
      <dsp:nvSpPr>
        <dsp:cNvPr id="0" name=""/>
        <dsp:cNvSpPr/>
      </dsp:nvSpPr>
      <dsp:spPr>
        <a:xfrm>
          <a:off x="0" y="2704144"/>
          <a:ext cx="10058399" cy="10814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B7CBB0-78A0-4209-AAFF-58F6D6292F25}">
      <dsp:nvSpPr>
        <dsp:cNvPr id="0" name=""/>
        <dsp:cNvSpPr/>
      </dsp:nvSpPr>
      <dsp:spPr>
        <a:xfrm>
          <a:off x="327145" y="2947476"/>
          <a:ext cx="594810" cy="5948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4C6258E-C4E2-41B8-B282-94B1E4F146DE}">
      <dsp:nvSpPr>
        <dsp:cNvPr id="0" name=""/>
        <dsp:cNvSpPr/>
      </dsp:nvSpPr>
      <dsp:spPr>
        <a:xfrm>
          <a:off x="1249101" y="2704144"/>
          <a:ext cx="8809298" cy="1081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456" tIns="114456" rIns="114456" bIns="114456" numCol="1" spcCol="1270" anchor="ctr" anchorCtr="0">
          <a:noAutofit/>
        </a:bodyPr>
        <a:lstStyle/>
        <a:p>
          <a:pPr marL="0" lvl="0" indent="0" algn="l" defTabSz="1111250">
            <a:lnSpc>
              <a:spcPct val="90000"/>
            </a:lnSpc>
            <a:spcBef>
              <a:spcPct val="0"/>
            </a:spcBef>
            <a:spcAft>
              <a:spcPct val="35000"/>
            </a:spcAft>
            <a:buNone/>
          </a:pPr>
          <a:r>
            <a:rPr lang="en-US" sz="2500" kern="1200" baseline="0" dirty="0"/>
            <a:t>Customer Insight to Product /Process Specifications</a:t>
          </a:r>
          <a:endParaRPr lang="en-US" sz="2500" kern="1200" dirty="0"/>
        </a:p>
      </dsp:txBody>
      <dsp:txXfrm>
        <a:off x="1249101" y="2704144"/>
        <a:ext cx="8809298" cy="10814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1F3B1-19D1-4594-BCF2-3415147CB572}">
      <dsp:nvSpPr>
        <dsp:cNvPr id="0" name=""/>
        <dsp:cNvSpPr/>
      </dsp:nvSpPr>
      <dsp:spPr>
        <a:xfrm>
          <a:off x="1610" y="139006"/>
          <a:ext cx="2023377" cy="1214026"/>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Program Charter</a:t>
          </a:r>
        </a:p>
      </dsp:txBody>
      <dsp:txXfrm>
        <a:off x="1610" y="139006"/>
        <a:ext cx="2023377" cy="809351"/>
      </dsp:txXfrm>
    </dsp:sp>
    <dsp:sp modelId="{7E247B68-7354-44E4-A5FB-F2B6A9527233}">
      <dsp:nvSpPr>
        <dsp:cNvPr id="0" name=""/>
        <dsp:cNvSpPr/>
      </dsp:nvSpPr>
      <dsp:spPr>
        <a:xfrm>
          <a:off x="416036" y="948358"/>
          <a:ext cx="2023377" cy="4062150"/>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Mission</a:t>
          </a:r>
        </a:p>
        <a:p>
          <a:pPr marL="171450" lvl="1" indent="-171450" algn="l" defTabSz="800100">
            <a:lnSpc>
              <a:spcPct val="90000"/>
            </a:lnSpc>
            <a:spcBef>
              <a:spcPct val="0"/>
            </a:spcBef>
            <a:spcAft>
              <a:spcPct val="15000"/>
            </a:spcAft>
            <a:buChar char="•"/>
          </a:pPr>
          <a:r>
            <a:rPr lang="en-US" sz="1800" kern="1200" dirty="0"/>
            <a:t>Scope</a:t>
          </a:r>
        </a:p>
        <a:p>
          <a:pPr marL="171450" lvl="1" indent="-171450" algn="l" defTabSz="800100">
            <a:lnSpc>
              <a:spcPct val="90000"/>
            </a:lnSpc>
            <a:spcBef>
              <a:spcPct val="0"/>
            </a:spcBef>
            <a:spcAft>
              <a:spcPct val="15000"/>
            </a:spcAft>
            <a:buChar char="•"/>
          </a:pPr>
          <a:r>
            <a:rPr lang="en-US" sz="1800" kern="1200" dirty="0"/>
            <a:t>Target Mkt&gt;Critical few Vs useful many…</a:t>
          </a:r>
        </a:p>
        <a:p>
          <a:pPr marL="171450" lvl="1" indent="-171450" algn="l" defTabSz="800100">
            <a:lnSpc>
              <a:spcPct val="90000"/>
            </a:lnSpc>
            <a:spcBef>
              <a:spcPct val="0"/>
            </a:spcBef>
            <a:spcAft>
              <a:spcPct val="15000"/>
            </a:spcAft>
            <a:buChar char="•"/>
          </a:pPr>
          <a:r>
            <a:rPr lang="en-US" sz="1800" kern="1200" dirty="0"/>
            <a:t>Identify Right Customer</a:t>
          </a:r>
        </a:p>
        <a:p>
          <a:pPr marL="171450" lvl="1" indent="-171450" algn="l" defTabSz="800100">
            <a:lnSpc>
              <a:spcPct val="90000"/>
            </a:lnSpc>
            <a:spcBef>
              <a:spcPct val="0"/>
            </a:spcBef>
            <a:spcAft>
              <a:spcPct val="15000"/>
            </a:spcAft>
            <a:buChar char="•"/>
          </a:pPr>
          <a:r>
            <a:rPr lang="en-US" sz="1800" kern="1200" dirty="0"/>
            <a:t>(Tools Used: </a:t>
          </a:r>
          <a:r>
            <a:rPr lang="en-US" sz="1800" kern="1200" dirty="0" err="1"/>
            <a:t>MultiGeneration</a:t>
          </a:r>
          <a:r>
            <a:rPr lang="en-US" sz="1800" kern="1200" dirty="0"/>
            <a:t> Product plan, A3, MKT Segmentation, </a:t>
          </a:r>
          <a:r>
            <a:rPr lang="en-US" sz="1800" kern="1200" dirty="0" err="1"/>
            <a:t>etc</a:t>
          </a:r>
          <a:r>
            <a:rPr lang="en-US" sz="1800" kern="1200" dirty="0"/>
            <a:t>)</a:t>
          </a:r>
        </a:p>
      </dsp:txBody>
      <dsp:txXfrm>
        <a:off x="475299" y="1007621"/>
        <a:ext cx="1904851" cy="3943624"/>
      </dsp:txXfrm>
    </dsp:sp>
    <dsp:sp modelId="{BEDBBE24-3F04-4183-B2CA-7093855E873A}">
      <dsp:nvSpPr>
        <dsp:cNvPr id="0" name=""/>
        <dsp:cNvSpPr/>
      </dsp:nvSpPr>
      <dsp:spPr>
        <a:xfrm>
          <a:off x="2331724" y="291801"/>
          <a:ext cx="650281" cy="503762"/>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331724" y="392553"/>
        <a:ext cx="499152" cy="302258"/>
      </dsp:txXfrm>
    </dsp:sp>
    <dsp:sp modelId="{9EC2CD3E-80F5-4AA6-8451-B18BD9F66BD2}">
      <dsp:nvSpPr>
        <dsp:cNvPr id="0" name=""/>
        <dsp:cNvSpPr/>
      </dsp:nvSpPr>
      <dsp:spPr>
        <a:xfrm>
          <a:off x="3251935" y="139006"/>
          <a:ext cx="2023377" cy="1214026"/>
        </a:xfrm>
        <a:prstGeom prst="roundRect">
          <a:avLst>
            <a:gd name="adj" fmla="val 10000"/>
          </a:avLst>
        </a:prstGeom>
        <a:solidFill>
          <a:schemeClr val="accent5">
            <a:hueOff val="497871"/>
            <a:satOff val="-1373"/>
            <a:lumOff val="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Customer Insight</a:t>
          </a:r>
        </a:p>
      </dsp:txBody>
      <dsp:txXfrm>
        <a:off x="3251935" y="139006"/>
        <a:ext cx="2023377" cy="809351"/>
      </dsp:txXfrm>
    </dsp:sp>
    <dsp:sp modelId="{F21B0E15-0E1B-40E2-B5F1-EA2514F760FC}">
      <dsp:nvSpPr>
        <dsp:cNvPr id="0" name=""/>
        <dsp:cNvSpPr/>
      </dsp:nvSpPr>
      <dsp:spPr>
        <a:xfrm>
          <a:off x="3666361" y="948358"/>
          <a:ext cx="2023377" cy="4062150"/>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497871"/>
              <a:satOff val="-1373"/>
              <a:lumOff val="6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Capture VOC</a:t>
          </a:r>
        </a:p>
        <a:p>
          <a:pPr marL="171450" lvl="1" indent="-171450" algn="l" defTabSz="800100">
            <a:lnSpc>
              <a:spcPct val="90000"/>
            </a:lnSpc>
            <a:spcBef>
              <a:spcPct val="0"/>
            </a:spcBef>
            <a:spcAft>
              <a:spcPct val="15000"/>
            </a:spcAft>
            <a:buChar char="•"/>
          </a:pPr>
          <a:r>
            <a:rPr lang="en-US" sz="1800" kern="1200" dirty="0"/>
            <a:t>Qualitative Customer Insights</a:t>
          </a:r>
        </a:p>
        <a:p>
          <a:pPr marL="171450" lvl="1" indent="-171450" algn="l" defTabSz="800100">
            <a:lnSpc>
              <a:spcPct val="90000"/>
            </a:lnSpc>
            <a:spcBef>
              <a:spcPct val="0"/>
            </a:spcBef>
            <a:spcAft>
              <a:spcPct val="15000"/>
            </a:spcAft>
            <a:buChar char="•"/>
          </a:pPr>
          <a:r>
            <a:rPr lang="en-US" sz="1800" kern="1200" dirty="0"/>
            <a:t>Quantitative Customer Needs &amp;Wants</a:t>
          </a:r>
        </a:p>
        <a:p>
          <a:pPr marL="171450" lvl="1" indent="-171450" algn="l" defTabSz="800100">
            <a:lnSpc>
              <a:spcPct val="90000"/>
            </a:lnSpc>
            <a:spcBef>
              <a:spcPct val="0"/>
            </a:spcBef>
            <a:spcAft>
              <a:spcPct val="15000"/>
            </a:spcAft>
            <a:buChar char="•"/>
          </a:pPr>
          <a:r>
            <a:rPr lang="en-US" sz="1800" kern="1200" dirty="0"/>
            <a:t>(Tools used Survey, Interview FGD, Customer mapping, Conjoint Analysis)</a:t>
          </a:r>
        </a:p>
      </dsp:txBody>
      <dsp:txXfrm>
        <a:off x="3725624" y="1007621"/>
        <a:ext cx="1904851" cy="3943624"/>
      </dsp:txXfrm>
    </dsp:sp>
    <dsp:sp modelId="{FEBB85F2-E8AE-4754-A741-3D1E5D2D0D33}">
      <dsp:nvSpPr>
        <dsp:cNvPr id="0" name=""/>
        <dsp:cNvSpPr/>
      </dsp:nvSpPr>
      <dsp:spPr>
        <a:xfrm>
          <a:off x="5582049" y="291801"/>
          <a:ext cx="650281" cy="503762"/>
        </a:xfrm>
        <a:prstGeom prst="rightArrow">
          <a:avLst>
            <a:gd name="adj1" fmla="val 60000"/>
            <a:gd name="adj2" fmla="val 50000"/>
          </a:avLst>
        </a:prstGeom>
        <a:solidFill>
          <a:schemeClr val="accent5">
            <a:hueOff val="746807"/>
            <a:satOff val="-2060"/>
            <a:lumOff val="9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582049" y="392553"/>
        <a:ext cx="499152" cy="302258"/>
      </dsp:txXfrm>
    </dsp:sp>
    <dsp:sp modelId="{D37E487D-B211-4B24-B669-E37B06DC0D8D}">
      <dsp:nvSpPr>
        <dsp:cNvPr id="0" name=""/>
        <dsp:cNvSpPr/>
      </dsp:nvSpPr>
      <dsp:spPr>
        <a:xfrm>
          <a:off x="6502260" y="139006"/>
          <a:ext cx="2023377" cy="1214026"/>
        </a:xfrm>
        <a:prstGeom prst="roundRect">
          <a:avLst>
            <a:gd name="adj" fmla="val 10000"/>
          </a:avLst>
        </a:prstGeom>
        <a:solidFill>
          <a:schemeClr val="accent5">
            <a:hueOff val="995743"/>
            <a:satOff val="-2746"/>
            <a:lumOff val="1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Prioritize Customer Needs  from the insight</a:t>
          </a:r>
        </a:p>
      </dsp:txBody>
      <dsp:txXfrm>
        <a:off x="6502260" y="139006"/>
        <a:ext cx="2023377" cy="809351"/>
      </dsp:txXfrm>
    </dsp:sp>
    <dsp:sp modelId="{976667F3-21F1-4798-8970-9F3F1659AF97}">
      <dsp:nvSpPr>
        <dsp:cNvPr id="0" name=""/>
        <dsp:cNvSpPr/>
      </dsp:nvSpPr>
      <dsp:spPr>
        <a:xfrm>
          <a:off x="6916686" y="948358"/>
          <a:ext cx="2023377" cy="4062150"/>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995743"/>
              <a:satOff val="-2746"/>
              <a:lumOff val="1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err="1"/>
            <a:t>Prioritise</a:t>
          </a:r>
          <a:r>
            <a:rPr lang="en-US" sz="1800" kern="1200" dirty="0"/>
            <a:t> the needs</a:t>
          </a:r>
        </a:p>
        <a:p>
          <a:pPr marL="171450" lvl="1" indent="-171450" algn="l" defTabSz="800100">
            <a:lnSpc>
              <a:spcPct val="90000"/>
            </a:lnSpc>
            <a:spcBef>
              <a:spcPct val="0"/>
            </a:spcBef>
            <a:spcAft>
              <a:spcPct val="15000"/>
            </a:spcAft>
            <a:buChar char="•"/>
          </a:pPr>
          <a:r>
            <a:rPr lang="en-US" sz="1800" kern="1200" dirty="0"/>
            <a:t>Subgroup / bucketize the </a:t>
          </a:r>
          <a:r>
            <a:rPr lang="en-US" sz="1800" kern="1200" dirty="0" err="1"/>
            <a:t>reqmt</a:t>
          </a:r>
          <a:endParaRPr lang="en-US" sz="1800" kern="1200" dirty="0"/>
        </a:p>
        <a:p>
          <a:pPr marL="171450" lvl="1" indent="-171450" algn="l" defTabSz="800100">
            <a:lnSpc>
              <a:spcPct val="90000"/>
            </a:lnSpc>
            <a:spcBef>
              <a:spcPct val="0"/>
            </a:spcBef>
            <a:spcAft>
              <a:spcPct val="15000"/>
            </a:spcAft>
            <a:buChar char="•"/>
          </a:pPr>
          <a:r>
            <a:rPr lang="en-US" sz="1800" kern="1200" dirty="0"/>
            <a:t> Tools used KANO, Affinity </a:t>
          </a:r>
          <a:r>
            <a:rPr lang="en-US" sz="1800" kern="1200" dirty="0" err="1"/>
            <a:t>Dgm</a:t>
          </a:r>
          <a:r>
            <a:rPr lang="en-US" sz="1800" kern="1200" dirty="0"/>
            <a:t>, Str. Tree)</a:t>
          </a:r>
        </a:p>
      </dsp:txBody>
      <dsp:txXfrm>
        <a:off x="6975949" y="1007621"/>
        <a:ext cx="1904851" cy="3943624"/>
      </dsp:txXfrm>
    </dsp:sp>
    <dsp:sp modelId="{7B14A216-0008-4145-81C7-9CAD91089DC3}">
      <dsp:nvSpPr>
        <dsp:cNvPr id="0" name=""/>
        <dsp:cNvSpPr/>
      </dsp:nvSpPr>
      <dsp:spPr>
        <a:xfrm>
          <a:off x="8832374" y="291801"/>
          <a:ext cx="650281" cy="503762"/>
        </a:xfrm>
        <a:prstGeom prst="rightArrow">
          <a:avLst>
            <a:gd name="adj1" fmla="val 60000"/>
            <a:gd name="adj2" fmla="val 50000"/>
          </a:avLst>
        </a:prstGeom>
        <a:solidFill>
          <a:schemeClr val="accent5">
            <a:hueOff val="1493614"/>
            <a:satOff val="-4119"/>
            <a:lumOff val="19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832374" y="392553"/>
        <a:ext cx="499152" cy="302258"/>
      </dsp:txXfrm>
    </dsp:sp>
    <dsp:sp modelId="{3C30EC90-1865-4EB0-8FD7-57336EF67647}">
      <dsp:nvSpPr>
        <dsp:cNvPr id="0" name=""/>
        <dsp:cNvSpPr/>
      </dsp:nvSpPr>
      <dsp:spPr>
        <a:xfrm>
          <a:off x="9752585" y="139006"/>
          <a:ext cx="2023377" cy="1214026"/>
        </a:xfrm>
        <a:prstGeom prst="roundRect">
          <a:avLst>
            <a:gd name="adj" fmla="val 10000"/>
          </a:avLst>
        </a:prstGeom>
        <a:solidFill>
          <a:schemeClr val="accent5">
            <a:hueOff val="1493614"/>
            <a:satOff val="-4119"/>
            <a:lumOff val="19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Product That meets Customer/Market  demand(Need &amp; Want)</a:t>
          </a:r>
        </a:p>
      </dsp:txBody>
      <dsp:txXfrm>
        <a:off x="9752585" y="139006"/>
        <a:ext cx="2023377" cy="809351"/>
      </dsp:txXfrm>
    </dsp:sp>
    <dsp:sp modelId="{53BBC9C7-82C8-47AC-8215-AD5036341E15}">
      <dsp:nvSpPr>
        <dsp:cNvPr id="0" name=""/>
        <dsp:cNvSpPr/>
      </dsp:nvSpPr>
      <dsp:spPr>
        <a:xfrm>
          <a:off x="10167011" y="948358"/>
          <a:ext cx="2023377" cy="4062150"/>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1493614"/>
              <a:satOff val="-4119"/>
              <a:lumOff val="19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Relative priority of needs</a:t>
          </a:r>
        </a:p>
        <a:p>
          <a:pPr marL="171450" lvl="1" indent="-171450" algn="l" defTabSz="800100">
            <a:lnSpc>
              <a:spcPct val="90000"/>
            </a:lnSpc>
            <a:spcBef>
              <a:spcPct val="0"/>
            </a:spcBef>
            <a:spcAft>
              <a:spcPct val="15000"/>
            </a:spcAft>
            <a:buChar char="•"/>
          </a:pPr>
          <a:r>
            <a:rPr lang="en-US" sz="1800" kern="1200" dirty="0"/>
            <a:t>Understand complementary and conflicting needs &amp; technical parameters</a:t>
          </a:r>
        </a:p>
        <a:p>
          <a:pPr marL="171450" lvl="1" indent="-171450" algn="l" defTabSz="800100">
            <a:lnSpc>
              <a:spcPct val="90000"/>
            </a:lnSpc>
            <a:spcBef>
              <a:spcPct val="0"/>
            </a:spcBef>
            <a:spcAft>
              <a:spcPct val="15000"/>
            </a:spcAft>
            <a:buChar char="•"/>
          </a:pPr>
          <a:r>
            <a:rPr lang="en-US" sz="1800" kern="1200" dirty="0"/>
            <a:t>Identify measurable parameters that ensures needs translation</a:t>
          </a:r>
        </a:p>
        <a:p>
          <a:pPr marL="171450" lvl="1" indent="-171450" algn="l" defTabSz="800100">
            <a:lnSpc>
              <a:spcPct val="90000"/>
            </a:lnSpc>
            <a:spcBef>
              <a:spcPct val="0"/>
            </a:spcBef>
            <a:spcAft>
              <a:spcPct val="15000"/>
            </a:spcAft>
            <a:buChar char="•"/>
          </a:pPr>
          <a:r>
            <a:rPr lang="en-US" sz="1800" kern="1200" dirty="0"/>
            <a:t>(Tool : QFD)</a:t>
          </a:r>
        </a:p>
      </dsp:txBody>
      <dsp:txXfrm>
        <a:off x="10226274" y="1007621"/>
        <a:ext cx="1904851" cy="39436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FAB7F4-3077-4ABD-9688-D377114C25D0}">
      <dsp:nvSpPr>
        <dsp:cNvPr id="0" name=""/>
        <dsp:cNvSpPr/>
      </dsp:nvSpPr>
      <dsp:spPr>
        <a:xfrm>
          <a:off x="1328" y="465774"/>
          <a:ext cx="1669286" cy="908146"/>
        </a:xfrm>
        <a:prstGeom prst="roundRect">
          <a:avLst>
            <a:gd name="adj" fmla="val 10000"/>
          </a:avLst>
        </a:prstGeom>
        <a:solidFill>
          <a:schemeClr val="bg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kern="1200"/>
            <a:t>Program Charter</a:t>
          </a:r>
        </a:p>
      </dsp:txBody>
      <dsp:txXfrm>
        <a:off x="1328" y="465774"/>
        <a:ext cx="1669286" cy="605430"/>
      </dsp:txXfrm>
    </dsp:sp>
    <dsp:sp modelId="{CB64F256-FC8C-47C8-B623-1544D5D7D554}">
      <dsp:nvSpPr>
        <dsp:cNvPr id="0" name=""/>
        <dsp:cNvSpPr/>
      </dsp:nvSpPr>
      <dsp:spPr>
        <a:xfrm>
          <a:off x="343230" y="1071205"/>
          <a:ext cx="1669286" cy="2249100"/>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solidFill>
                <a:schemeClr val="bg1">
                  <a:lumMod val="85000"/>
                </a:schemeClr>
              </a:solidFill>
            </a:rPr>
            <a:t>Mission</a:t>
          </a:r>
        </a:p>
        <a:p>
          <a:pPr marL="114300" lvl="1" indent="-114300" algn="l" defTabSz="533400">
            <a:lnSpc>
              <a:spcPct val="90000"/>
            </a:lnSpc>
            <a:spcBef>
              <a:spcPct val="0"/>
            </a:spcBef>
            <a:spcAft>
              <a:spcPct val="15000"/>
            </a:spcAft>
            <a:buChar char="•"/>
          </a:pPr>
          <a:r>
            <a:rPr lang="en-US" sz="1200" kern="1200" dirty="0">
              <a:solidFill>
                <a:schemeClr val="bg1">
                  <a:lumMod val="85000"/>
                </a:schemeClr>
              </a:solidFill>
            </a:rPr>
            <a:t>Scope</a:t>
          </a:r>
        </a:p>
        <a:p>
          <a:pPr marL="114300" lvl="1" indent="-114300" algn="l" defTabSz="533400">
            <a:lnSpc>
              <a:spcPct val="90000"/>
            </a:lnSpc>
            <a:spcBef>
              <a:spcPct val="0"/>
            </a:spcBef>
            <a:spcAft>
              <a:spcPct val="15000"/>
            </a:spcAft>
            <a:buChar char="•"/>
          </a:pPr>
          <a:r>
            <a:rPr lang="en-US" sz="1200" kern="1200" dirty="0">
              <a:solidFill>
                <a:schemeClr val="bg1">
                  <a:lumMod val="85000"/>
                </a:schemeClr>
              </a:solidFill>
            </a:rPr>
            <a:t>Target Mkt&gt;Critical few Vs useful many…</a:t>
          </a:r>
        </a:p>
        <a:p>
          <a:pPr marL="114300" lvl="1" indent="-114300" algn="l" defTabSz="533400">
            <a:lnSpc>
              <a:spcPct val="90000"/>
            </a:lnSpc>
            <a:spcBef>
              <a:spcPct val="0"/>
            </a:spcBef>
            <a:spcAft>
              <a:spcPct val="15000"/>
            </a:spcAft>
            <a:buChar char="•"/>
          </a:pPr>
          <a:r>
            <a:rPr lang="en-US" sz="1200" kern="1200" dirty="0">
              <a:solidFill>
                <a:schemeClr val="bg1">
                  <a:lumMod val="85000"/>
                </a:schemeClr>
              </a:solidFill>
            </a:rPr>
            <a:t>Identify Right Customer</a:t>
          </a:r>
        </a:p>
        <a:p>
          <a:pPr marL="114300" lvl="1" indent="-114300" algn="l" defTabSz="533400">
            <a:lnSpc>
              <a:spcPct val="90000"/>
            </a:lnSpc>
            <a:spcBef>
              <a:spcPct val="0"/>
            </a:spcBef>
            <a:spcAft>
              <a:spcPct val="15000"/>
            </a:spcAft>
            <a:buChar char="•"/>
          </a:pPr>
          <a:r>
            <a:rPr lang="en-US" sz="1200" kern="1200" dirty="0">
              <a:solidFill>
                <a:schemeClr val="bg1">
                  <a:lumMod val="85000"/>
                </a:schemeClr>
              </a:solidFill>
            </a:rPr>
            <a:t>(Tools Used: </a:t>
          </a:r>
          <a:r>
            <a:rPr lang="en-US" sz="1200" kern="1200" dirty="0" err="1">
              <a:solidFill>
                <a:schemeClr val="bg1">
                  <a:lumMod val="85000"/>
                </a:schemeClr>
              </a:solidFill>
            </a:rPr>
            <a:t>MultiGeneration</a:t>
          </a:r>
          <a:r>
            <a:rPr lang="en-US" sz="1200" kern="1200" dirty="0">
              <a:solidFill>
                <a:schemeClr val="bg1">
                  <a:lumMod val="85000"/>
                </a:schemeClr>
              </a:solidFill>
            </a:rPr>
            <a:t> Product plan, A3, MKT Segmentation, </a:t>
          </a:r>
          <a:r>
            <a:rPr lang="en-US" sz="1200" kern="1200" dirty="0" err="1">
              <a:solidFill>
                <a:schemeClr val="bg1">
                  <a:lumMod val="85000"/>
                </a:schemeClr>
              </a:solidFill>
            </a:rPr>
            <a:t>etc</a:t>
          </a:r>
          <a:r>
            <a:rPr lang="en-US" sz="1200" kern="1200" dirty="0">
              <a:solidFill>
                <a:schemeClr val="bg1">
                  <a:lumMod val="85000"/>
                </a:schemeClr>
              </a:solidFill>
            </a:rPr>
            <a:t>)</a:t>
          </a:r>
        </a:p>
      </dsp:txBody>
      <dsp:txXfrm>
        <a:off x="392122" y="1120097"/>
        <a:ext cx="1571502" cy="2151316"/>
      </dsp:txXfrm>
    </dsp:sp>
    <dsp:sp modelId="{FA4D8A5C-B26E-46EA-A331-71C8CE4F4A98}">
      <dsp:nvSpPr>
        <dsp:cNvPr id="0" name=""/>
        <dsp:cNvSpPr/>
      </dsp:nvSpPr>
      <dsp:spPr>
        <a:xfrm>
          <a:off x="1923672" y="560687"/>
          <a:ext cx="536482" cy="415604"/>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923672" y="643808"/>
        <a:ext cx="411801" cy="249362"/>
      </dsp:txXfrm>
    </dsp:sp>
    <dsp:sp modelId="{F8898A45-9AF1-46C6-8F69-EB8BDF75D185}">
      <dsp:nvSpPr>
        <dsp:cNvPr id="0" name=""/>
        <dsp:cNvSpPr/>
      </dsp:nvSpPr>
      <dsp:spPr>
        <a:xfrm>
          <a:off x="2682846" y="465774"/>
          <a:ext cx="1669286" cy="908146"/>
        </a:xfrm>
        <a:prstGeom prst="roundRect">
          <a:avLst>
            <a:gd name="adj" fmla="val 10000"/>
          </a:avLst>
        </a:prstGeom>
        <a:solidFill>
          <a:schemeClr val="accent4"/>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kern="1200"/>
            <a:t>Customer Insight</a:t>
          </a:r>
        </a:p>
      </dsp:txBody>
      <dsp:txXfrm>
        <a:off x="2682846" y="465774"/>
        <a:ext cx="1669286" cy="605430"/>
      </dsp:txXfrm>
    </dsp:sp>
    <dsp:sp modelId="{A86529DB-7E36-4DC5-9BE3-4E78809A5BEC}">
      <dsp:nvSpPr>
        <dsp:cNvPr id="0" name=""/>
        <dsp:cNvSpPr/>
      </dsp:nvSpPr>
      <dsp:spPr>
        <a:xfrm>
          <a:off x="3024748" y="1071205"/>
          <a:ext cx="1669286" cy="2249100"/>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497871"/>
              <a:satOff val="-1373"/>
              <a:lumOff val="6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solidFill>
                <a:schemeClr val="tx1"/>
              </a:solidFill>
            </a:rPr>
            <a:t>Capture VOC</a:t>
          </a:r>
        </a:p>
        <a:p>
          <a:pPr marL="114300" lvl="1" indent="-114300" algn="l" defTabSz="533400">
            <a:lnSpc>
              <a:spcPct val="90000"/>
            </a:lnSpc>
            <a:spcBef>
              <a:spcPct val="0"/>
            </a:spcBef>
            <a:spcAft>
              <a:spcPct val="15000"/>
            </a:spcAft>
            <a:buChar char="•"/>
          </a:pPr>
          <a:r>
            <a:rPr lang="en-US" sz="1200" kern="1200" dirty="0">
              <a:solidFill>
                <a:schemeClr val="tx1"/>
              </a:solidFill>
            </a:rPr>
            <a:t>Qualitative Customer Insights</a:t>
          </a:r>
        </a:p>
        <a:p>
          <a:pPr marL="114300" lvl="1" indent="-114300" algn="l" defTabSz="533400">
            <a:lnSpc>
              <a:spcPct val="90000"/>
            </a:lnSpc>
            <a:spcBef>
              <a:spcPct val="0"/>
            </a:spcBef>
            <a:spcAft>
              <a:spcPct val="15000"/>
            </a:spcAft>
            <a:buChar char="•"/>
          </a:pPr>
          <a:r>
            <a:rPr lang="en-US" sz="1200" kern="1200" dirty="0">
              <a:solidFill>
                <a:schemeClr val="tx1"/>
              </a:solidFill>
            </a:rPr>
            <a:t>Quantitative Customer Needs &amp;Wants</a:t>
          </a:r>
        </a:p>
        <a:p>
          <a:pPr marL="114300" lvl="1" indent="-114300" algn="l" defTabSz="533400">
            <a:lnSpc>
              <a:spcPct val="90000"/>
            </a:lnSpc>
            <a:spcBef>
              <a:spcPct val="0"/>
            </a:spcBef>
            <a:spcAft>
              <a:spcPct val="15000"/>
            </a:spcAft>
            <a:buChar char="•"/>
          </a:pPr>
          <a:r>
            <a:rPr lang="en-US" sz="1200" kern="1200" dirty="0">
              <a:solidFill>
                <a:schemeClr val="tx1"/>
              </a:solidFill>
            </a:rPr>
            <a:t>(Tools used Survey, Interview FGD, Customer mapping, Conjoint Analysis)</a:t>
          </a:r>
        </a:p>
      </dsp:txBody>
      <dsp:txXfrm>
        <a:off x="3073640" y="1120097"/>
        <a:ext cx="1571502" cy="2151316"/>
      </dsp:txXfrm>
    </dsp:sp>
    <dsp:sp modelId="{5A920E43-1610-4AD8-9C26-6693376C645F}">
      <dsp:nvSpPr>
        <dsp:cNvPr id="0" name=""/>
        <dsp:cNvSpPr/>
      </dsp:nvSpPr>
      <dsp:spPr>
        <a:xfrm>
          <a:off x="4605191" y="560687"/>
          <a:ext cx="536482" cy="415604"/>
        </a:xfrm>
        <a:prstGeom prst="rightArrow">
          <a:avLst>
            <a:gd name="adj1" fmla="val 60000"/>
            <a:gd name="adj2" fmla="val 50000"/>
          </a:avLst>
        </a:prstGeom>
        <a:solidFill>
          <a:schemeClr val="accent5">
            <a:hueOff val="746807"/>
            <a:satOff val="-2060"/>
            <a:lumOff val="9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605191" y="643808"/>
        <a:ext cx="411801" cy="249362"/>
      </dsp:txXfrm>
    </dsp:sp>
    <dsp:sp modelId="{98BEDABC-931A-4F26-B63D-FE78F0666B46}">
      <dsp:nvSpPr>
        <dsp:cNvPr id="0" name=""/>
        <dsp:cNvSpPr/>
      </dsp:nvSpPr>
      <dsp:spPr>
        <a:xfrm>
          <a:off x="5364364" y="465774"/>
          <a:ext cx="1669286" cy="908146"/>
        </a:xfrm>
        <a:prstGeom prst="roundRect">
          <a:avLst>
            <a:gd name="adj" fmla="val 10000"/>
          </a:avLst>
        </a:prstGeom>
        <a:solidFill>
          <a:schemeClr val="bg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kern="1200" dirty="0"/>
            <a:t>Prioritize Customer Needs  from the insight</a:t>
          </a:r>
        </a:p>
      </dsp:txBody>
      <dsp:txXfrm>
        <a:off x="5364364" y="465774"/>
        <a:ext cx="1669286" cy="605430"/>
      </dsp:txXfrm>
    </dsp:sp>
    <dsp:sp modelId="{F886DA9E-6D6B-440F-8A0F-240D37420E8D}">
      <dsp:nvSpPr>
        <dsp:cNvPr id="0" name=""/>
        <dsp:cNvSpPr/>
      </dsp:nvSpPr>
      <dsp:spPr>
        <a:xfrm>
          <a:off x="5706266" y="1071205"/>
          <a:ext cx="1669286" cy="2249100"/>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995743"/>
              <a:satOff val="-2746"/>
              <a:lumOff val="1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err="1">
              <a:solidFill>
                <a:schemeClr val="bg1">
                  <a:lumMod val="85000"/>
                </a:schemeClr>
              </a:solidFill>
            </a:rPr>
            <a:t>Prioritise</a:t>
          </a:r>
          <a:r>
            <a:rPr lang="en-US" sz="1200" kern="1200" dirty="0">
              <a:solidFill>
                <a:schemeClr val="bg1">
                  <a:lumMod val="85000"/>
                </a:schemeClr>
              </a:solidFill>
            </a:rPr>
            <a:t> the needs</a:t>
          </a:r>
        </a:p>
        <a:p>
          <a:pPr marL="114300" lvl="1" indent="-114300" algn="l" defTabSz="533400">
            <a:lnSpc>
              <a:spcPct val="90000"/>
            </a:lnSpc>
            <a:spcBef>
              <a:spcPct val="0"/>
            </a:spcBef>
            <a:spcAft>
              <a:spcPct val="15000"/>
            </a:spcAft>
            <a:buChar char="•"/>
          </a:pPr>
          <a:r>
            <a:rPr lang="en-US" sz="1200" kern="1200" dirty="0">
              <a:solidFill>
                <a:schemeClr val="bg1">
                  <a:lumMod val="85000"/>
                </a:schemeClr>
              </a:solidFill>
            </a:rPr>
            <a:t>Subgroup / bucketize the </a:t>
          </a:r>
          <a:r>
            <a:rPr lang="en-US" sz="1200" kern="1200" dirty="0" err="1">
              <a:solidFill>
                <a:schemeClr val="bg1">
                  <a:lumMod val="85000"/>
                </a:schemeClr>
              </a:solidFill>
            </a:rPr>
            <a:t>reqmt</a:t>
          </a:r>
          <a:endParaRPr lang="en-US" sz="1200" kern="1200" dirty="0">
            <a:solidFill>
              <a:schemeClr val="bg1">
                <a:lumMod val="85000"/>
              </a:schemeClr>
            </a:solidFill>
          </a:endParaRPr>
        </a:p>
        <a:p>
          <a:pPr marL="114300" lvl="1" indent="-114300" algn="l" defTabSz="533400">
            <a:lnSpc>
              <a:spcPct val="90000"/>
            </a:lnSpc>
            <a:spcBef>
              <a:spcPct val="0"/>
            </a:spcBef>
            <a:spcAft>
              <a:spcPct val="15000"/>
            </a:spcAft>
            <a:buChar char="•"/>
          </a:pPr>
          <a:r>
            <a:rPr lang="en-US" sz="1200" kern="1200" dirty="0">
              <a:solidFill>
                <a:schemeClr val="bg1">
                  <a:lumMod val="85000"/>
                </a:schemeClr>
              </a:solidFill>
            </a:rPr>
            <a:t> Tools used KANO, Affinity </a:t>
          </a:r>
          <a:r>
            <a:rPr lang="en-US" sz="1200" kern="1200" dirty="0" err="1">
              <a:solidFill>
                <a:schemeClr val="bg1">
                  <a:lumMod val="85000"/>
                </a:schemeClr>
              </a:solidFill>
            </a:rPr>
            <a:t>Dgm</a:t>
          </a:r>
          <a:r>
            <a:rPr lang="en-US" sz="1200" kern="1200" dirty="0">
              <a:solidFill>
                <a:schemeClr val="bg1">
                  <a:lumMod val="85000"/>
                </a:schemeClr>
              </a:solidFill>
            </a:rPr>
            <a:t>, Str. Tree)</a:t>
          </a:r>
        </a:p>
      </dsp:txBody>
      <dsp:txXfrm>
        <a:off x="5755158" y="1120097"/>
        <a:ext cx="1571502" cy="2151316"/>
      </dsp:txXfrm>
    </dsp:sp>
    <dsp:sp modelId="{62356BAC-D404-42E4-BEEB-91FBC7F6D2D9}">
      <dsp:nvSpPr>
        <dsp:cNvPr id="0" name=""/>
        <dsp:cNvSpPr/>
      </dsp:nvSpPr>
      <dsp:spPr>
        <a:xfrm>
          <a:off x="7286709" y="560687"/>
          <a:ext cx="536482" cy="415604"/>
        </a:xfrm>
        <a:prstGeom prst="rightArrow">
          <a:avLst>
            <a:gd name="adj1" fmla="val 60000"/>
            <a:gd name="adj2" fmla="val 50000"/>
          </a:avLst>
        </a:prstGeom>
        <a:solidFill>
          <a:schemeClr val="accent5">
            <a:hueOff val="1493614"/>
            <a:satOff val="-4119"/>
            <a:lumOff val="19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7286709" y="643808"/>
        <a:ext cx="411801" cy="249362"/>
      </dsp:txXfrm>
    </dsp:sp>
    <dsp:sp modelId="{C0C785B5-BF4C-4DFD-8501-930A315EFF21}">
      <dsp:nvSpPr>
        <dsp:cNvPr id="0" name=""/>
        <dsp:cNvSpPr/>
      </dsp:nvSpPr>
      <dsp:spPr>
        <a:xfrm>
          <a:off x="8045882" y="465774"/>
          <a:ext cx="1669286" cy="908146"/>
        </a:xfrm>
        <a:prstGeom prst="roundRect">
          <a:avLst>
            <a:gd name="adj" fmla="val 10000"/>
          </a:avLst>
        </a:prstGeom>
        <a:solidFill>
          <a:schemeClr val="bg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kern="1200"/>
            <a:t>Product That meets Customer/Market  demand(Need &amp; Want)</a:t>
          </a:r>
        </a:p>
      </dsp:txBody>
      <dsp:txXfrm>
        <a:off x="8045882" y="465774"/>
        <a:ext cx="1669286" cy="605430"/>
      </dsp:txXfrm>
    </dsp:sp>
    <dsp:sp modelId="{1DAE807A-F4E7-4231-A7FF-6D6E05F72940}">
      <dsp:nvSpPr>
        <dsp:cNvPr id="0" name=""/>
        <dsp:cNvSpPr/>
      </dsp:nvSpPr>
      <dsp:spPr>
        <a:xfrm>
          <a:off x="8387784" y="1071205"/>
          <a:ext cx="1669286" cy="2249100"/>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1493614"/>
              <a:satOff val="-4119"/>
              <a:lumOff val="19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solidFill>
                <a:schemeClr val="bg1">
                  <a:lumMod val="85000"/>
                </a:schemeClr>
              </a:solidFill>
            </a:rPr>
            <a:t>Relative priority of needs</a:t>
          </a:r>
        </a:p>
        <a:p>
          <a:pPr marL="114300" lvl="1" indent="-114300" algn="l" defTabSz="533400">
            <a:lnSpc>
              <a:spcPct val="90000"/>
            </a:lnSpc>
            <a:spcBef>
              <a:spcPct val="0"/>
            </a:spcBef>
            <a:spcAft>
              <a:spcPct val="15000"/>
            </a:spcAft>
            <a:buChar char="•"/>
          </a:pPr>
          <a:r>
            <a:rPr lang="en-US" sz="1200" kern="1200" dirty="0">
              <a:solidFill>
                <a:schemeClr val="bg1">
                  <a:lumMod val="85000"/>
                </a:schemeClr>
              </a:solidFill>
            </a:rPr>
            <a:t>Understand complementary and conflicting needs &amp; technical parameters</a:t>
          </a:r>
        </a:p>
        <a:p>
          <a:pPr marL="114300" lvl="1" indent="-114300" algn="l" defTabSz="533400">
            <a:lnSpc>
              <a:spcPct val="90000"/>
            </a:lnSpc>
            <a:spcBef>
              <a:spcPct val="0"/>
            </a:spcBef>
            <a:spcAft>
              <a:spcPct val="15000"/>
            </a:spcAft>
            <a:buChar char="•"/>
          </a:pPr>
          <a:r>
            <a:rPr lang="en-US" sz="1200" kern="1200" dirty="0">
              <a:solidFill>
                <a:schemeClr val="bg1">
                  <a:lumMod val="85000"/>
                </a:schemeClr>
              </a:solidFill>
            </a:rPr>
            <a:t>Identify measurable parameters that ensures needs translation</a:t>
          </a:r>
        </a:p>
        <a:p>
          <a:pPr marL="114300" lvl="1" indent="-114300" algn="l" defTabSz="533400">
            <a:lnSpc>
              <a:spcPct val="90000"/>
            </a:lnSpc>
            <a:spcBef>
              <a:spcPct val="0"/>
            </a:spcBef>
            <a:spcAft>
              <a:spcPct val="15000"/>
            </a:spcAft>
            <a:buChar char="•"/>
          </a:pPr>
          <a:r>
            <a:rPr lang="en-US" sz="1200" kern="1200" dirty="0">
              <a:solidFill>
                <a:schemeClr val="bg1">
                  <a:lumMod val="85000"/>
                </a:schemeClr>
              </a:solidFill>
            </a:rPr>
            <a:t>(Tool : QFD)</a:t>
          </a:r>
        </a:p>
      </dsp:txBody>
      <dsp:txXfrm>
        <a:off x="8436676" y="1120097"/>
        <a:ext cx="1571502" cy="21513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6587ED-F13B-4790-91EF-CCEADC616BE4}">
      <dsp:nvSpPr>
        <dsp:cNvPr id="0" name=""/>
        <dsp:cNvSpPr/>
      </dsp:nvSpPr>
      <dsp:spPr>
        <a:xfrm>
          <a:off x="0" y="397492"/>
          <a:ext cx="6797675" cy="2385703"/>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Buyers want all of the most desirable features at lowest possible price</a:t>
          </a:r>
          <a:br>
            <a:rPr lang="en-US" sz="2900" kern="1200"/>
          </a:br>
          <a:endParaRPr lang="en-US" sz="2900" kern="1200"/>
        </a:p>
      </dsp:txBody>
      <dsp:txXfrm>
        <a:off x="116460" y="513952"/>
        <a:ext cx="6564755" cy="2152783"/>
      </dsp:txXfrm>
    </dsp:sp>
    <dsp:sp modelId="{3EA9410B-602D-4133-B39C-A741EE2F6BAB}">
      <dsp:nvSpPr>
        <dsp:cNvPr id="0" name=""/>
        <dsp:cNvSpPr/>
      </dsp:nvSpPr>
      <dsp:spPr>
        <a:xfrm>
          <a:off x="0" y="2866716"/>
          <a:ext cx="6797675" cy="2385703"/>
        </a:xfrm>
        <a:prstGeom prst="roundRect">
          <a:avLst/>
        </a:prstGeom>
        <a:solidFill>
          <a:schemeClr val="accent2">
            <a:hueOff val="1491936"/>
            <a:satOff val="-10410"/>
            <a:lumOff val="254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Sellers want to maximize profits by:</a:t>
          </a:r>
          <a:br>
            <a:rPr lang="en-US" sz="2900" kern="1200"/>
          </a:br>
          <a:r>
            <a:rPr lang="en-US" sz="2900" kern="1200"/>
            <a:t> </a:t>
          </a:r>
          <a:br>
            <a:rPr lang="en-US" sz="2900" kern="1200"/>
          </a:br>
          <a:r>
            <a:rPr lang="en-US" sz="2900" kern="1200"/>
            <a:t>1) minimizing costs of providing features </a:t>
          </a:r>
          <a:br>
            <a:rPr lang="en-US" sz="2900" kern="1200"/>
          </a:br>
          <a:r>
            <a:rPr lang="en-US" sz="2900" kern="1200"/>
            <a:t>2) providing products that offer greater overall value than the competition</a:t>
          </a:r>
        </a:p>
      </dsp:txBody>
      <dsp:txXfrm>
        <a:off x="116460" y="2983176"/>
        <a:ext cx="6564755" cy="215278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BCE960-D7E4-486C-9B6A-F7CA7D0CB970}">
      <dsp:nvSpPr>
        <dsp:cNvPr id="0" name=""/>
        <dsp:cNvSpPr/>
      </dsp:nvSpPr>
      <dsp:spPr>
        <a:xfrm>
          <a:off x="0" y="40088"/>
          <a:ext cx="6582555" cy="246753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Typical customer/mkt research role is to focus first on demand side of the equation</a:t>
          </a:r>
          <a:br>
            <a:rPr lang="en-US" sz="3700" kern="1200" dirty="0"/>
          </a:br>
          <a:endParaRPr lang="en-US" sz="3700" kern="1200" dirty="0"/>
        </a:p>
      </dsp:txBody>
      <dsp:txXfrm>
        <a:off x="120455" y="160543"/>
        <a:ext cx="6341645" cy="2226620"/>
      </dsp:txXfrm>
    </dsp:sp>
    <dsp:sp modelId="{F3B7A2DB-7480-43C4-9E9D-0D655BAEDE43}">
      <dsp:nvSpPr>
        <dsp:cNvPr id="0" name=""/>
        <dsp:cNvSpPr/>
      </dsp:nvSpPr>
      <dsp:spPr>
        <a:xfrm>
          <a:off x="0" y="2614178"/>
          <a:ext cx="6582555" cy="2467530"/>
        </a:xfrm>
        <a:prstGeom prst="roundRect">
          <a:avLst/>
        </a:prstGeom>
        <a:solidFill>
          <a:schemeClr val="accent5">
            <a:hueOff val="1493614"/>
            <a:satOff val="-4119"/>
            <a:lumOff val="19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After figuring out what buyers want, next assess whether it can be built/provided in a cost- effective manner</a:t>
          </a:r>
        </a:p>
      </dsp:txBody>
      <dsp:txXfrm>
        <a:off x="120455" y="2734633"/>
        <a:ext cx="6341645" cy="22266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8F1B0C-27B6-45A0-9A02-01CF518674BF}">
      <dsp:nvSpPr>
        <dsp:cNvPr id="0" name=""/>
        <dsp:cNvSpPr/>
      </dsp:nvSpPr>
      <dsp:spPr>
        <a:xfrm>
          <a:off x="0" y="31296"/>
          <a:ext cx="10652167" cy="202373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Credit Card:</a:t>
          </a:r>
          <a:br>
            <a:rPr lang="en-US" sz="3000" kern="1200" dirty="0"/>
          </a:br>
          <a:br>
            <a:rPr lang="en-US" sz="3000" kern="1200" dirty="0"/>
          </a:br>
          <a:r>
            <a:rPr lang="en-US" sz="3000" kern="1200" dirty="0"/>
            <a:t>Brand + Interest Rate + Annual Fee + Credit Limit</a:t>
          </a:r>
        </a:p>
      </dsp:txBody>
      <dsp:txXfrm>
        <a:off x="98791" y="130087"/>
        <a:ext cx="10454585" cy="1826152"/>
      </dsp:txXfrm>
    </dsp:sp>
    <dsp:sp modelId="{71357C09-05C3-43A4-8E8D-1AA45B19C457}">
      <dsp:nvSpPr>
        <dsp:cNvPr id="0" name=""/>
        <dsp:cNvSpPr/>
      </dsp:nvSpPr>
      <dsp:spPr>
        <a:xfrm>
          <a:off x="0" y="2141431"/>
          <a:ext cx="10652167" cy="202373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On-Line Brokerage:</a:t>
          </a:r>
          <a:br>
            <a:rPr lang="en-US" sz="3000" kern="1200"/>
          </a:br>
          <a:br>
            <a:rPr lang="en-US" sz="3000" kern="1200"/>
          </a:br>
          <a:r>
            <a:rPr lang="en-US" sz="3000" kern="1200"/>
            <a:t>Brand + Fee + Speed of Transaction + Reliability of Transaction + Research/Charting Options</a:t>
          </a:r>
        </a:p>
      </dsp:txBody>
      <dsp:txXfrm>
        <a:off x="98791" y="2240222"/>
        <a:ext cx="10454585" cy="182615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1C819B-47F0-4947-A86A-6E58CFF516F8}">
      <dsp:nvSpPr>
        <dsp:cNvPr id="0" name=""/>
        <dsp:cNvSpPr/>
      </dsp:nvSpPr>
      <dsp:spPr>
        <a:xfrm>
          <a:off x="0" y="2758"/>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0A88EA-37F3-4669-A1AF-F889002AF8B4}">
      <dsp:nvSpPr>
        <dsp:cNvPr id="0" name=""/>
        <dsp:cNvSpPr/>
      </dsp:nvSpPr>
      <dsp:spPr>
        <a:xfrm>
          <a:off x="0" y="2758"/>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Answers often have low discrimination, with most answers falling in “very important” categories</a:t>
          </a:r>
          <a:br>
            <a:rPr lang="en-US" sz="3100" kern="1200"/>
          </a:br>
          <a:endParaRPr lang="en-US" sz="3100" kern="1200"/>
        </a:p>
      </dsp:txBody>
      <dsp:txXfrm>
        <a:off x="0" y="2758"/>
        <a:ext cx="6797675" cy="1881464"/>
      </dsp:txXfrm>
    </dsp:sp>
    <dsp:sp modelId="{602FF0F1-FD3F-48F0-BE39-FC6DA7BD671D}">
      <dsp:nvSpPr>
        <dsp:cNvPr id="0" name=""/>
        <dsp:cNvSpPr/>
      </dsp:nvSpPr>
      <dsp:spPr>
        <a:xfrm>
          <a:off x="0" y="1884223"/>
          <a:ext cx="6797675"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F154B3-0179-47EF-89CC-DEE779B23FAD}">
      <dsp:nvSpPr>
        <dsp:cNvPr id="0" name=""/>
        <dsp:cNvSpPr/>
      </dsp:nvSpPr>
      <dsp:spPr>
        <a:xfrm>
          <a:off x="0" y="1884223"/>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Answers sometimes useful for segmenting market, but still not as actionable as could be</a:t>
          </a:r>
        </a:p>
      </dsp:txBody>
      <dsp:txXfrm>
        <a:off x="0" y="1884223"/>
        <a:ext cx="6797675" cy="1881464"/>
      </dsp:txXfrm>
    </dsp:sp>
    <dsp:sp modelId="{15A4FD0D-2550-4CA9-A3BD-9B0673F98E92}">
      <dsp:nvSpPr>
        <dsp:cNvPr id="0" name=""/>
        <dsp:cNvSpPr/>
      </dsp:nvSpPr>
      <dsp:spPr>
        <a:xfrm>
          <a:off x="0" y="3765688"/>
          <a:ext cx="6797675"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6D5317-A96F-48B3-B12F-889C2281BAE5}">
      <dsp:nvSpPr>
        <dsp:cNvPr id="0" name=""/>
        <dsp:cNvSpPr/>
      </dsp:nvSpPr>
      <dsp:spPr>
        <a:xfrm>
          <a:off x="0" y="3765688"/>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Answers can be vague(e.g. respondents prefer low fees to high fees, higher credit limits to low credit limits)</a:t>
          </a:r>
        </a:p>
      </dsp:txBody>
      <dsp:txXfrm>
        <a:off x="0" y="3765688"/>
        <a:ext cx="6797675" cy="188146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399CA2-D992-4826-94E5-729DDD9CB7FE}" type="datetimeFigureOut">
              <a:rPr lang="en-IN" smtClean="0"/>
              <a:t>16-09-2024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E51512-E1DB-405B-B788-11786E208F81}" type="slidenum">
              <a:rPr lang="en-IN" smtClean="0"/>
              <a:t>‹#›</a:t>
            </a:fld>
            <a:endParaRPr lang="en-IN"/>
          </a:p>
        </p:txBody>
      </p:sp>
    </p:spTree>
    <p:extLst>
      <p:ext uri="{BB962C8B-B14F-4D97-AF65-F5344CB8AC3E}">
        <p14:creationId xmlns:p14="http://schemas.microsoft.com/office/powerpoint/2010/main" val="2313160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AFE709-86F8-4D22-B0D2-56BF4AF7A4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1628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AFE709-86F8-4D22-B0D2-56BF4AF7A4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6951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lnSpc>
                <a:spcPct val="100000"/>
              </a:lnSpc>
            </a:pPr>
            <a:r>
              <a:rPr lang="en-US" altLang="en-US" dirty="0"/>
              <a:t>An affinity diagram is a tool for organizing customer requirements into basic themes or categories.  It helps organize and summarize information in order to understand the type and priority of customer needs customer requirements.</a:t>
            </a:r>
          </a:p>
          <a:p>
            <a:pPr defTabSz="914400">
              <a:lnSpc>
                <a:spcPct val="100000"/>
              </a:lnSpc>
            </a:pPr>
            <a:endParaRPr lang="en-US" altLang="en-US" dirty="0"/>
          </a:p>
          <a:p>
            <a:pPr defTabSz="914400">
              <a:lnSpc>
                <a:spcPct val="100000"/>
              </a:lnSpc>
            </a:pPr>
            <a:r>
              <a:rPr lang="en-US" altLang="en-US" dirty="0"/>
              <a:t>Here we see an example representing the customer needs and desires of a hypothetical product.  There are a large number of individual requirements (in the white boxes), gathered using the various tools described earlier, which have been organized into 5 categories.  For example, the requirements of “50% less space,” “simplified operation,” “modular upgrades,” and several others have been gathered under the heading at the left, “Product Features”.  Two other categories in the middle have themselves been gathered into a group, entitled “Service”.  </a:t>
            </a:r>
          </a:p>
          <a:p>
            <a:pPr defTabSz="914400">
              <a:lnSpc>
                <a:spcPct val="100000"/>
              </a:lnSpc>
            </a:pPr>
            <a:endParaRPr lang="en-US" altLang="en-US" dirty="0"/>
          </a:p>
          <a:p>
            <a:pPr defTabSz="914400">
              <a:lnSpc>
                <a:spcPct val="100000"/>
              </a:lnSpc>
            </a:pPr>
            <a:r>
              <a:rPr lang="en-US" altLang="en-US" dirty="0"/>
              <a:t>The method of listing all low-level requirements, and gathering them into successively higher-level categories, is the essence of the affinity diagram method. The resulting structure shows the priority and relationships of the various requirements.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AFE709-86F8-4D22-B0D2-56BF4AF7A4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8560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 Twitter</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AFE709-86F8-4D22-B0D2-56BF4AF7A4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0104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AFE709-86F8-4D22-B0D2-56BF4AF7A4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3170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X"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CAFE709-86F8-4D22-B0D2-56BF4AF7A45A}"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553261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6">
            <a:extLst>
              <a:ext uri="{FF2B5EF4-FFF2-40B4-BE49-F238E27FC236}">
                <a16:creationId xmlns:a16="http://schemas.microsoft.com/office/drawing/2014/main" id="{EEC911F5-257E-4B10-860B-8529B27A1A4F}"/>
              </a:ext>
            </a:extLst>
          </p:cNvPr>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503F58-E9DF-43EA-B4F9-BEA02F087A40}" type="slidenum">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55746" name="Rectangle 2">
            <a:extLst>
              <a:ext uri="{FF2B5EF4-FFF2-40B4-BE49-F238E27FC236}">
                <a16:creationId xmlns:a16="http://schemas.microsoft.com/office/drawing/2014/main" id="{3315FE07-86EF-45D5-BE1C-2C80F9705776}"/>
              </a:ext>
            </a:extLst>
          </p:cNvPr>
          <p:cNvSpPr>
            <a:spLocks noGrp="1" noRot="1" noChangeAspect="1" noChangeArrowheads="1"/>
          </p:cNvSpPr>
          <p:nvPr>
            <p:ph type="sldImg"/>
          </p:nvPr>
        </p:nvSpPr>
        <p:spPr bwMode="auto">
          <a:xfrm>
            <a:off x="-547688" y="722313"/>
            <a:ext cx="8047038" cy="452755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55747" name="Rectangle 3">
            <a:extLst>
              <a:ext uri="{FF2B5EF4-FFF2-40B4-BE49-F238E27FC236}">
                <a16:creationId xmlns:a16="http://schemas.microsoft.com/office/drawing/2014/main" id="{172493BF-9610-4F81-9D95-E35AFB5E43FA}"/>
              </a:ext>
            </a:extLst>
          </p:cNvPr>
          <p:cNvSpPr>
            <a:spLocks noGrp="1" noChangeArrowheads="1"/>
          </p:cNvSpPr>
          <p:nvPr>
            <p:ph type="body" idx="1"/>
          </p:nvPr>
        </p:nvSpPr>
        <p:spPr bwMode="auto">
          <a:xfrm>
            <a:off x="330200" y="5559425"/>
            <a:ext cx="6570663" cy="346233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00">
              <a:lnSpc>
                <a:spcPct val="145000"/>
              </a:lnSpc>
            </a:pPr>
            <a:r>
              <a:rPr lang="en-US" altLang="en-US" sz="1800"/>
              <a:t>The above chart illustrates the main differences between the so called “voice of the customer” and “what the customer voices”.</a:t>
            </a:r>
          </a:p>
          <a:p>
            <a:pPr defTabSz="914400">
              <a:lnSpc>
                <a:spcPct val="145000"/>
              </a:lnSpc>
            </a:pPr>
            <a:r>
              <a:rPr lang="en-US" altLang="en-US" sz="1800"/>
              <a:t>On the left we have a customer who has a need or task which is provided via some function. Functions are broken up into 3 types which each address a different type of customer need. These in turn illicit different forms of verbal information from the customer. Work functions address basic needs which the customer ASSUMES are in the product (e.g. 4 tires on a car). As a result the customer usually does not speak about them unless the need is NOT being met. Sell functions are like options on a car sticker, they are the high value “want to haves” that customer will communicate. Perk functions are excitement items that customer do NOT speak about because they do not know that they exist.</a:t>
            </a:r>
          </a:p>
        </p:txBody>
      </p:sp>
    </p:spTree>
    <p:extLst>
      <p:ext uri="{BB962C8B-B14F-4D97-AF65-F5344CB8AC3E}">
        <p14:creationId xmlns:p14="http://schemas.microsoft.com/office/powerpoint/2010/main" val="3850493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95ED4-1C61-7551-3740-3A05019D42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11C9AF-F111-6BCD-76AF-16FBC4034E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9CF3B37-A8B1-F5A4-2FEA-017EFC90D11A}"/>
              </a:ext>
            </a:extLst>
          </p:cNvPr>
          <p:cNvSpPr>
            <a:spLocks noGrp="1"/>
          </p:cNvSpPr>
          <p:nvPr>
            <p:ph type="dt" sz="half" idx="10"/>
          </p:nvPr>
        </p:nvSpPr>
        <p:spPr/>
        <p:txBody>
          <a:bodyPr/>
          <a:lstStyle/>
          <a:p>
            <a:fld id="{5CCFBD1C-1E32-4037-927B-6EFCC6106964}" type="datetimeFigureOut">
              <a:rPr lang="en-IN" smtClean="0"/>
              <a:t>16-09-2024</a:t>
            </a:fld>
            <a:endParaRPr lang="en-IN"/>
          </a:p>
        </p:txBody>
      </p:sp>
      <p:sp>
        <p:nvSpPr>
          <p:cNvPr id="5" name="Footer Placeholder 4">
            <a:extLst>
              <a:ext uri="{FF2B5EF4-FFF2-40B4-BE49-F238E27FC236}">
                <a16:creationId xmlns:a16="http://schemas.microsoft.com/office/drawing/2014/main" id="{36AC80E5-F3DF-971B-1FA9-769ABCF429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27017F-A02A-08A9-4291-0C12E740BB87}"/>
              </a:ext>
            </a:extLst>
          </p:cNvPr>
          <p:cNvSpPr>
            <a:spLocks noGrp="1"/>
          </p:cNvSpPr>
          <p:nvPr>
            <p:ph type="sldNum" sz="quarter" idx="12"/>
          </p:nvPr>
        </p:nvSpPr>
        <p:spPr/>
        <p:txBody>
          <a:bodyPr/>
          <a:lstStyle/>
          <a:p>
            <a:fld id="{28EAD050-695B-4F53-8B2A-28323D0994B1}" type="slidenum">
              <a:rPr lang="en-IN" smtClean="0"/>
              <a:t>‹#›</a:t>
            </a:fld>
            <a:endParaRPr lang="en-IN"/>
          </a:p>
        </p:txBody>
      </p:sp>
    </p:spTree>
    <p:extLst>
      <p:ext uri="{BB962C8B-B14F-4D97-AF65-F5344CB8AC3E}">
        <p14:creationId xmlns:p14="http://schemas.microsoft.com/office/powerpoint/2010/main" val="3304713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36874-4F7F-AB9E-B9A5-9B8088DF1F2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589C2F-5DAA-A1EA-E57C-CE76335D4E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ADC86F-4FD6-9965-DE9A-9C28C738195B}"/>
              </a:ext>
            </a:extLst>
          </p:cNvPr>
          <p:cNvSpPr>
            <a:spLocks noGrp="1"/>
          </p:cNvSpPr>
          <p:nvPr>
            <p:ph type="dt" sz="half" idx="10"/>
          </p:nvPr>
        </p:nvSpPr>
        <p:spPr/>
        <p:txBody>
          <a:bodyPr/>
          <a:lstStyle/>
          <a:p>
            <a:fld id="{5CCFBD1C-1E32-4037-927B-6EFCC6106964}" type="datetimeFigureOut">
              <a:rPr lang="en-IN" smtClean="0"/>
              <a:t>16-09-2024</a:t>
            </a:fld>
            <a:endParaRPr lang="en-IN"/>
          </a:p>
        </p:txBody>
      </p:sp>
      <p:sp>
        <p:nvSpPr>
          <p:cNvPr id="5" name="Footer Placeholder 4">
            <a:extLst>
              <a:ext uri="{FF2B5EF4-FFF2-40B4-BE49-F238E27FC236}">
                <a16:creationId xmlns:a16="http://schemas.microsoft.com/office/drawing/2014/main" id="{DEB8E417-663E-9456-84D1-0DD2AE2ECC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970E29-86AE-86E5-55F2-F7EA60E752E7}"/>
              </a:ext>
            </a:extLst>
          </p:cNvPr>
          <p:cNvSpPr>
            <a:spLocks noGrp="1"/>
          </p:cNvSpPr>
          <p:nvPr>
            <p:ph type="sldNum" sz="quarter" idx="12"/>
          </p:nvPr>
        </p:nvSpPr>
        <p:spPr/>
        <p:txBody>
          <a:bodyPr/>
          <a:lstStyle/>
          <a:p>
            <a:fld id="{28EAD050-695B-4F53-8B2A-28323D0994B1}" type="slidenum">
              <a:rPr lang="en-IN" smtClean="0"/>
              <a:t>‹#›</a:t>
            </a:fld>
            <a:endParaRPr lang="en-IN"/>
          </a:p>
        </p:txBody>
      </p:sp>
    </p:spTree>
    <p:extLst>
      <p:ext uri="{BB962C8B-B14F-4D97-AF65-F5344CB8AC3E}">
        <p14:creationId xmlns:p14="http://schemas.microsoft.com/office/powerpoint/2010/main" val="1108604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B9EE9B-8239-31DC-822F-5F6A06ADDB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36A1F0-8156-9719-F799-45FF7A66A8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544BC1-38FB-5ADB-148F-4D10F29D1A8B}"/>
              </a:ext>
            </a:extLst>
          </p:cNvPr>
          <p:cNvSpPr>
            <a:spLocks noGrp="1"/>
          </p:cNvSpPr>
          <p:nvPr>
            <p:ph type="dt" sz="half" idx="10"/>
          </p:nvPr>
        </p:nvSpPr>
        <p:spPr/>
        <p:txBody>
          <a:bodyPr/>
          <a:lstStyle/>
          <a:p>
            <a:fld id="{5CCFBD1C-1E32-4037-927B-6EFCC6106964}" type="datetimeFigureOut">
              <a:rPr lang="en-IN" smtClean="0"/>
              <a:t>16-09-2024</a:t>
            </a:fld>
            <a:endParaRPr lang="en-IN"/>
          </a:p>
        </p:txBody>
      </p:sp>
      <p:sp>
        <p:nvSpPr>
          <p:cNvPr id="5" name="Footer Placeholder 4">
            <a:extLst>
              <a:ext uri="{FF2B5EF4-FFF2-40B4-BE49-F238E27FC236}">
                <a16:creationId xmlns:a16="http://schemas.microsoft.com/office/drawing/2014/main" id="{B230C739-E09E-F28B-73B5-4BF36C5C23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0A2B05-8665-B6D9-0C47-1BF21B4BD6F2}"/>
              </a:ext>
            </a:extLst>
          </p:cNvPr>
          <p:cNvSpPr>
            <a:spLocks noGrp="1"/>
          </p:cNvSpPr>
          <p:nvPr>
            <p:ph type="sldNum" sz="quarter" idx="12"/>
          </p:nvPr>
        </p:nvSpPr>
        <p:spPr/>
        <p:txBody>
          <a:bodyPr/>
          <a:lstStyle/>
          <a:p>
            <a:fld id="{28EAD050-695B-4F53-8B2A-28323D0994B1}" type="slidenum">
              <a:rPr lang="en-IN" smtClean="0"/>
              <a:t>‹#›</a:t>
            </a:fld>
            <a:endParaRPr lang="en-IN"/>
          </a:p>
        </p:txBody>
      </p:sp>
    </p:spTree>
    <p:extLst>
      <p:ext uri="{BB962C8B-B14F-4D97-AF65-F5344CB8AC3E}">
        <p14:creationId xmlns:p14="http://schemas.microsoft.com/office/powerpoint/2010/main" val="2304485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1449AA12-8195-4182-A7AC-2E7E59DFBDAF}" type="datetimeFigureOut">
              <a:rPr lang="en-US" smtClean="0"/>
              <a:pPr algn="r"/>
              <a:t>9/14/2024</a:t>
            </a:fld>
            <a:endParaRPr lang="en-US"/>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2976589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9AA12-8195-4182-A7AC-2E7E59DFBDAF}" type="datetimeFigureOut">
              <a:rPr lang="en-US" smtClean="0"/>
              <a:pPr/>
              <a:t>9/14/2024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3048491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49AA12-8195-4182-A7AC-2E7E59DFBDAF}" type="datetimeFigureOut">
              <a:rPr lang="en-US" smtClean="0"/>
              <a:pPr/>
              <a:t>9/14/2024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41114198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49AA12-8195-4182-A7AC-2E7E59DFBDAF}" type="datetimeFigureOut">
              <a:rPr lang="en-US" smtClean="0"/>
              <a:pPr/>
              <a:t>9/14/2024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2477733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49AA12-8195-4182-A7AC-2E7E59DFBDAF}" type="datetimeFigureOut">
              <a:rPr lang="en-US" smtClean="0"/>
              <a:pPr/>
              <a:t>9/14/2024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14255072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49AA12-8195-4182-A7AC-2E7E59DFBDAF}" type="datetimeFigureOut">
              <a:rPr lang="en-US" smtClean="0"/>
              <a:pPr/>
              <a:t>9/14/2024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40740794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49AA12-8195-4182-A7AC-2E7E59DFBDAF}" type="datetimeFigureOut">
              <a:rPr lang="en-US" smtClean="0"/>
              <a:pPr/>
              <a:t>9/14/2024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16444909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49AA12-8195-4182-A7AC-2E7E59DFBDAF}" type="datetimeFigureOut">
              <a:rPr lang="en-US" smtClean="0"/>
              <a:pPr/>
              <a:t>9/14/2024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3928257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FB9CE-3ECB-F2E7-10EE-949E65BA33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83CD17-C741-EAAE-ED68-8C31A48992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73CD89-B964-535C-9F1D-AE748EEA50F2}"/>
              </a:ext>
            </a:extLst>
          </p:cNvPr>
          <p:cNvSpPr>
            <a:spLocks noGrp="1"/>
          </p:cNvSpPr>
          <p:nvPr>
            <p:ph type="dt" sz="half" idx="10"/>
          </p:nvPr>
        </p:nvSpPr>
        <p:spPr/>
        <p:txBody>
          <a:bodyPr/>
          <a:lstStyle/>
          <a:p>
            <a:fld id="{5CCFBD1C-1E32-4037-927B-6EFCC6106964}" type="datetimeFigureOut">
              <a:rPr lang="en-IN" smtClean="0"/>
              <a:t>16-09-2024</a:t>
            </a:fld>
            <a:endParaRPr lang="en-IN"/>
          </a:p>
        </p:txBody>
      </p:sp>
      <p:sp>
        <p:nvSpPr>
          <p:cNvPr id="5" name="Footer Placeholder 4">
            <a:extLst>
              <a:ext uri="{FF2B5EF4-FFF2-40B4-BE49-F238E27FC236}">
                <a16:creationId xmlns:a16="http://schemas.microsoft.com/office/drawing/2014/main" id="{D5027DA8-B2ED-1E5C-1E9E-708635BF6A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DE0602-025F-648D-4561-A70955292F9F}"/>
              </a:ext>
            </a:extLst>
          </p:cNvPr>
          <p:cNvSpPr>
            <a:spLocks noGrp="1"/>
          </p:cNvSpPr>
          <p:nvPr>
            <p:ph type="sldNum" sz="quarter" idx="12"/>
          </p:nvPr>
        </p:nvSpPr>
        <p:spPr/>
        <p:txBody>
          <a:bodyPr/>
          <a:lstStyle/>
          <a:p>
            <a:fld id="{28EAD050-695B-4F53-8B2A-28323D0994B1}" type="slidenum">
              <a:rPr lang="en-IN" smtClean="0"/>
              <a:t>‹#›</a:t>
            </a:fld>
            <a:endParaRPr lang="en-IN"/>
          </a:p>
        </p:txBody>
      </p:sp>
    </p:spTree>
    <p:extLst>
      <p:ext uri="{BB962C8B-B14F-4D97-AF65-F5344CB8AC3E}">
        <p14:creationId xmlns:p14="http://schemas.microsoft.com/office/powerpoint/2010/main" val="8996721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49AA12-8195-4182-A7AC-2E7E59DFBDAF}" type="datetimeFigureOut">
              <a:rPr lang="en-US" smtClean="0"/>
              <a:pPr/>
              <a:t>9/14/2024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13063651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9AA12-8195-4182-A7AC-2E7E59DFBDAF}" type="datetimeFigureOut">
              <a:rPr lang="en-US" smtClean="0"/>
              <a:pPr/>
              <a:t>9/14/2024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34006069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9AA12-8195-4182-A7AC-2E7E59DFBDAF}" type="datetimeFigureOut">
              <a:rPr lang="en-US" smtClean="0"/>
              <a:pPr/>
              <a:t>9/14/2024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37546237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Title with content bar">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0" hasCustomPrompt="1"/>
          </p:nvPr>
        </p:nvSpPr>
        <p:spPr>
          <a:xfrm>
            <a:off x="0" y="533405"/>
            <a:ext cx="12192000" cy="1979613"/>
          </a:xfrm>
          <a:solidFill>
            <a:srgbClr val="5F8B00"/>
          </a:solidFill>
        </p:spPr>
        <p:txBody>
          <a:bodyPr lIns="274320" anchor="ctr" anchorCtr="0"/>
          <a:lstStyle>
            <a:lvl1pPr marL="0" indent="0">
              <a:spcBef>
                <a:spcPts val="800"/>
              </a:spcBef>
              <a:buClr>
                <a:schemeClr val="bg1"/>
              </a:buClr>
              <a:buFontTx/>
              <a:buNone/>
              <a:defRPr sz="1800" baseline="0">
                <a:solidFill>
                  <a:schemeClr val="bg1"/>
                </a:solidFill>
              </a:defRPr>
            </a:lvl1pPr>
            <a:lvl2pPr marL="171446" indent="0">
              <a:buFontTx/>
              <a:buNone/>
              <a:defRPr sz="1600"/>
            </a:lvl2pPr>
          </a:lstStyle>
          <a:p>
            <a:pPr marL="0" indent="0">
              <a:spcBef>
                <a:spcPts val="600"/>
              </a:spcBef>
              <a:buClr>
                <a:schemeClr val="bg1"/>
              </a:buClr>
              <a:buNone/>
            </a:pPr>
            <a:r>
              <a:rPr lang="en-US" sz="2400" kern="0" dirty="0">
                <a:solidFill>
                  <a:schemeClr val="bg1"/>
                </a:solidFill>
              </a:rPr>
              <a:t>Place sub-head or framing statement text in this box. </a:t>
            </a:r>
            <a:br>
              <a:rPr lang="en-US" sz="2400" kern="0" dirty="0">
                <a:solidFill>
                  <a:schemeClr val="bg1"/>
                </a:solidFill>
              </a:rPr>
            </a:br>
            <a:r>
              <a:rPr lang="en-US" sz="2400" kern="0" dirty="0">
                <a:solidFill>
                  <a:schemeClr val="bg1"/>
                </a:solidFill>
              </a:rPr>
              <a:t>Change box color and transparency as desired.</a:t>
            </a:r>
            <a:br>
              <a:rPr lang="en-US" sz="2400" kern="0" dirty="0">
                <a:solidFill>
                  <a:schemeClr val="bg1"/>
                </a:solidFill>
              </a:rPr>
            </a:br>
            <a:r>
              <a:rPr lang="en-US" sz="2400" kern="0" dirty="0">
                <a:solidFill>
                  <a:schemeClr val="bg1"/>
                </a:solidFill>
              </a:rPr>
              <a:t>Vertically reposition as desired.</a:t>
            </a:r>
          </a:p>
        </p:txBody>
      </p:sp>
    </p:spTree>
    <p:extLst>
      <p:ext uri="{BB962C8B-B14F-4D97-AF65-F5344CB8AC3E}">
        <p14:creationId xmlns:p14="http://schemas.microsoft.com/office/powerpoint/2010/main" val="358170716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E61216"/>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535758"/>
                </a:solidFill>
                <a:latin typeface="Arial"/>
                <a:cs typeface="Arial"/>
              </a:defRPr>
            </a:lvl1pPr>
          </a:lstStyle>
          <a:p>
            <a:pPr marL="12700">
              <a:lnSpc>
                <a:spcPct val="100000"/>
              </a:lnSpc>
              <a:spcBef>
                <a:spcPts val="25"/>
              </a:spcBef>
            </a:pPr>
            <a:r>
              <a:rPr dirty="0"/>
              <a:t>Proprietary</a:t>
            </a:r>
            <a:r>
              <a:rPr spc="-15" dirty="0"/>
              <a:t> </a:t>
            </a:r>
            <a:r>
              <a:rPr dirty="0"/>
              <a:t>&amp;</a:t>
            </a:r>
            <a:r>
              <a:rPr spc="-20" dirty="0"/>
              <a:t> </a:t>
            </a:r>
            <a:r>
              <a:rPr spc="-10" dirty="0"/>
              <a:t>Confidential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7" name="Holder 7"/>
          <p:cNvSpPr>
            <a:spLocks noGrp="1"/>
          </p:cNvSpPr>
          <p:nvPr>
            <p:ph type="sldNum" sz="quarter" idx="7"/>
          </p:nvPr>
        </p:nvSpPr>
        <p:spPr/>
        <p:txBody>
          <a:bodyPr lIns="0" tIns="0" rIns="0" bIns="0"/>
          <a:lstStyle>
            <a:lvl1pPr>
              <a:defRPr sz="1000" b="0" i="0">
                <a:solidFill>
                  <a:srgbClr val="535758"/>
                </a:solidFill>
                <a:latin typeface="Arial"/>
                <a:cs typeface="Arial"/>
              </a:defRPr>
            </a:lvl1pPr>
          </a:lstStyle>
          <a:p>
            <a:pPr marL="73025">
              <a:lnSpc>
                <a:spcPct val="100000"/>
              </a:lnSpc>
            </a:pPr>
            <a:fld id="{81D60167-4931-47E6-BA6A-407CBD079E47}" type="slidenum">
              <a:rPr spc="-5" dirty="0"/>
              <a:t>‹#›</a:t>
            </a:fld>
            <a:endParaRPr spc="-5" dirty="0"/>
          </a:p>
        </p:txBody>
      </p:sp>
    </p:spTree>
    <p:extLst>
      <p:ext uri="{BB962C8B-B14F-4D97-AF65-F5344CB8AC3E}">
        <p14:creationId xmlns:p14="http://schemas.microsoft.com/office/powerpoint/2010/main" val="12198510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9/14/2024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2996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9/14/2024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739292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9/14/2024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826088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9/14/2024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177120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9/14/2024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4331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B36F-12D8-52B2-BAC6-7381A51C6D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54C80DF-50EF-8F04-07F4-C883BDCD62A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A110FC-4631-0B2B-3C0D-166805461278}"/>
              </a:ext>
            </a:extLst>
          </p:cNvPr>
          <p:cNvSpPr>
            <a:spLocks noGrp="1"/>
          </p:cNvSpPr>
          <p:nvPr>
            <p:ph type="dt" sz="half" idx="10"/>
          </p:nvPr>
        </p:nvSpPr>
        <p:spPr/>
        <p:txBody>
          <a:bodyPr/>
          <a:lstStyle/>
          <a:p>
            <a:fld id="{5CCFBD1C-1E32-4037-927B-6EFCC6106964}" type="datetimeFigureOut">
              <a:rPr lang="en-IN" smtClean="0"/>
              <a:t>16-09-2024</a:t>
            </a:fld>
            <a:endParaRPr lang="en-IN"/>
          </a:p>
        </p:txBody>
      </p:sp>
      <p:sp>
        <p:nvSpPr>
          <p:cNvPr id="5" name="Footer Placeholder 4">
            <a:extLst>
              <a:ext uri="{FF2B5EF4-FFF2-40B4-BE49-F238E27FC236}">
                <a16:creationId xmlns:a16="http://schemas.microsoft.com/office/drawing/2014/main" id="{05C83A1F-AA60-FAA3-469A-2E4BC66AD7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A2CC44-0B4C-1E1C-3D41-BE54B5BF45EB}"/>
              </a:ext>
            </a:extLst>
          </p:cNvPr>
          <p:cNvSpPr>
            <a:spLocks noGrp="1"/>
          </p:cNvSpPr>
          <p:nvPr>
            <p:ph type="sldNum" sz="quarter" idx="12"/>
          </p:nvPr>
        </p:nvSpPr>
        <p:spPr/>
        <p:txBody>
          <a:bodyPr/>
          <a:lstStyle/>
          <a:p>
            <a:fld id="{28EAD050-695B-4F53-8B2A-28323D0994B1}" type="slidenum">
              <a:rPr lang="en-IN" smtClean="0"/>
              <a:t>‹#›</a:t>
            </a:fld>
            <a:endParaRPr lang="en-IN"/>
          </a:p>
        </p:txBody>
      </p:sp>
    </p:spTree>
    <p:extLst>
      <p:ext uri="{BB962C8B-B14F-4D97-AF65-F5344CB8AC3E}">
        <p14:creationId xmlns:p14="http://schemas.microsoft.com/office/powerpoint/2010/main" val="897460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9/14/2024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440683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9/14/2024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38304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9/14/2024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035182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9/14/2024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936313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E61216"/>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535758"/>
                </a:solidFill>
                <a:latin typeface="Arial"/>
                <a:cs typeface="Arial"/>
              </a:defRPr>
            </a:lvl1pPr>
          </a:lstStyle>
          <a:p>
            <a:pPr marL="12700">
              <a:lnSpc>
                <a:spcPct val="100000"/>
              </a:lnSpc>
              <a:spcBef>
                <a:spcPts val="25"/>
              </a:spcBef>
            </a:pPr>
            <a:r>
              <a:rPr dirty="0"/>
              <a:t>Proprietary</a:t>
            </a:r>
            <a:r>
              <a:rPr spc="-15" dirty="0"/>
              <a:t> </a:t>
            </a:r>
            <a:r>
              <a:rPr dirty="0"/>
              <a:t>&amp;</a:t>
            </a:r>
            <a:r>
              <a:rPr spc="-20" dirty="0"/>
              <a:t> </a:t>
            </a:r>
            <a:r>
              <a:rPr spc="-10" dirty="0"/>
              <a:t>Confidential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7" name="Holder 7"/>
          <p:cNvSpPr>
            <a:spLocks noGrp="1"/>
          </p:cNvSpPr>
          <p:nvPr>
            <p:ph type="sldNum" sz="quarter" idx="7"/>
          </p:nvPr>
        </p:nvSpPr>
        <p:spPr/>
        <p:txBody>
          <a:bodyPr lIns="0" tIns="0" rIns="0" bIns="0"/>
          <a:lstStyle>
            <a:lvl1pPr>
              <a:defRPr sz="1000" b="0" i="0">
                <a:solidFill>
                  <a:srgbClr val="535758"/>
                </a:solidFill>
                <a:latin typeface="Arial"/>
                <a:cs typeface="Arial"/>
              </a:defRPr>
            </a:lvl1pPr>
          </a:lstStyle>
          <a:p>
            <a:pPr marL="73025">
              <a:lnSpc>
                <a:spcPct val="100000"/>
              </a:lnSpc>
            </a:pPr>
            <a:fld id="{81D60167-4931-47E6-BA6A-407CBD079E47}" type="slidenum">
              <a:rPr spc="-5" dirty="0"/>
              <a:t>‹#›</a:t>
            </a:fld>
            <a:endParaRPr spc="-5" dirty="0"/>
          </a:p>
        </p:txBody>
      </p:sp>
    </p:spTree>
    <p:extLst>
      <p:ext uri="{BB962C8B-B14F-4D97-AF65-F5344CB8AC3E}">
        <p14:creationId xmlns:p14="http://schemas.microsoft.com/office/powerpoint/2010/main" val="27689902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1_Title with content bar">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0" hasCustomPrompt="1"/>
          </p:nvPr>
        </p:nvSpPr>
        <p:spPr>
          <a:xfrm>
            <a:off x="0" y="533405"/>
            <a:ext cx="12192000" cy="1979613"/>
          </a:xfrm>
          <a:solidFill>
            <a:srgbClr val="5F8B00"/>
          </a:solidFill>
        </p:spPr>
        <p:txBody>
          <a:bodyPr lIns="274320" anchor="ctr" anchorCtr="0"/>
          <a:lstStyle>
            <a:lvl1pPr marL="0" indent="0">
              <a:spcBef>
                <a:spcPts val="800"/>
              </a:spcBef>
              <a:buClr>
                <a:schemeClr val="bg1"/>
              </a:buClr>
              <a:buFontTx/>
              <a:buNone/>
              <a:defRPr sz="1800" baseline="0">
                <a:solidFill>
                  <a:schemeClr val="bg1"/>
                </a:solidFill>
              </a:defRPr>
            </a:lvl1pPr>
            <a:lvl2pPr marL="171446" indent="0">
              <a:buFontTx/>
              <a:buNone/>
              <a:defRPr sz="1600"/>
            </a:lvl2pPr>
          </a:lstStyle>
          <a:p>
            <a:pPr marL="0" indent="0">
              <a:spcBef>
                <a:spcPts val="600"/>
              </a:spcBef>
              <a:buClr>
                <a:schemeClr val="bg1"/>
              </a:buClr>
              <a:buNone/>
            </a:pPr>
            <a:r>
              <a:rPr lang="en-US" sz="2400" kern="0" dirty="0">
                <a:solidFill>
                  <a:schemeClr val="bg1"/>
                </a:solidFill>
              </a:rPr>
              <a:t>Place sub-head or framing statement text in this box. </a:t>
            </a:r>
            <a:br>
              <a:rPr lang="en-US" sz="2400" kern="0" dirty="0">
                <a:solidFill>
                  <a:schemeClr val="bg1"/>
                </a:solidFill>
              </a:rPr>
            </a:br>
            <a:r>
              <a:rPr lang="en-US" sz="2400" kern="0" dirty="0">
                <a:solidFill>
                  <a:schemeClr val="bg1"/>
                </a:solidFill>
              </a:rPr>
              <a:t>Change box color and transparency as desired.</a:t>
            </a:r>
            <a:br>
              <a:rPr lang="en-US" sz="2400" kern="0" dirty="0">
                <a:solidFill>
                  <a:schemeClr val="bg1"/>
                </a:solidFill>
              </a:rPr>
            </a:br>
            <a:r>
              <a:rPr lang="en-US" sz="2400" kern="0" dirty="0">
                <a:solidFill>
                  <a:schemeClr val="bg1"/>
                </a:solidFill>
              </a:rPr>
              <a:t>Vertically reposition as desired.</a:t>
            </a:r>
          </a:p>
        </p:txBody>
      </p:sp>
    </p:spTree>
    <p:extLst>
      <p:ext uri="{BB962C8B-B14F-4D97-AF65-F5344CB8AC3E}">
        <p14:creationId xmlns:p14="http://schemas.microsoft.com/office/powerpoint/2010/main" val="364093044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DCB2C-58F2-AABB-83AF-F8AB30B0E9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8A6BFC-69D7-4CBB-60F9-3AE753BEAF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71F3462-0A8E-A50C-CE2F-4D860EAC9A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83FFE11-4B8B-3FD8-0782-27E00FC47387}"/>
              </a:ext>
            </a:extLst>
          </p:cNvPr>
          <p:cNvSpPr>
            <a:spLocks noGrp="1"/>
          </p:cNvSpPr>
          <p:nvPr>
            <p:ph type="dt" sz="half" idx="10"/>
          </p:nvPr>
        </p:nvSpPr>
        <p:spPr/>
        <p:txBody>
          <a:bodyPr/>
          <a:lstStyle/>
          <a:p>
            <a:fld id="{5CCFBD1C-1E32-4037-927B-6EFCC6106964}" type="datetimeFigureOut">
              <a:rPr lang="en-IN" smtClean="0"/>
              <a:t>16-09-2024</a:t>
            </a:fld>
            <a:endParaRPr lang="en-IN"/>
          </a:p>
        </p:txBody>
      </p:sp>
      <p:sp>
        <p:nvSpPr>
          <p:cNvPr id="6" name="Footer Placeholder 5">
            <a:extLst>
              <a:ext uri="{FF2B5EF4-FFF2-40B4-BE49-F238E27FC236}">
                <a16:creationId xmlns:a16="http://schemas.microsoft.com/office/drawing/2014/main" id="{D1BEB0FC-410F-D76C-AB39-6A6832109A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869F96-02C7-45E0-773D-ED5C793FE59C}"/>
              </a:ext>
            </a:extLst>
          </p:cNvPr>
          <p:cNvSpPr>
            <a:spLocks noGrp="1"/>
          </p:cNvSpPr>
          <p:nvPr>
            <p:ph type="sldNum" sz="quarter" idx="12"/>
          </p:nvPr>
        </p:nvSpPr>
        <p:spPr/>
        <p:txBody>
          <a:bodyPr/>
          <a:lstStyle/>
          <a:p>
            <a:fld id="{28EAD050-695B-4F53-8B2A-28323D0994B1}" type="slidenum">
              <a:rPr lang="en-IN" smtClean="0"/>
              <a:t>‹#›</a:t>
            </a:fld>
            <a:endParaRPr lang="en-IN"/>
          </a:p>
        </p:txBody>
      </p:sp>
    </p:spTree>
    <p:extLst>
      <p:ext uri="{BB962C8B-B14F-4D97-AF65-F5344CB8AC3E}">
        <p14:creationId xmlns:p14="http://schemas.microsoft.com/office/powerpoint/2010/main" val="3646848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C2EFB-C840-F340-D6AF-DDE79C2E37E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2BDCD1-EADB-5CCB-0DFC-8A95AF3490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F431A1-6705-745E-470E-3CA58B8B5A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F0A5A35-959F-035A-8055-AC4E297B6E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326B8A-3CB1-1512-BE12-83D01E96B7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32AC977-FD0A-714B-91B6-3C54DAEE7EF7}"/>
              </a:ext>
            </a:extLst>
          </p:cNvPr>
          <p:cNvSpPr>
            <a:spLocks noGrp="1"/>
          </p:cNvSpPr>
          <p:nvPr>
            <p:ph type="dt" sz="half" idx="10"/>
          </p:nvPr>
        </p:nvSpPr>
        <p:spPr/>
        <p:txBody>
          <a:bodyPr/>
          <a:lstStyle/>
          <a:p>
            <a:fld id="{5CCFBD1C-1E32-4037-927B-6EFCC6106964}" type="datetimeFigureOut">
              <a:rPr lang="en-IN" smtClean="0"/>
              <a:t>16-09-2024</a:t>
            </a:fld>
            <a:endParaRPr lang="en-IN"/>
          </a:p>
        </p:txBody>
      </p:sp>
      <p:sp>
        <p:nvSpPr>
          <p:cNvPr id="8" name="Footer Placeholder 7">
            <a:extLst>
              <a:ext uri="{FF2B5EF4-FFF2-40B4-BE49-F238E27FC236}">
                <a16:creationId xmlns:a16="http://schemas.microsoft.com/office/drawing/2014/main" id="{A4E1CDFE-33B9-4F11-7912-C12A4314D1A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7587A8B-223B-94CE-BA7A-04DBF327E84C}"/>
              </a:ext>
            </a:extLst>
          </p:cNvPr>
          <p:cNvSpPr>
            <a:spLocks noGrp="1"/>
          </p:cNvSpPr>
          <p:nvPr>
            <p:ph type="sldNum" sz="quarter" idx="12"/>
          </p:nvPr>
        </p:nvSpPr>
        <p:spPr/>
        <p:txBody>
          <a:bodyPr/>
          <a:lstStyle/>
          <a:p>
            <a:fld id="{28EAD050-695B-4F53-8B2A-28323D0994B1}" type="slidenum">
              <a:rPr lang="en-IN" smtClean="0"/>
              <a:t>‹#›</a:t>
            </a:fld>
            <a:endParaRPr lang="en-IN"/>
          </a:p>
        </p:txBody>
      </p:sp>
    </p:spTree>
    <p:extLst>
      <p:ext uri="{BB962C8B-B14F-4D97-AF65-F5344CB8AC3E}">
        <p14:creationId xmlns:p14="http://schemas.microsoft.com/office/powerpoint/2010/main" val="3450835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D0B15-D3AC-DA5F-136E-503AC2DB511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0AF1A52-5D43-39D8-F7E5-8BB651442B03}"/>
              </a:ext>
            </a:extLst>
          </p:cNvPr>
          <p:cNvSpPr>
            <a:spLocks noGrp="1"/>
          </p:cNvSpPr>
          <p:nvPr>
            <p:ph type="dt" sz="half" idx="10"/>
          </p:nvPr>
        </p:nvSpPr>
        <p:spPr/>
        <p:txBody>
          <a:bodyPr/>
          <a:lstStyle/>
          <a:p>
            <a:fld id="{5CCFBD1C-1E32-4037-927B-6EFCC6106964}" type="datetimeFigureOut">
              <a:rPr lang="en-IN" smtClean="0"/>
              <a:t>16-09-2024</a:t>
            </a:fld>
            <a:endParaRPr lang="en-IN"/>
          </a:p>
        </p:txBody>
      </p:sp>
      <p:sp>
        <p:nvSpPr>
          <p:cNvPr id="4" name="Footer Placeholder 3">
            <a:extLst>
              <a:ext uri="{FF2B5EF4-FFF2-40B4-BE49-F238E27FC236}">
                <a16:creationId xmlns:a16="http://schemas.microsoft.com/office/drawing/2014/main" id="{6500B2DB-DCE6-84CD-4739-C64DA586D41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DBE8925-1C1E-0E8B-F988-F0146DBEC820}"/>
              </a:ext>
            </a:extLst>
          </p:cNvPr>
          <p:cNvSpPr>
            <a:spLocks noGrp="1"/>
          </p:cNvSpPr>
          <p:nvPr>
            <p:ph type="sldNum" sz="quarter" idx="12"/>
          </p:nvPr>
        </p:nvSpPr>
        <p:spPr/>
        <p:txBody>
          <a:bodyPr/>
          <a:lstStyle/>
          <a:p>
            <a:fld id="{28EAD050-695B-4F53-8B2A-28323D0994B1}" type="slidenum">
              <a:rPr lang="en-IN" smtClean="0"/>
              <a:t>‹#›</a:t>
            </a:fld>
            <a:endParaRPr lang="en-IN"/>
          </a:p>
        </p:txBody>
      </p:sp>
    </p:spTree>
    <p:extLst>
      <p:ext uri="{BB962C8B-B14F-4D97-AF65-F5344CB8AC3E}">
        <p14:creationId xmlns:p14="http://schemas.microsoft.com/office/powerpoint/2010/main" val="4199050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DD215B-AAB4-5834-0208-856D0A50D3BA}"/>
              </a:ext>
            </a:extLst>
          </p:cNvPr>
          <p:cNvSpPr>
            <a:spLocks noGrp="1"/>
          </p:cNvSpPr>
          <p:nvPr>
            <p:ph type="dt" sz="half" idx="10"/>
          </p:nvPr>
        </p:nvSpPr>
        <p:spPr/>
        <p:txBody>
          <a:bodyPr/>
          <a:lstStyle/>
          <a:p>
            <a:fld id="{5CCFBD1C-1E32-4037-927B-6EFCC6106964}" type="datetimeFigureOut">
              <a:rPr lang="en-IN" smtClean="0"/>
              <a:t>16-09-2024</a:t>
            </a:fld>
            <a:endParaRPr lang="en-IN"/>
          </a:p>
        </p:txBody>
      </p:sp>
      <p:sp>
        <p:nvSpPr>
          <p:cNvPr id="3" name="Footer Placeholder 2">
            <a:extLst>
              <a:ext uri="{FF2B5EF4-FFF2-40B4-BE49-F238E27FC236}">
                <a16:creationId xmlns:a16="http://schemas.microsoft.com/office/drawing/2014/main" id="{B9E6EEF2-2111-1542-0698-217CBA44DE9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F3EAA7-92F8-3219-3924-4CB53152EC49}"/>
              </a:ext>
            </a:extLst>
          </p:cNvPr>
          <p:cNvSpPr>
            <a:spLocks noGrp="1"/>
          </p:cNvSpPr>
          <p:nvPr>
            <p:ph type="sldNum" sz="quarter" idx="12"/>
          </p:nvPr>
        </p:nvSpPr>
        <p:spPr/>
        <p:txBody>
          <a:bodyPr/>
          <a:lstStyle/>
          <a:p>
            <a:fld id="{28EAD050-695B-4F53-8B2A-28323D0994B1}" type="slidenum">
              <a:rPr lang="en-IN" smtClean="0"/>
              <a:t>‹#›</a:t>
            </a:fld>
            <a:endParaRPr lang="en-IN"/>
          </a:p>
        </p:txBody>
      </p:sp>
    </p:spTree>
    <p:extLst>
      <p:ext uri="{BB962C8B-B14F-4D97-AF65-F5344CB8AC3E}">
        <p14:creationId xmlns:p14="http://schemas.microsoft.com/office/powerpoint/2010/main" val="1233300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A486D-684B-AAF9-4559-30C14898BD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77B75CB-142E-DA49-1CCD-E1E0EC535E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84AD034-BC92-15AD-BE73-8C85C50903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62FE19-FED3-FFF0-3464-F5E860E640BF}"/>
              </a:ext>
            </a:extLst>
          </p:cNvPr>
          <p:cNvSpPr>
            <a:spLocks noGrp="1"/>
          </p:cNvSpPr>
          <p:nvPr>
            <p:ph type="dt" sz="half" idx="10"/>
          </p:nvPr>
        </p:nvSpPr>
        <p:spPr/>
        <p:txBody>
          <a:bodyPr/>
          <a:lstStyle/>
          <a:p>
            <a:fld id="{5CCFBD1C-1E32-4037-927B-6EFCC6106964}" type="datetimeFigureOut">
              <a:rPr lang="en-IN" smtClean="0"/>
              <a:t>16-09-2024</a:t>
            </a:fld>
            <a:endParaRPr lang="en-IN"/>
          </a:p>
        </p:txBody>
      </p:sp>
      <p:sp>
        <p:nvSpPr>
          <p:cNvPr id="6" name="Footer Placeholder 5">
            <a:extLst>
              <a:ext uri="{FF2B5EF4-FFF2-40B4-BE49-F238E27FC236}">
                <a16:creationId xmlns:a16="http://schemas.microsoft.com/office/drawing/2014/main" id="{A748718B-E552-41DA-A364-3AB6C4C376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728EA9-5311-2597-F4E7-6FFA9E0EA2FD}"/>
              </a:ext>
            </a:extLst>
          </p:cNvPr>
          <p:cNvSpPr>
            <a:spLocks noGrp="1"/>
          </p:cNvSpPr>
          <p:nvPr>
            <p:ph type="sldNum" sz="quarter" idx="12"/>
          </p:nvPr>
        </p:nvSpPr>
        <p:spPr/>
        <p:txBody>
          <a:bodyPr/>
          <a:lstStyle/>
          <a:p>
            <a:fld id="{28EAD050-695B-4F53-8B2A-28323D0994B1}" type="slidenum">
              <a:rPr lang="en-IN" smtClean="0"/>
              <a:t>‹#›</a:t>
            </a:fld>
            <a:endParaRPr lang="en-IN"/>
          </a:p>
        </p:txBody>
      </p:sp>
    </p:spTree>
    <p:extLst>
      <p:ext uri="{BB962C8B-B14F-4D97-AF65-F5344CB8AC3E}">
        <p14:creationId xmlns:p14="http://schemas.microsoft.com/office/powerpoint/2010/main" val="461319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B9542-2D60-A3CE-1CDE-706F1B8B4B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29EE6D8-23C3-B2E3-1494-7481B1BE43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C2828D6-0B2A-0EE6-AD0B-78DA6F3919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E8544F-8BB5-B9CF-1C21-C43B23F3618E}"/>
              </a:ext>
            </a:extLst>
          </p:cNvPr>
          <p:cNvSpPr>
            <a:spLocks noGrp="1"/>
          </p:cNvSpPr>
          <p:nvPr>
            <p:ph type="dt" sz="half" idx="10"/>
          </p:nvPr>
        </p:nvSpPr>
        <p:spPr/>
        <p:txBody>
          <a:bodyPr/>
          <a:lstStyle/>
          <a:p>
            <a:fld id="{5CCFBD1C-1E32-4037-927B-6EFCC6106964}" type="datetimeFigureOut">
              <a:rPr lang="en-IN" smtClean="0"/>
              <a:t>16-09-2024</a:t>
            </a:fld>
            <a:endParaRPr lang="en-IN"/>
          </a:p>
        </p:txBody>
      </p:sp>
      <p:sp>
        <p:nvSpPr>
          <p:cNvPr id="6" name="Footer Placeholder 5">
            <a:extLst>
              <a:ext uri="{FF2B5EF4-FFF2-40B4-BE49-F238E27FC236}">
                <a16:creationId xmlns:a16="http://schemas.microsoft.com/office/drawing/2014/main" id="{1531E2A7-C653-DCC3-E1F1-73AAD7A0F8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2F51B8-8ADF-0C14-689A-3424E38586C3}"/>
              </a:ext>
            </a:extLst>
          </p:cNvPr>
          <p:cNvSpPr>
            <a:spLocks noGrp="1"/>
          </p:cNvSpPr>
          <p:nvPr>
            <p:ph type="sldNum" sz="quarter" idx="12"/>
          </p:nvPr>
        </p:nvSpPr>
        <p:spPr/>
        <p:txBody>
          <a:bodyPr/>
          <a:lstStyle/>
          <a:p>
            <a:fld id="{28EAD050-695B-4F53-8B2A-28323D0994B1}" type="slidenum">
              <a:rPr lang="en-IN" smtClean="0"/>
              <a:t>‹#›</a:t>
            </a:fld>
            <a:endParaRPr lang="en-IN"/>
          </a:p>
        </p:txBody>
      </p:sp>
    </p:spTree>
    <p:extLst>
      <p:ext uri="{BB962C8B-B14F-4D97-AF65-F5344CB8AC3E}">
        <p14:creationId xmlns:p14="http://schemas.microsoft.com/office/powerpoint/2010/main" val="576816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77ACEE-BAAB-F466-98E0-8DDD3E7718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46CEB3-C62D-96C0-887A-C543A61023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D45A42-EE91-90F4-DFA2-29808F842D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CCFBD1C-1E32-4037-927B-6EFCC6106964}" type="datetimeFigureOut">
              <a:rPr lang="en-IN" smtClean="0"/>
              <a:t>16-09-2024</a:t>
            </a:fld>
            <a:endParaRPr lang="en-IN"/>
          </a:p>
        </p:txBody>
      </p:sp>
      <p:sp>
        <p:nvSpPr>
          <p:cNvPr id="5" name="Footer Placeholder 4">
            <a:extLst>
              <a:ext uri="{FF2B5EF4-FFF2-40B4-BE49-F238E27FC236}">
                <a16:creationId xmlns:a16="http://schemas.microsoft.com/office/drawing/2014/main" id="{84A6DC03-B40D-B9C4-5B30-02EDEE0EBF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3FCB26E3-2BB3-EBDC-DB0D-BE3B6E5305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8EAD050-695B-4F53-8B2A-28323D0994B1}" type="slidenum">
              <a:rPr lang="en-IN" smtClean="0"/>
              <a:t>‹#›</a:t>
            </a:fld>
            <a:endParaRPr lang="en-IN"/>
          </a:p>
        </p:txBody>
      </p:sp>
    </p:spTree>
    <p:extLst>
      <p:ext uri="{BB962C8B-B14F-4D97-AF65-F5344CB8AC3E}">
        <p14:creationId xmlns:p14="http://schemas.microsoft.com/office/powerpoint/2010/main" val="3349141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49AA12-8195-4182-A7AC-2E7E59DFBDAF}" type="datetimeFigureOut">
              <a:rPr lang="en-US" smtClean="0"/>
              <a:pPr/>
              <a:t>9/14/2024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8437628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9/14/2024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80861445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1.bin"/><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6.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6.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30.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2" Type="http://schemas.openxmlformats.org/officeDocument/2006/relationships/hyperlink" Target="https://youtu.be/iFU_04VE5Os?si=bPnjcFcZxTWXGhVp&amp;t=87" TargetMode="External"/><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30.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8.xml"/><Relationship Id="rId4" Type="http://schemas.openxmlformats.org/officeDocument/2006/relationships/image" Target="../media/image23.emf"/></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6.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2" Type="http://schemas.openxmlformats.org/officeDocument/2006/relationships/hyperlink" Target="https://youtu.be/iFU_04VE5Os?si=bPnjcFcZxTWXGhVp&amp;t=87" TargetMode="External"/><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0.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0.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xml"/><Relationship Id="rId1" Type="http://schemas.openxmlformats.org/officeDocument/2006/relationships/slideLayout" Target="../slideLayouts/slideLayout3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0D749-C051-A095-3F7F-7E4BDEDC0529}"/>
              </a:ext>
            </a:extLst>
          </p:cNvPr>
          <p:cNvSpPr>
            <a:spLocks noGrp="1"/>
          </p:cNvSpPr>
          <p:nvPr>
            <p:ph type="ctrTitle"/>
          </p:nvPr>
        </p:nvSpPr>
        <p:spPr/>
        <p:txBody>
          <a:bodyPr/>
          <a:lstStyle/>
          <a:p>
            <a:r>
              <a:rPr lang="en-US" dirty="0"/>
              <a:t>Product Design -2</a:t>
            </a:r>
            <a:endParaRPr lang="en-IN" dirty="0"/>
          </a:p>
        </p:txBody>
      </p:sp>
    </p:spTree>
    <p:extLst>
      <p:ext uri="{BB962C8B-B14F-4D97-AF65-F5344CB8AC3E}">
        <p14:creationId xmlns:p14="http://schemas.microsoft.com/office/powerpoint/2010/main" val="177702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D4A71B3C-AA8A-44EC-8947-300F4E8669B9}"/>
              </a:ext>
            </a:extLst>
          </p:cNvPr>
          <p:cNvSpPr>
            <a:spLocks noGrp="1" noChangeArrowheads="1"/>
          </p:cNvSpPr>
          <p:nvPr>
            <p:ph type="title"/>
          </p:nvPr>
        </p:nvSpPr>
        <p:spPr>
          <a:xfrm>
            <a:off x="178129" y="122960"/>
            <a:ext cx="11554691" cy="1143000"/>
          </a:xfrm>
        </p:spPr>
        <p:txBody>
          <a:bodyPr/>
          <a:lstStyle/>
          <a:p>
            <a:pPr eaLnBrk="1" hangingPunct="1"/>
            <a:r>
              <a:rPr lang="en-US" altLang="en-US" sz="4000" dirty="0">
                <a:latin typeface="+mn-lt"/>
              </a:rPr>
              <a:t>Products/Services are Composed of Features/Attributes</a:t>
            </a:r>
          </a:p>
        </p:txBody>
      </p:sp>
      <p:graphicFrame>
        <p:nvGraphicFramePr>
          <p:cNvPr id="9221" name="Rectangle 3">
            <a:extLst>
              <a:ext uri="{FF2B5EF4-FFF2-40B4-BE49-F238E27FC236}">
                <a16:creationId xmlns:a16="http://schemas.microsoft.com/office/drawing/2014/main" id="{94CE9D98-9EFC-4570-C463-BD154DED3190}"/>
              </a:ext>
            </a:extLst>
          </p:cNvPr>
          <p:cNvGraphicFramePr>
            <a:graphicFrameLocks noGrp="1"/>
          </p:cNvGraphicFramePr>
          <p:nvPr>
            <p:ph idx="1"/>
          </p:nvPr>
        </p:nvGraphicFramePr>
        <p:xfrm>
          <a:off x="926275" y="1658074"/>
          <a:ext cx="10652167" cy="4196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8" name="Rectangle 1024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peak Pro" panose="020F0502020204030204"/>
              <a:ea typeface="+mn-ea"/>
              <a:cs typeface="+mn-cs"/>
            </a:endParaRPr>
          </a:p>
        </p:txBody>
      </p:sp>
      <p:sp>
        <p:nvSpPr>
          <p:cNvPr id="10250" name="Rectangle 1024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1"/>
            <a:ext cx="464859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Speak Pro" panose="020F0502020204030204"/>
              <a:ea typeface="+mn-ea"/>
              <a:cs typeface="+mn-cs"/>
            </a:endParaRPr>
          </a:p>
        </p:txBody>
      </p:sp>
      <p:sp>
        <p:nvSpPr>
          <p:cNvPr id="10242" name="Rectangle 2">
            <a:extLst>
              <a:ext uri="{FF2B5EF4-FFF2-40B4-BE49-F238E27FC236}">
                <a16:creationId xmlns:a16="http://schemas.microsoft.com/office/drawing/2014/main" id="{C82D8193-F469-4BD6-B25E-9F1B09972E05}"/>
              </a:ext>
            </a:extLst>
          </p:cNvPr>
          <p:cNvSpPr>
            <a:spLocks noGrp="1" noChangeArrowheads="1"/>
          </p:cNvSpPr>
          <p:nvPr>
            <p:ph type="title"/>
          </p:nvPr>
        </p:nvSpPr>
        <p:spPr>
          <a:xfrm>
            <a:off x="492369" y="605896"/>
            <a:ext cx="3642309" cy="5646208"/>
          </a:xfrm>
        </p:spPr>
        <p:txBody>
          <a:bodyPr anchor="ctr">
            <a:normAutofit/>
          </a:bodyPr>
          <a:lstStyle/>
          <a:p>
            <a:pPr eaLnBrk="1" hangingPunct="1"/>
            <a:r>
              <a:rPr lang="en-US" altLang="en-US" sz="4400" dirty="0">
                <a:solidFill>
                  <a:srgbClr val="FFFFFF"/>
                </a:solidFill>
              </a:rPr>
              <a:t>Breaking the Problem Down</a:t>
            </a:r>
          </a:p>
        </p:txBody>
      </p:sp>
      <p:sp>
        <p:nvSpPr>
          <p:cNvPr id="10243" name="Rectangle 3">
            <a:extLst>
              <a:ext uri="{FF2B5EF4-FFF2-40B4-BE49-F238E27FC236}">
                <a16:creationId xmlns:a16="http://schemas.microsoft.com/office/drawing/2014/main" id="{9F072529-88A3-40B4-BFDC-63D521DA5337}"/>
              </a:ext>
            </a:extLst>
          </p:cNvPr>
          <p:cNvSpPr>
            <a:spLocks noGrp="1" noChangeArrowheads="1"/>
          </p:cNvSpPr>
          <p:nvPr>
            <p:ph idx="1"/>
          </p:nvPr>
        </p:nvSpPr>
        <p:spPr>
          <a:xfrm>
            <a:off x="5231958" y="605896"/>
            <a:ext cx="5923721" cy="5646208"/>
          </a:xfrm>
        </p:spPr>
        <p:txBody>
          <a:bodyPr anchor="ctr">
            <a:normAutofit/>
          </a:bodyPr>
          <a:lstStyle/>
          <a:p>
            <a:pPr eaLnBrk="1" hangingPunct="1"/>
            <a:r>
              <a:rPr lang="en-US" altLang="en-US" sz="2400" dirty="0"/>
              <a:t>If we learn how buyers value the components of a product, we are in a better position to design those that improve success</a:t>
            </a:r>
          </a:p>
        </p:txBody>
      </p:sp>
      <p:sp>
        <p:nvSpPr>
          <p:cNvPr id="10252" name="Rectangle 10251">
            <a:extLst>
              <a:ext uri="{FF2B5EF4-FFF2-40B4-BE49-F238E27FC236}">
                <a16:creationId xmlns:a16="http://schemas.microsoft.com/office/drawing/2014/main" id="{FCAEED9E-BB91-43A0-911B-1ACD8803E3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Speak Pro" panose="020F0502020204030204"/>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82" name="Rectangle 11281">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peak Pro" panose="020F0502020204030204"/>
              <a:ea typeface="+mn-ea"/>
              <a:cs typeface="+mn-cs"/>
            </a:endParaRPr>
          </a:p>
        </p:txBody>
      </p:sp>
      <p:sp>
        <p:nvSpPr>
          <p:cNvPr id="11266" name="Rectangle 2">
            <a:extLst>
              <a:ext uri="{FF2B5EF4-FFF2-40B4-BE49-F238E27FC236}">
                <a16:creationId xmlns:a16="http://schemas.microsoft.com/office/drawing/2014/main" id="{14880C52-7E5F-4565-B44E-67AFC4704C3E}"/>
              </a:ext>
            </a:extLst>
          </p:cNvPr>
          <p:cNvSpPr>
            <a:spLocks noGrp="1" noChangeArrowheads="1"/>
          </p:cNvSpPr>
          <p:nvPr>
            <p:ph type="title"/>
          </p:nvPr>
        </p:nvSpPr>
        <p:spPr>
          <a:xfrm>
            <a:off x="1036320" y="286603"/>
            <a:ext cx="10058400" cy="1450757"/>
          </a:xfrm>
        </p:spPr>
        <p:txBody>
          <a:bodyPr>
            <a:normAutofit/>
          </a:bodyPr>
          <a:lstStyle/>
          <a:p>
            <a:pPr eaLnBrk="1" hangingPunct="1"/>
            <a:r>
              <a:rPr lang="en-US" altLang="en-US" dirty="0">
                <a:latin typeface="+mn-lt"/>
              </a:rPr>
              <a:t>How to Learn What Customers Want?</a:t>
            </a:r>
          </a:p>
        </p:txBody>
      </p:sp>
      <p:cxnSp>
        <p:nvCxnSpPr>
          <p:cNvPr id="11284" name="Straight Connector 11283">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6573" y="1895846"/>
            <a:ext cx="9784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1279" name="Graphic 11278" descr="Bitcoin">
            <a:extLst>
              <a:ext uri="{FF2B5EF4-FFF2-40B4-BE49-F238E27FC236}">
                <a16:creationId xmlns:a16="http://schemas.microsoft.com/office/drawing/2014/main" id="{7118009A-B01F-FE32-5081-3715EE46BF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sp>
        <p:nvSpPr>
          <p:cNvPr id="8195" name="Rectangle 3">
            <a:extLst>
              <a:ext uri="{FF2B5EF4-FFF2-40B4-BE49-F238E27FC236}">
                <a16:creationId xmlns:a16="http://schemas.microsoft.com/office/drawing/2014/main" id="{5E03CF40-6BC8-4A96-9636-9742A61A22DE}"/>
              </a:ext>
            </a:extLst>
          </p:cNvPr>
          <p:cNvSpPr>
            <a:spLocks noGrp="1" noChangeArrowheads="1"/>
          </p:cNvSpPr>
          <p:nvPr>
            <p:ph idx="1"/>
          </p:nvPr>
        </p:nvSpPr>
        <p:spPr>
          <a:xfrm>
            <a:off x="4706460" y="2108201"/>
            <a:ext cx="6388260" cy="3760891"/>
          </a:xfrm>
        </p:spPr>
        <p:txBody>
          <a:bodyPr>
            <a:normAutofit/>
          </a:bodyPr>
          <a:lstStyle/>
          <a:p>
            <a:pPr marL="274320" indent="-274320">
              <a:spcAft>
                <a:spcPts val="0"/>
              </a:spcAft>
              <a:buClr>
                <a:schemeClr val="accent3"/>
              </a:buClr>
              <a:buFont typeface="Wingdings 2"/>
              <a:buChar char=""/>
              <a:defRPr/>
            </a:pPr>
            <a:r>
              <a:rPr lang="en-US" dirty="0"/>
              <a:t>Ask Direct Questions about preference:</a:t>
            </a:r>
            <a:br>
              <a:rPr lang="en-US" dirty="0"/>
            </a:br>
            <a:endParaRPr lang="en-US" dirty="0"/>
          </a:p>
          <a:p>
            <a:pPr marL="640080" lvl="1" indent="-246888">
              <a:spcAft>
                <a:spcPts val="0"/>
              </a:spcAft>
              <a:buFont typeface="Wingdings 2"/>
              <a:buChar char=""/>
              <a:defRPr/>
            </a:pPr>
            <a:r>
              <a:rPr lang="en-US" dirty="0"/>
              <a:t>What brand do you prefer?</a:t>
            </a:r>
          </a:p>
          <a:p>
            <a:pPr marL="640080" lvl="1" indent="-246888">
              <a:spcAft>
                <a:spcPts val="0"/>
              </a:spcAft>
              <a:buFont typeface="Wingdings 2"/>
              <a:buChar char=""/>
              <a:defRPr/>
            </a:pPr>
            <a:r>
              <a:rPr lang="en-US" dirty="0"/>
              <a:t>What Interest Rate would you like?</a:t>
            </a:r>
          </a:p>
          <a:p>
            <a:pPr marL="640080" lvl="1" indent="-246888">
              <a:spcAft>
                <a:spcPts val="0"/>
              </a:spcAft>
              <a:buFont typeface="Wingdings 2"/>
              <a:buChar char=""/>
              <a:defRPr/>
            </a:pPr>
            <a:r>
              <a:rPr lang="en-US" dirty="0"/>
              <a:t>What Annual Fee would you like?</a:t>
            </a:r>
          </a:p>
          <a:p>
            <a:pPr marL="640080" lvl="1" indent="-246888">
              <a:spcAft>
                <a:spcPts val="0"/>
              </a:spcAft>
              <a:buFont typeface="Wingdings 2"/>
              <a:buChar char=""/>
              <a:defRPr/>
            </a:pPr>
            <a:r>
              <a:rPr lang="en-US" dirty="0"/>
              <a:t>What Credit Limit would you like?</a:t>
            </a:r>
            <a:br>
              <a:rPr lang="en-US" dirty="0"/>
            </a:br>
            <a:endParaRPr lang="en-US" dirty="0"/>
          </a:p>
        </p:txBody>
      </p:sp>
      <p:sp>
        <p:nvSpPr>
          <p:cNvPr id="11286" name="Rectangle 11285">
            <a:extLst>
              <a:ext uri="{FF2B5EF4-FFF2-40B4-BE49-F238E27FC236}">
                <a16:creationId xmlns:a16="http://schemas.microsoft.com/office/drawing/2014/main" id="{0B2EDFE5-9478-4774-9D3D-FEC7DC708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Speak Pro" panose="020F0502020204030204"/>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6" name="Rectangle 12295">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peak Pro" panose="020F0502020204030204"/>
              <a:ea typeface="+mn-ea"/>
              <a:cs typeface="+mn-cs"/>
            </a:endParaRPr>
          </a:p>
        </p:txBody>
      </p:sp>
      <p:sp>
        <p:nvSpPr>
          <p:cNvPr id="12298" name="Rectangle 12297">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1"/>
            <a:ext cx="464859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Speak Pro" panose="020F0502020204030204"/>
              <a:ea typeface="+mn-ea"/>
              <a:cs typeface="+mn-cs"/>
            </a:endParaRPr>
          </a:p>
        </p:txBody>
      </p:sp>
      <p:sp>
        <p:nvSpPr>
          <p:cNvPr id="12290" name="Rectangle 2">
            <a:extLst>
              <a:ext uri="{FF2B5EF4-FFF2-40B4-BE49-F238E27FC236}">
                <a16:creationId xmlns:a16="http://schemas.microsoft.com/office/drawing/2014/main" id="{B713C298-9DDD-4B30-95C3-AC1C94E3AB9F}"/>
              </a:ext>
            </a:extLst>
          </p:cNvPr>
          <p:cNvSpPr>
            <a:spLocks noGrp="1" noChangeArrowheads="1"/>
          </p:cNvSpPr>
          <p:nvPr>
            <p:ph type="title"/>
          </p:nvPr>
        </p:nvSpPr>
        <p:spPr>
          <a:xfrm>
            <a:off x="492369" y="605896"/>
            <a:ext cx="3642309" cy="5646208"/>
          </a:xfrm>
        </p:spPr>
        <p:txBody>
          <a:bodyPr anchor="ctr">
            <a:normAutofit/>
          </a:bodyPr>
          <a:lstStyle/>
          <a:p>
            <a:pPr eaLnBrk="1" hangingPunct="1"/>
            <a:r>
              <a:rPr lang="en-US" altLang="en-US" sz="4400">
                <a:solidFill>
                  <a:srgbClr val="FFFFFF"/>
                </a:solidFill>
              </a:rPr>
              <a:t>How to Learn What Is Important?</a:t>
            </a:r>
          </a:p>
        </p:txBody>
      </p:sp>
      <p:sp>
        <p:nvSpPr>
          <p:cNvPr id="12291" name="Rectangle 3">
            <a:extLst>
              <a:ext uri="{FF2B5EF4-FFF2-40B4-BE49-F238E27FC236}">
                <a16:creationId xmlns:a16="http://schemas.microsoft.com/office/drawing/2014/main" id="{76210D4F-462D-482C-82CC-012C538ABE13}"/>
              </a:ext>
            </a:extLst>
          </p:cNvPr>
          <p:cNvSpPr>
            <a:spLocks noGrp="1" noChangeArrowheads="1"/>
          </p:cNvSpPr>
          <p:nvPr>
            <p:ph idx="1"/>
          </p:nvPr>
        </p:nvSpPr>
        <p:spPr>
          <a:xfrm>
            <a:off x="5231958" y="605896"/>
            <a:ext cx="5923721" cy="1923548"/>
          </a:xfrm>
        </p:spPr>
        <p:txBody>
          <a:bodyPr anchor="ctr">
            <a:normAutofit fontScale="85000" lnSpcReduction="20000"/>
          </a:bodyPr>
          <a:lstStyle/>
          <a:p>
            <a:pPr eaLnBrk="1" hangingPunct="1"/>
            <a:r>
              <a:rPr lang="en-US" altLang="en-US" sz="2400" dirty="0"/>
              <a:t>Ask Direct Questions about </a:t>
            </a:r>
            <a:r>
              <a:rPr lang="en-US" altLang="en-US" sz="2400" dirty="0" err="1"/>
              <a:t>importances</a:t>
            </a:r>
            <a:br>
              <a:rPr lang="en-US" altLang="en-US" sz="2400" dirty="0"/>
            </a:br>
            <a:endParaRPr lang="en-US" altLang="en-US" sz="2400" dirty="0"/>
          </a:p>
          <a:p>
            <a:pPr lvl="1" eaLnBrk="1" hangingPunct="1"/>
            <a:r>
              <a:rPr lang="en-US" altLang="en-US" sz="2400" dirty="0"/>
              <a:t>How important is it that you get the &lt;&lt;brand, interest rate, annual fee, credit limit&gt;&gt; that you want?</a:t>
            </a:r>
          </a:p>
          <a:p>
            <a:pPr lvl="1"/>
            <a:r>
              <a:rPr lang="en-US" altLang="en-US" sz="2400" dirty="0"/>
              <a:t>Importance Ratings often have low discrimination:</a:t>
            </a:r>
          </a:p>
          <a:p>
            <a:pPr lvl="1" eaLnBrk="1" hangingPunct="1"/>
            <a:endParaRPr lang="en-US" altLang="en-US" sz="2400" dirty="0"/>
          </a:p>
          <a:p>
            <a:pPr eaLnBrk="1" hangingPunct="1"/>
            <a:endParaRPr lang="en-US" altLang="en-US" sz="2400" dirty="0"/>
          </a:p>
        </p:txBody>
      </p:sp>
      <p:sp>
        <p:nvSpPr>
          <p:cNvPr id="12300" name="Rectangle 12299">
            <a:extLst>
              <a:ext uri="{FF2B5EF4-FFF2-40B4-BE49-F238E27FC236}">
                <a16:creationId xmlns:a16="http://schemas.microsoft.com/office/drawing/2014/main" id="{FCAEED9E-BB91-43A0-911B-1ACD8803E3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Speak Pro" panose="020F0502020204030204"/>
              <a:ea typeface="+mn-ea"/>
              <a:cs typeface="+mn-cs"/>
            </a:endParaRPr>
          </a:p>
        </p:txBody>
      </p:sp>
      <p:sp>
        <p:nvSpPr>
          <p:cNvPr id="7" name="Rectangle 3">
            <a:extLst>
              <a:ext uri="{FF2B5EF4-FFF2-40B4-BE49-F238E27FC236}">
                <a16:creationId xmlns:a16="http://schemas.microsoft.com/office/drawing/2014/main" id="{A8AFE68E-8BB1-4E44-842A-898FF94D9EC8}"/>
              </a:ext>
            </a:extLst>
          </p:cNvPr>
          <p:cNvSpPr txBox="1">
            <a:spLocks noChangeArrowheads="1"/>
          </p:cNvSpPr>
          <p:nvPr/>
        </p:nvSpPr>
        <p:spPr>
          <a:xfrm>
            <a:off x="5427022" y="2108202"/>
            <a:ext cx="5728657" cy="3710708"/>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1440" marR="0" lvl="0" indent="-91440" algn="l" defTabSz="914400" rtl="0" eaLnBrk="1" fontAlgn="auto" latinLnBrk="0" hangingPunct="1">
              <a:lnSpc>
                <a:spcPct val="110000"/>
              </a:lnSpc>
              <a:spcBef>
                <a:spcPts val="1200"/>
              </a:spcBef>
              <a:spcAft>
                <a:spcPts val="200"/>
              </a:spcAft>
              <a:buClr>
                <a:srgbClr val="E88B33"/>
              </a:buClr>
              <a:buSzPct val="100000"/>
              <a:buFont typeface="Calibri" panose="020F0502020204030204" pitchFamily="34" charset="0"/>
              <a:buChar char=" "/>
              <a:tabLst/>
              <a:defRPr/>
            </a:pPr>
            <a:endParaRPr kumimoji="0" lang="en-US" altLang="en-US" sz="2400" b="0" i="0" u="none" strike="noStrike" kern="1200" cap="none" spc="0" normalizeH="0" baseline="0" noProof="0" dirty="0">
              <a:ln>
                <a:noFill/>
              </a:ln>
              <a:solidFill>
                <a:srgbClr val="000000">
                  <a:lumMod val="75000"/>
                  <a:lumOff val="25000"/>
                </a:srgbClr>
              </a:solidFill>
              <a:effectLst/>
              <a:uLnTx/>
              <a:uFillTx/>
              <a:latin typeface="Speak Pro" panose="020F0502020204030204"/>
              <a:ea typeface="+mn-ea"/>
              <a:cs typeface="+mn-cs"/>
            </a:endParaRPr>
          </a:p>
        </p:txBody>
      </p:sp>
      <p:graphicFrame>
        <p:nvGraphicFramePr>
          <p:cNvPr id="8" name="Object 4">
            <a:extLst>
              <a:ext uri="{FF2B5EF4-FFF2-40B4-BE49-F238E27FC236}">
                <a16:creationId xmlns:a16="http://schemas.microsoft.com/office/drawing/2014/main" id="{84540E8B-944F-4A9D-8BD7-34CFE1C72C5E}"/>
              </a:ext>
            </a:extLst>
          </p:cNvPr>
          <p:cNvGraphicFramePr>
            <a:graphicFrameLocks noChangeAspect="1"/>
          </p:cNvGraphicFramePr>
          <p:nvPr/>
        </p:nvGraphicFramePr>
        <p:xfrm>
          <a:off x="6175774" y="3134473"/>
          <a:ext cx="6016226" cy="4014472"/>
        </p:xfrm>
        <a:graphic>
          <a:graphicData uri="http://schemas.openxmlformats.org/presentationml/2006/ole">
            <mc:AlternateContent xmlns:mc="http://schemas.openxmlformats.org/markup-compatibility/2006">
              <mc:Choice xmlns:v="urn:schemas-microsoft-com:vml" Requires="v">
                <p:oleObj name="Chart" r:id="rId2" imgW="12192222" imgH="8134662" progId="MSGraph.Chart.8">
                  <p:embed followColorScheme="full"/>
                </p:oleObj>
              </mc:Choice>
              <mc:Fallback>
                <p:oleObj name="Chart" r:id="rId2" imgW="12192222" imgH="8134662" progId="MSGraph.Chart.8">
                  <p:embed followColorScheme="full"/>
                  <p:pic>
                    <p:nvPicPr>
                      <p:cNvPr id="8" name="Object 4">
                        <a:extLst>
                          <a:ext uri="{FF2B5EF4-FFF2-40B4-BE49-F238E27FC236}">
                            <a16:creationId xmlns:a16="http://schemas.microsoft.com/office/drawing/2014/main" id="{84540E8B-944F-4A9D-8BD7-34CFE1C72C5E}"/>
                          </a:ext>
                        </a:extLst>
                      </p:cNvPr>
                      <p:cNvPicPr>
                        <a:picLocks noChangeAspect="1" noChangeArrowheads="1"/>
                      </p:cNvPicPr>
                      <p:nvPr/>
                    </p:nvPicPr>
                    <p:blipFill>
                      <a:blip r:embed="rId3"/>
                      <a:srcRect/>
                      <a:stretch>
                        <a:fillRect/>
                      </a:stretch>
                    </p:blipFill>
                    <p:spPr bwMode="auto">
                      <a:xfrm>
                        <a:off x="6175774" y="3134473"/>
                        <a:ext cx="6016226" cy="4014472"/>
                      </a:xfrm>
                      <a:prstGeom prst="rect">
                        <a:avLst/>
                      </a:prstGeom>
                      <a:noFill/>
                      <a:ln>
                        <a:noFill/>
                      </a:ln>
                      <a:effec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Table 28">
            <a:extLst>
              <a:ext uri="{FF2B5EF4-FFF2-40B4-BE49-F238E27FC236}">
                <a16:creationId xmlns:a16="http://schemas.microsoft.com/office/drawing/2014/main" id="{C1A4F72D-BD49-4DA0-A20E-D85E474485B5}"/>
              </a:ext>
            </a:extLst>
          </p:cNvPr>
          <p:cNvGraphicFramePr>
            <a:graphicFrameLocks noGrp="1"/>
          </p:cNvGraphicFramePr>
          <p:nvPr/>
        </p:nvGraphicFramePr>
        <p:xfrm>
          <a:off x="740333" y="855399"/>
          <a:ext cx="10385658" cy="3760790"/>
        </p:xfrm>
        <a:graphic>
          <a:graphicData uri="http://schemas.openxmlformats.org/drawingml/2006/table">
            <a:tbl>
              <a:tblPr/>
              <a:tblGrid>
                <a:gridCol w="3461886">
                  <a:extLst>
                    <a:ext uri="{9D8B030D-6E8A-4147-A177-3AD203B41FA5}">
                      <a16:colId xmlns:a16="http://schemas.microsoft.com/office/drawing/2014/main" val="3283107096"/>
                    </a:ext>
                  </a:extLst>
                </a:gridCol>
                <a:gridCol w="3461886">
                  <a:extLst>
                    <a:ext uri="{9D8B030D-6E8A-4147-A177-3AD203B41FA5}">
                      <a16:colId xmlns:a16="http://schemas.microsoft.com/office/drawing/2014/main" val="1828988749"/>
                    </a:ext>
                  </a:extLst>
                </a:gridCol>
                <a:gridCol w="3461886">
                  <a:extLst>
                    <a:ext uri="{9D8B030D-6E8A-4147-A177-3AD203B41FA5}">
                      <a16:colId xmlns:a16="http://schemas.microsoft.com/office/drawing/2014/main" val="1096973098"/>
                    </a:ext>
                  </a:extLst>
                </a:gridCol>
              </a:tblGrid>
              <a:tr h="359095">
                <a:tc>
                  <a:txBody>
                    <a:bodyPr/>
                    <a:lstStyle/>
                    <a:p>
                      <a:pPr algn="l" fontAlgn="t"/>
                      <a:r>
                        <a:rPr lang="en-US" sz="900" b="1">
                          <a:effectLst/>
                          <a:latin typeface="Gartner sans"/>
                        </a:rPr>
                        <a:t>VoC Method</a:t>
                      </a:r>
                    </a:p>
                  </a:txBody>
                  <a:tcPr marL="48526" marR="48526" marT="48526" marB="48526" anchor="ctr">
                    <a:lnL>
                      <a:noFill/>
                    </a:lnL>
                    <a:lnR>
                      <a:noFill/>
                    </a:lnR>
                    <a:lnT>
                      <a:noFill/>
                    </a:lnT>
                    <a:lnB w="6350" cap="flat" cmpd="sng" algn="ctr">
                      <a:solidFill>
                        <a:srgbClr val="E0E0E0"/>
                      </a:solidFill>
                      <a:prstDash val="solid"/>
                      <a:round/>
                      <a:headEnd type="none" w="med" len="med"/>
                      <a:tailEnd type="none" w="med" len="med"/>
                    </a:lnB>
                    <a:solidFill>
                      <a:schemeClr val="accent2"/>
                    </a:solidFill>
                  </a:tcPr>
                </a:tc>
                <a:tc>
                  <a:txBody>
                    <a:bodyPr/>
                    <a:lstStyle/>
                    <a:p>
                      <a:pPr algn="l" fontAlgn="t"/>
                      <a:r>
                        <a:rPr lang="en-US" sz="900" b="1">
                          <a:effectLst/>
                          <a:latin typeface="Gartner sans"/>
                        </a:rPr>
                        <a:t>Product Development Use Case</a:t>
                      </a:r>
                    </a:p>
                  </a:txBody>
                  <a:tcPr marL="48526" marR="48526" marT="48526" marB="48526" anchor="ctr">
                    <a:lnL>
                      <a:noFill/>
                    </a:lnL>
                    <a:lnR>
                      <a:noFill/>
                    </a:lnR>
                    <a:lnT>
                      <a:noFill/>
                    </a:lnT>
                    <a:lnB w="6350" cap="flat" cmpd="sng" algn="ctr">
                      <a:solidFill>
                        <a:srgbClr val="E0E0E0"/>
                      </a:solidFill>
                      <a:prstDash val="solid"/>
                      <a:round/>
                      <a:headEnd type="none" w="med" len="med"/>
                      <a:tailEnd type="none" w="med" len="med"/>
                    </a:lnB>
                    <a:solidFill>
                      <a:schemeClr val="accent2"/>
                    </a:solidFill>
                  </a:tcPr>
                </a:tc>
                <a:tc>
                  <a:txBody>
                    <a:bodyPr/>
                    <a:lstStyle/>
                    <a:p>
                      <a:pPr algn="l" fontAlgn="t"/>
                      <a:r>
                        <a:rPr lang="en-US" sz="900" b="1" dirty="0">
                          <a:effectLst/>
                          <a:latin typeface="Gartner sans"/>
                        </a:rPr>
                        <a:t>Best Suited for ...</a:t>
                      </a:r>
                    </a:p>
                  </a:txBody>
                  <a:tcPr marL="48526" marR="48526" marT="48526" marB="48526" anchor="ctr">
                    <a:lnL>
                      <a:noFill/>
                    </a:lnL>
                    <a:lnR>
                      <a:noFill/>
                    </a:lnR>
                    <a:lnT>
                      <a:noFill/>
                    </a:lnT>
                    <a:lnB w="6350" cap="flat" cmpd="sng" algn="ctr">
                      <a:solidFill>
                        <a:srgbClr val="E0E0E0"/>
                      </a:solidFill>
                      <a:prstDash val="solid"/>
                      <a:round/>
                      <a:headEnd type="none" w="med" len="med"/>
                      <a:tailEnd type="none" w="med" len="med"/>
                    </a:lnB>
                    <a:solidFill>
                      <a:schemeClr val="accent2"/>
                    </a:solidFill>
                  </a:tcPr>
                </a:tc>
                <a:extLst>
                  <a:ext uri="{0D108BD9-81ED-4DB2-BD59-A6C34878D82A}">
                    <a16:rowId xmlns:a16="http://schemas.microsoft.com/office/drawing/2014/main" val="1418042954"/>
                  </a:ext>
                </a:extLst>
              </a:tr>
              <a:tr h="1014200">
                <a:tc>
                  <a:txBody>
                    <a:bodyPr/>
                    <a:lstStyle/>
                    <a:p>
                      <a:pPr algn="l" fontAlgn="t"/>
                      <a:r>
                        <a:rPr lang="en-US" sz="900" b="0">
                          <a:effectLst/>
                          <a:latin typeface="Gartner sans"/>
                        </a:rPr>
                        <a:t>Lead User Analysis</a:t>
                      </a:r>
                    </a:p>
                  </a:txBody>
                  <a:tcPr marL="48526" marR="48526" marT="48526" marB="48526" anchor="ctr">
                    <a:lnL>
                      <a:noFill/>
                    </a:lnL>
                    <a:lnR>
                      <a:noFill/>
                    </a:lnR>
                    <a:lnT w="6350" cap="flat" cmpd="sng" algn="ctr">
                      <a:solidFill>
                        <a:srgbClr val="E0E0E0"/>
                      </a:solidFill>
                      <a:prstDash val="solid"/>
                      <a:round/>
                      <a:headEnd type="none" w="med" len="med"/>
                      <a:tailEnd type="none" w="med" len="med"/>
                    </a:lnT>
                    <a:lnB w="6350" cap="flat" cmpd="sng" algn="ctr">
                      <a:solidFill>
                        <a:srgbClr val="E0E0E0"/>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en-US" sz="900" b="0">
                          <a:effectLst/>
                          <a:latin typeface="Gartner sans"/>
                        </a:rPr>
                        <a:t>Opportunity identification for specific markets</a:t>
                      </a:r>
                    </a:p>
                    <a:p>
                      <a:pPr algn="l" fontAlgn="t">
                        <a:buFont typeface="Arial" panose="020B0604020202020204" pitchFamily="34" charset="0"/>
                        <a:buChar char="•"/>
                      </a:pPr>
                      <a:r>
                        <a:rPr lang="en-US" sz="900" b="0">
                          <a:effectLst/>
                          <a:latin typeface="Gartner sans"/>
                        </a:rPr>
                        <a:t>Testing product concepts and identifying potential problems</a:t>
                      </a:r>
                    </a:p>
                  </a:txBody>
                  <a:tcPr marL="48526" marR="48526" marT="48526" marB="48526" anchor="ctr">
                    <a:lnL>
                      <a:noFill/>
                    </a:lnL>
                    <a:lnR>
                      <a:noFill/>
                    </a:lnR>
                    <a:lnT w="6350" cap="flat" cmpd="sng" algn="ctr">
                      <a:solidFill>
                        <a:srgbClr val="E0E0E0"/>
                      </a:solidFill>
                      <a:prstDash val="solid"/>
                      <a:round/>
                      <a:headEnd type="none" w="med" len="med"/>
                      <a:tailEnd type="none" w="med" len="med"/>
                    </a:lnT>
                    <a:lnB w="6350" cap="flat" cmpd="sng" algn="ctr">
                      <a:solidFill>
                        <a:srgbClr val="E0E0E0"/>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en-US" sz="900" b="0">
                          <a:effectLst/>
                          <a:latin typeface="Gartner sans"/>
                        </a:rPr>
                        <a:t>Front-end innovation</a:t>
                      </a:r>
                    </a:p>
                  </a:txBody>
                  <a:tcPr marL="48526" marR="48526" marT="48526" marB="48526" anchor="ctr">
                    <a:lnL>
                      <a:noFill/>
                    </a:lnL>
                    <a:lnR>
                      <a:noFill/>
                    </a:lnR>
                    <a:lnT w="6350" cap="flat" cmpd="sng" algn="ctr">
                      <a:solidFill>
                        <a:srgbClr val="E0E0E0"/>
                      </a:solidFill>
                      <a:prstDash val="solid"/>
                      <a:round/>
                      <a:headEnd type="none" w="med" len="med"/>
                      <a:tailEnd type="none" w="med" len="med"/>
                    </a:lnT>
                    <a:lnB w="6350" cap="flat" cmpd="sng" algn="ctr">
                      <a:solidFill>
                        <a:srgbClr val="E0E0E0"/>
                      </a:solidFill>
                      <a:prstDash val="solid"/>
                      <a:round/>
                      <a:headEnd type="none" w="med" len="med"/>
                      <a:tailEnd type="none" w="med" len="med"/>
                    </a:lnB>
                    <a:solidFill>
                      <a:srgbClr val="FFFFFF"/>
                    </a:solidFill>
                  </a:tcPr>
                </a:tc>
                <a:extLst>
                  <a:ext uri="{0D108BD9-81ED-4DB2-BD59-A6C34878D82A}">
                    <a16:rowId xmlns:a16="http://schemas.microsoft.com/office/drawing/2014/main" val="3404479766"/>
                  </a:ext>
                </a:extLst>
              </a:tr>
              <a:tr h="752158">
                <a:tc>
                  <a:txBody>
                    <a:bodyPr/>
                    <a:lstStyle/>
                    <a:p>
                      <a:pPr algn="l" fontAlgn="t"/>
                      <a:r>
                        <a:rPr lang="en-US" sz="900" b="0">
                          <a:effectLst/>
                          <a:latin typeface="Gartner sans"/>
                        </a:rPr>
                        <a:t>Customer Advisory Council</a:t>
                      </a:r>
                    </a:p>
                  </a:txBody>
                  <a:tcPr marL="48526" marR="48526" marT="48526" marB="48526" anchor="ctr">
                    <a:lnL>
                      <a:noFill/>
                    </a:lnL>
                    <a:lnR>
                      <a:noFill/>
                    </a:lnR>
                    <a:lnT w="6350" cap="flat" cmpd="sng" algn="ctr">
                      <a:solidFill>
                        <a:srgbClr val="E0E0E0"/>
                      </a:solidFill>
                      <a:prstDash val="solid"/>
                      <a:round/>
                      <a:headEnd type="none" w="med" len="med"/>
                      <a:tailEnd type="none" w="med" len="med"/>
                    </a:lnT>
                    <a:lnB w="6350" cap="flat" cmpd="sng" algn="ctr">
                      <a:solidFill>
                        <a:srgbClr val="E0E0E0"/>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en-US" sz="900" b="0">
                          <a:effectLst/>
                          <a:latin typeface="Gartner sans"/>
                        </a:rPr>
                        <a:t>Testing product use cases with key customers</a:t>
                      </a:r>
                    </a:p>
                    <a:p>
                      <a:pPr algn="l" fontAlgn="t">
                        <a:buFont typeface="Arial" panose="020B0604020202020204" pitchFamily="34" charset="0"/>
                        <a:buChar char="•"/>
                      </a:pPr>
                      <a:r>
                        <a:rPr lang="en-US" sz="900" b="0">
                          <a:effectLst/>
                          <a:latin typeface="Gartner sans"/>
                        </a:rPr>
                        <a:t>Identifying customer-specific needs</a:t>
                      </a:r>
                    </a:p>
                  </a:txBody>
                  <a:tcPr marL="48526" marR="48526" marT="48526" marB="48526" anchor="ctr">
                    <a:lnL>
                      <a:noFill/>
                    </a:lnL>
                    <a:lnR>
                      <a:noFill/>
                    </a:lnR>
                    <a:lnT w="6350" cap="flat" cmpd="sng" algn="ctr">
                      <a:solidFill>
                        <a:srgbClr val="E0E0E0"/>
                      </a:solidFill>
                      <a:prstDash val="solid"/>
                      <a:round/>
                      <a:headEnd type="none" w="med" len="med"/>
                      <a:tailEnd type="none" w="med" len="med"/>
                    </a:lnT>
                    <a:lnB w="6350" cap="flat" cmpd="sng" algn="ctr">
                      <a:solidFill>
                        <a:srgbClr val="E0E0E0"/>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en-US" sz="900" b="0">
                          <a:effectLst/>
                          <a:latin typeface="Gartner sans"/>
                        </a:rPr>
                        <a:t>B2B customer feedback</a:t>
                      </a:r>
                    </a:p>
                    <a:p>
                      <a:pPr algn="l" fontAlgn="t">
                        <a:buFont typeface="Arial" panose="020B0604020202020204" pitchFamily="34" charset="0"/>
                        <a:buChar char="•"/>
                      </a:pPr>
                      <a:r>
                        <a:rPr lang="en-US" sz="900" b="0">
                          <a:effectLst/>
                          <a:latin typeface="Gartner sans"/>
                        </a:rPr>
                        <a:t>Buyer-supplier innovation opportunities</a:t>
                      </a:r>
                    </a:p>
                  </a:txBody>
                  <a:tcPr marL="48526" marR="48526" marT="48526" marB="48526" anchor="ctr">
                    <a:lnL>
                      <a:noFill/>
                    </a:lnL>
                    <a:lnR>
                      <a:noFill/>
                    </a:lnR>
                    <a:lnT w="6350" cap="flat" cmpd="sng" algn="ctr">
                      <a:solidFill>
                        <a:srgbClr val="E0E0E0"/>
                      </a:solidFill>
                      <a:prstDash val="solid"/>
                      <a:round/>
                      <a:headEnd type="none" w="med" len="med"/>
                      <a:tailEnd type="none" w="med" len="med"/>
                    </a:lnT>
                    <a:lnB w="6350" cap="flat" cmpd="sng" algn="ctr">
                      <a:solidFill>
                        <a:srgbClr val="E0E0E0"/>
                      </a:solidFill>
                      <a:prstDash val="solid"/>
                      <a:round/>
                      <a:headEnd type="none" w="med" len="med"/>
                      <a:tailEnd type="none" w="med" len="med"/>
                    </a:lnB>
                    <a:solidFill>
                      <a:srgbClr val="FFFFFF"/>
                    </a:solidFill>
                  </a:tcPr>
                </a:tc>
                <a:extLst>
                  <a:ext uri="{0D108BD9-81ED-4DB2-BD59-A6C34878D82A}">
                    <a16:rowId xmlns:a16="http://schemas.microsoft.com/office/drawing/2014/main" val="3094905460"/>
                  </a:ext>
                </a:extLst>
              </a:tr>
              <a:tr h="621137">
                <a:tc>
                  <a:txBody>
                    <a:bodyPr/>
                    <a:lstStyle/>
                    <a:p>
                      <a:pPr algn="l" fontAlgn="t"/>
                      <a:r>
                        <a:rPr lang="en-US" sz="900" b="0">
                          <a:effectLst/>
                          <a:latin typeface="Gartner sans"/>
                        </a:rPr>
                        <a:t>Participatory Design</a:t>
                      </a:r>
                    </a:p>
                  </a:txBody>
                  <a:tcPr marL="48526" marR="48526" marT="48526" marB="48526" anchor="ctr">
                    <a:lnL>
                      <a:noFill/>
                    </a:lnL>
                    <a:lnR>
                      <a:noFill/>
                    </a:lnR>
                    <a:lnT w="6350" cap="flat" cmpd="sng" algn="ctr">
                      <a:solidFill>
                        <a:srgbClr val="E0E0E0"/>
                      </a:solidFill>
                      <a:prstDash val="solid"/>
                      <a:round/>
                      <a:headEnd type="none" w="med" len="med"/>
                      <a:tailEnd type="none" w="med" len="med"/>
                    </a:lnT>
                    <a:lnB w="6350" cap="flat" cmpd="sng" algn="ctr">
                      <a:solidFill>
                        <a:srgbClr val="E0E0E0"/>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en-US" sz="900" b="0">
                          <a:effectLst/>
                          <a:latin typeface="Gartner sans"/>
                        </a:rPr>
                        <a:t>Ideating solutions with customers</a:t>
                      </a:r>
                    </a:p>
                    <a:p>
                      <a:pPr algn="l" fontAlgn="t">
                        <a:buFont typeface="Arial" panose="020B0604020202020204" pitchFamily="34" charset="0"/>
                        <a:buChar char="•"/>
                      </a:pPr>
                      <a:r>
                        <a:rPr lang="en-US" sz="900" b="0">
                          <a:effectLst/>
                          <a:latin typeface="Gartner sans"/>
                        </a:rPr>
                        <a:t>Testing product design ideas</a:t>
                      </a:r>
                    </a:p>
                  </a:txBody>
                  <a:tcPr marL="48526" marR="48526" marT="48526" marB="48526" anchor="ctr">
                    <a:lnL>
                      <a:noFill/>
                    </a:lnL>
                    <a:lnR>
                      <a:noFill/>
                    </a:lnR>
                    <a:lnT w="6350" cap="flat" cmpd="sng" algn="ctr">
                      <a:solidFill>
                        <a:srgbClr val="E0E0E0"/>
                      </a:solidFill>
                      <a:prstDash val="solid"/>
                      <a:round/>
                      <a:headEnd type="none" w="med" len="med"/>
                      <a:tailEnd type="none" w="med" len="med"/>
                    </a:lnT>
                    <a:lnB w="6350" cap="flat" cmpd="sng" algn="ctr">
                      <a:solidFill>
                        <a:srgbClr val="E0E0E0"/>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en-US" sz="900" b="0">
                          <a:effectLst/>
                          <a:latin typeface="Gartner sans"/>
                        </a:rPr>
                        <a:t>Customer co-development</a:t>
                      </a:r>
                    </a:p>
                  </a:txBody>
                  <a:tcPr marL="48526" marR="48526" marT="48526" marB="48526" anchor="ctr">
                    <a:lnL>
                      <a:noFill/>
                    </a:lnL>
                    <a:lnR>
                      <a:noFill/>
                    </a:lnR>
                    <a:lnT w="6350" cap="flat" cmpd="sng" algn="ctr">
                      <a:solidFill>
                        <a:srgbClr val="E0E0E0"/>
                      </a:solidFill>
                      <a:prstDash val="solid"/>
                      <a:round/>
                      <a:headEnd type="none" w="med" len="med"/>
                      <a:tailEnd type="none" w="med" len="med"/>
                    </a:lnT>
                    <a:lnB w="6350" cap="flat" cmpd="sng" algn="ctr">
                      <a:solidFill>
                        <a:srgbClr val="E0E0E0"/>
                      </a:solidFill>
                      <a:prstDash val="solid"/>
                      <a:round/>
                      <a:headEnd type="none" w="med" len="med"/>
                      <a:tailEnd type="none" w="med" len="med"/>
                    </a:lnB>
                    <a:solidFill>
                      <a:srgbClr val="FFFFFF"/>
                    </a:solidFill>
                  </a:tcPr>
                </a:tc>
                <a:extLst>
                  <a:ext uri="{0D108BD9-81ED-4DB2-BD59-A6C34878D82A}">
                    <a16:rowId xmlns:a16="http://schemas.microsoft.com/office/drawing/2014/main" val="585037315"/>
                  </a:ext>
                </a:extLst>
              </a:tr>
              <a:tr h="1014200">
                <a:tc>
                  <a:txBody>
                    <a:bodyPr/>
                    <a:lstStyle/>
                    <a:p>
                      <a:pPr algn="l" fontAlgn="t"/>
                      <a:r>
                        <a:rPr lang="en-US" sz="900" b="0">
                          <a:effectLst/>
                          <a:latin typeface="Gartner sans"/>
                        </a:rPr>
                        <a:t>Ethnography</a:t>
                      </a:r>
                    </a:p>
                  </a:txBody>
                  <a:tcPr marL="48526" marR="48526" marT="48526" marB="48526" anchor="ctr">
                    <a:lnL>
                      <a:noFill/>
                    </a:lnL>
                    <a:lnR>
                      <a:noFill/>
                    </a:lnR>
                    <a:lnT w="6350" cap="flat" cmpd="sng" algn="ctr">
                      <a:solidFill>
                        <a:srgbClr val="E0E0E0"/>
                      </a:solidFill>
                      <a:prstDash val="solid"/>
                      <a:round/>
                      <a:headEnd type="none" w="med" len="med"/>
                      <a:tailEnd type="none" w="med" len="med"/>
                    </a:lnT>
                    <a:lnB w="6350" cap="flat" cmpd="sng" algn="ctr">
                      <a:solidFill>
                        <a:srgbClr val="E0E0E0"/>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en-US" sz="900" b="0">
                          <a:effectLst/>
                          <a:latin typeface="Gartner sans"/>
                        </a:rPr>
                        <a:t>Identifying unarticulated customer needs</a:t>
                      </a:r>
                    </a:p>
                    <a:p>
                      <a:pPr algn="l" fontAlgn="t">
                        <a:buFont typeface="Arial" panose="020B0604020202020204" pitchFamily="34" charset="0"/>
                        <a:buChar char="•"/>
                      </a:pPr>
                      <a:r>
                        <a:rPr lang="en-US" sz="900" b="0">
                          <a:effectLst/>
                          <a:latin typeface="Gartner sans"/>
                        </a:rPr>
                        <a:t>Understanding integration of products in customers’ daily life or workflow</a:t>
                      </a:r>
                    </a:p>
                  </a:txBody>
                  <a:tcPr marL="48526" marR="48526" marT="48526" marB="48526" anchor="ctr">
                    <a:lnL>
                      <a:noFill/>
                    </a:lnL>
                    <a:lnR>
                      <a:noFill/>
                    </a:lnR>
                    <a:lnT w="6350" cap="flat" cmpd="sng" algn="ctr">
                      <a:solidFill>
                        <a:srgbClr val="E0E0E0"/>
                      </a:solidFill>
                      <a:prstDash val="solid"/>
                      <a:round/>
                      <a:headEnd type="none" w="med" len="med"/>
                      <a:tailEnd type="none" w="med" len="med"/>
                    </a:lnT>
                    <a:lnB w="6350" cap="flat" cmpd="sng" algn="ctr">
                      <a:solidFill>
                        <a:srgbClr val="E0E0E0"/>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en-US" sz="900" b="0" dirty="0">
                          <a:effectLst/>
                          <a:latin typeface="Gartner sans"/>
                        </a:rPr>
                        <a:t>Process-intensive products or services</a:t>
                      </a:r>
                    </a:p>
                    <a:p>
                      <a:pPr algn="l" fontAlgn="t">
                        <a:buFont typeface="Arial" panose="020B0604020202020204" pitchFamily="34" charset="0"/>
                        <a:buChar char="•"/>
                      </a:pPr>
                      <a:endParaRPr lang="en-US" sz="900" b="0" dirty="0">
                        <a:effectLst/>
                        <a:latin typeface="Gartner sans"/>
                      </a:endParaRPr>
                    </a:p>
                    <a:p>
                      <a:pPr algn="l" fontAlgn="t">
                        <a:buFont typeface="Arial" panose="020B0604020202020204" pitchFamily="34" charset="0"/>
                        <a:buNone/>
                      </a:pPr>
                      <a:endParaRPr lang="en-US" sz="900" b="0" dirty="0">
                        <a:effectLst/>
                        <a:latin typeface="Gartner sans"/>
                      </a:endParaRPr>
                    </a:p>
                  </a:txBody>
                  <a:tcPr marL="48526" marR="48526" marT="48526" marB="48526" anchor="ctr">
                    <a:lnL>
                      <a:noFill/>
                    </a:lnL>
                    <a:lnR>
                      <a:noFill/>
                    </a:lnR>
                    <a:lnT w="6350" cap="flat" cmpd="sng" algn="ctr">
                      <a:solidFill>
                        <a:srgbClr val="E0E0E0"/>
                      </a:solidFill>
                      <a:prstDash val="solid"/>
                      <a:round/>
                      <a:headEnd type="none" w="med" len="med"/>
                      <a:tailEnd type="none" w="med" len="med"/>
                    </a:lnT>
                    <a:lnB w="6350" cap="flat" cmpd="sng" algn="ctr">
                      <a:solidFill>
                        <a:srgbClr val="E0E0E0"/>
                      </a:solidFill>
                      <a:prstDash val="solid"/>
                      <a:round/>
                      <a:headEnd type="none" w="med" len="med"/>
                      <a:tailEnd type="none" w="med" len="med"/>
                    </a:lnB>
                    <a:solidFill>
                      <a:srgbClr val="FFFFFF"/>
                    </a:solidFill>
                  </a:tcPr>
                </a:tc>
                <a:extLst>
                  <a:ext uri="{0D108BD9-81ED-4DB2-BD59-A6C34878D82A}">
                    <a16:rowId xmlns:a16="http://schemas.microsoft.com/office/drawing/2014/main" val="3385434215"/>
                  </a:ext>
                </a:extLst>
              </a:tr>
            </a:tbl>
          </a:graphicData>
        </a:graphic>
      </p:graphicFrame>
      <p:graphicFrame>
        <p:nvGraphicFramePr>
          <p:cNvPr id="30" name="Table 29">
            <a:extLst>
              <a:ext uri="{FF2B5EF4-FFF2-40B4-BE49-F238E27FC236}">
                <a16:creationId xmlns:a16="http://schemas.microsoft.com/office/drawing/2014/main" id="{64809206-B03D-4DCE-A28E-CB5E9A924E10}"/>
              </a:ext>
            </a:extLst>
          </p:cNvPr>
          <p:cNvGraphicFramePr>
            <a:graphicFrameLocks noGrp="1"/>
          </p:cNvGraphicFramePr>
          <p:nvPr/>
        </p:nvGraphicFramePr>
        <p:xfrm>
          <a:off x="740333" y="4616189"/>
          <a:ext cx="10385658" cy="1249023"/>
        </p:xfrm>
        <a:graphic>
          <a:graphicData uri="http://schemas.openxmlformats.org/drawingml/2006/table">
            <a:tbl>
              <a:tblPr/>
              <a:tblGrid>
                <a:gridCol w="3461886">
                  <a:extLst>
                    <a:ext uri="{9D8B030D-6E8A-4147-A177-3AD203B41FA5}">
                      <a16:colId xmlns:a16="http://schemas.microsoft.com/office/drawing/2014/main" val="2700323793"/>
                    </a:ext>
                  </a:extLst>
                </a:gridCol>
                <a:gridCol w="3461886">
                  <a:extLst>
                    <a:ext uri="{9D8B030D-6E8A-4147-A177-3AD203B41FA5}">
                      <a16:colId xmlns:a16="http://schemas.microsoft.com/office/drawing/2014/main" val="3915866592"/>
                    </a:ext>
                  </a:extLst>
                </a:gridCol>
                <a:gridCol w="3461886">
                  <a:extLst>
                    <a:ext uri="{9D8B030D-6E8A-4147-A177-3AD203B41FA5}">
                      <a16:colId xmlns:a16="http://schemas.microsoft.com/office/drawing/2014/main" val="1986843930"/>
                    </a:ext>
                  </a:extLst>
                </a:gridCol>
              </a:tblGrid>
              <a:tr h="344835">
                <a:tc>
                  <a:txBody>
                    <a:bodyPr/>
                    <a:lstStyle/>
                    <a:p>
                      <a:pPr algn="l" fontAlgn="t"/>
                      <a:r>
                        <a:rPr lang="en-US" sz="900" b="0">
                          <a:effectLst/>
                          <a:latin typeface="Gartner sans"/>
                        </a:rPr>
                        <a:t>Focus Group Discussion</a:t>
                      </a:r>
                    </a:p>
                  </a:txBody>
                  <a:tcPr marL="48092" marR="48092" marT="48092" marB="48092" anchor="ctr">
                    <a:lnL>
                      <a:noFill/>
                    </a:lnL>
                    <a:lnR>
                      <a:noFill/>
                    </a:lnR>
                    <a:lnT>
                      <a:noFill/>
                    </a:lnT>
                    <a:lnB w="6350" cap="flat" cmpd="sng" algn="ctr">
                      <a:solidFill>
                        <a:srgbClr val="E0E0E0"/>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en-US" sz="900" b="0">
                          <a:effectLst/>
                          <a:latin typeface="Gartner sans"/>
                        </a:rPr>
                        <a:t>Identifying stated needs of selected customer segments</a:t>
                      </a:r>
                    </a:p>
                    <a:p>
                      <a:pPr algn="l" fontAlgn="t">
                        <a:buFont typeface="Arial" panose="020B0604020202020204" pitchFamily="34" charset="0"/>
                        <a:buChar char="•"/>
                      </a:pPr>
                      <a:r>
                        <a:rPr lang="en-US" sz="900" b="0">
                          <a:effectLst/>
                          <a:latin typeface="Gartner sans"/>
                        </a:rPr>
                        <a:t>Honing ideas for market fit</a:t>
                      </a:r>
                    </a:p>
                  </a:txBody>
                  <a:tcPr marL="48092" marR="48092" marT="48092" marB="48092" anchor="ctr">
                    <a:lnL>
                      <a:noFill/>
                    </a:lnL>
                    <a:lnR>
                      <a:noFill/>
                    </a:lnR>
                    <a:lnT>
                      <a:noFill/>
                    </a:lnT>
                    <a:lnB w="6350" cap="flat" cmpd="sng" algn="ctr">
                      <a:solidFill>
                        <a:srgbClr val="E0E0E0"/>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en-US" sz="900" b="0">
                          <a:effectLst/>
                          <a:latin typeface="Gartner sans"/>
                        </a:rPr>
                        <a:t>Most industries or categories, except where customer is not end user</a:t>
                      </a:r>
                    </a:p>
                  </a:txBody>
                  <a:tcPr marL="48092" marR="48092" marT="48092" marB="48092" anchor="ctr">
                    <a:lnL>
                      <a:noFill/>
                    </a:lnL>
                    <a:lnR>
                      <a:noFill/>
                    </a:lnR>
                    <a:lnT>
                      <a:noFill/>
                    </a:lnT>
                    <a:lnB w="6350" cap="flat" cmpd="sng" algn="ctr">
                      <a:solidFill>
                        <a:srgbClr val="E0E0E0"/>
                      </a:solidFill>
                      <a:prstDash val="solid"/>
                      <a:round/>
                      <a:headEnd type="none" w="med" len="med"/>
                      <a:tailEnd type="none" w="med" len="med"/>
                    </a:lnB>
                    <a:solidFill>
                      <a:srgbClr val="FFFFFF"/>
                    </a:solidFill>
                  </a:tcPr>
                </a:tc>
                <a:extLst>
                  <a:ext uri="{0D108BD9-81ED-4DB2-BD59-A6C34878D82A}">
                    <a16:rowId xmlns:a16="http://schemas.microsoft.com/office/drawing/2014/main" val="3442067605"/>
                  </a:ext>
                </a:extLst>
              </a:tr>
              <a:tr h="164631">
                <a:tc>
                  <a:txBody>
                    <a:bodyPr/>
                    <a:lstStyle/>
                    <a:p>
                      <a:pPr algn="l" fontAlgn="t"/>
                      <a:r>
                        <a:rPr lang="en-US" sz="900" b="0" dirty="0">
                          <a:effectLst/>
                          <a:latin typeface="Gartner sans"/>
                        </a:rPr>
                        <a:t>Customer Interviews</a:t>
                      </a:r>
                    </a:p>
                  </a:txBody>
                  <a:tcPr marL="48092" marR="48092" marT="48092" marB="48092" anchor="ctr">
                    <a:lnL>
                      <a:noFill/>
                    </a:lnL>
                    <a:lnR>
                      <a:noFill/>
                    </a:lnR>
                    <a:lnT w="6350" cap="flat" cmpd="sng" algn="ctr">
                      <a:solidFill>
                        <a:srgbClr val="E0E0E0"/>
                      </a:solidFill>
                      <a:prstDash val="solid"/>
                      <a:round/>
                      <a:headEnd type="none" w="med" len="med"/>
                      <a:tailEnd type="none" w="med" len="med"/>
                    </a:lnT>
                    <a:lnB w="6350" cap="flat" cmpd="sng" algn="ctr">
                      <a:solidFill>
                        <a:srgbClr val="E0E0E0"/>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en-US" sz="900" b="0">
                          <a:effectLst/>
                          <a:latin typeface="Gartner sans"/>
                        </a:rPr>
                        <a:t>Identifying stated needs</a:t>
                      </a:r>
                    </a:p>
                  </a:txBody>
                  <a:tcPr marL="48092" marR="48092" marT="48092" marB="48092" anchor="ctr">
                    <a:lnL>
                      <a:noFill/>
                    </a:lnL>
                    <a:lnR>
                      <a:noFill/>
                    </a:lnR>
                    <a:lnT w="6350" cap="flat" cmpd="sng" algn="ctr">
                      <a:solidFill>
                        <a:srgbClr val="E0E0E0"/>
                      </a:solidFill>
                      <a:prstDash val="solid"/>
                      <a:round/>
                      <a:headEnd type="none" w="med" len="med"/>
                      <a:tailEnd type="none" w="med" len="med"/>
                    </a:lnT>
                    <a:lnB w="6350" cap="flat" cmpd="sng" algn="ctr">
                      <a:solidFill>
                        <a:srgbClr val="E0E0E0"/>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en-US" sz="900" b="0">
                          <a:effectLst/>
                          <a:latin typeface="Gartner sans"/>
                        </a:rPr>
                        <a:t>Most industries and product categories</a:t>
                      </a:r>
                    </a:p>
                  </a:txBody>
                  <a:tcPr marL="48092" marR="48092" marT="48092" marB="48092" anchor="ctr">
                    <a:lnL>
                      <a:noFill/>
                    </a:lnL>
                    <a:lnR>
                      <a:noFill/>
                    </a:lnR>
                    <a:lnT w="6350" cap="flat" cmpd="sng" algn="ctr">
                      <a:solidFill>
                        <a:srgbClr val="E0E0E0"/>
                      </a:solidFill>
                      <a:prstDash val="solid"/>
                      <a:round/>
                      <a:headEnd type="none" w="med" len="med"/>
                      <a:tailEnd type="none" w="med" len="med"/>
                    </a:lnT>
                    <a:lnB w="6350" cap="flat" cmpd="sng" algn="ctr">
                      <a:solidFill>
                        <a:srgbClr val="E0E0E0"/>
                      </a:solidFill>
                      <a:prstDash val="solid"/>
                      <a:round/>
                      <a:headEnd type="none" w="med" len="med"/>
                      <a:tailEnd type="none" w="med" len="med"/>
                    </a:lnB>
                    <a:solidFill>
                      <a:srgbClr val="FFFFFF"/>
                    </a:solidFill>
                  </a:tcPr>
                </a:tc>
                <a:extLst>
                  <a:ext uri="{0D108BD9-81ED-4DB2-BD59-A6C34878D82A}">
                    <a16:rowId xmlns:a16="http://schemas.microsoft.com/office/drawing/2014/main" val="1634360754"/>
                  </a:ext>
                </a:extLst>
              </a:tr>
              <a:tr h="645175">
                <a:tc>
                  <a:txBody>
                    <a:bodyPr/>
                    <a:lstStyle/>
                    <a:p>
                      <a:pPr algn="l" fontAlgn="t"/>
                      <a:r>
                        <a:rPr lang="en-US" sz="900" b="0">
                          <a:effectLst/>
                          <a:latin typeface="Gartner sans"/>
                        </a:rPr>
                        <a:t>Surveys</a:t>
                      </a:r>
                    </a:p>
                  </a:txBody>
                  <a:tcPr marL="48092" marR="48092" marT="48092" marB="48092" anchor="ctr">
                    <a:lnL>
                      <a:noFill/>
                    </a:lnL>
                    <a:lnR>
                      <a:noFill/>
                    </a:lnR>
                    <a:lnT w="6350" cap="flat" cmpd="sng" algn="ctr">
                      <a:solidFill>
                        <a:srgbClr val="E0E0E0"/>
                      </a:solidFill>
                      <a:prstDash val="solid"/>
                      <a:round/>
                      <a:headEnd type="none" w="med" len="med"/>
                      <a:tailEnd type="none" w="med" len="med"/>
                    </a:lnT>
                    <a:lnB w="6350" cap="flat" cmpd="sng" algn="ctr">
                      <a:solidFill>
                        <a:srgbClr val="E0E0E0"/>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en-US" sz="900" b="0">
                          <a:effectLst/>
                          <a:latin typeface="Gartner sans"/>
                        </a:rPr>
                        <a:t>Identifying stated needs</a:t>
                      </a:r>
                    </a:p>
                    <a:p>
                      <a:pPr algn="l" fontAlgn="t">
                        <a:buFont typeface="Arial" panose="020B0604020202020204" pitchFamily="34" charset="0"/>
                        <a:buChar char="•"/>
                      </a:pPr>
                      <a:r>
                        <a:rPr lang="en-US" sz="900" b="0">
                          <a:effectLst/>
                          <a:latin typeface="Gartner sans"/>
                        </a:rPr>
                        <a:t>Testing product-related hypotheses (e.g., hypotheses related to market segments; product features; or attributes, benefits or value proposition)</a:t>
                      </a:r>
                    </a:p>
                  </a:txBody>
                  <a:tcPr marL="48092" marR="48092" marT="48092" marB="48092" anchor="ctr">
                    <a:lnL>
                      <a:noFill/>
                    </a:lnL>
                    <a:lnR>
                      <a:noFill/>
                    </a:lnR>
                    <a:lnT w="6350" cap="flat" cmpd="sng" algn="ctr">
                      <a:solidFill>
                        <a:srgbClr val="E0E0E0"/>
                      </a:solidFill>
                      <a:prstDash val="solid"/>
                      <a:round/>
                      <a:headEnd type="none" w="med" len="med"/>
                      <a:tailEnd type="none" w="med" len="med"/>
                    </a:lnT>
                    <a:lnB w="6350" cap="flat" cmpd="sng" algn="ctr">
                      <a:solidFill>
                        <a:srgbClr val="E0E0E0"/>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en-US" sz="900" b="0" dirty="0">
                          <a:effectLst/>
                          <a:latin typeface="Gartner sans"/>
                        </a:rPr>
                        <a:t>Most industries and product categories</a:t>
                      </a:r>
                    </a:p>
                  </a:txBody>
                  <a:tcPr marL="48092" marR="48092" marT="48092" marB="48092" anchor="ctr">
                    <a:lnL>
                      <a:noFill/>
                    </a:lnL>
                    <a:lnR>
                      <a:noFill/>
                    </a:lnR>
                    <a:lnT w="6350" cap="flat" cmpd="sng" algn="ctr">
                      <a:solidFill>
                        <a:srgbClr val="E0E0E0"/>
                      </a:solidFill>
                      <a:prstDash val="solid"/>
                      <a:round/>
                      <a:headEnd type="none" w="med" len="med"/>
                      <a:tailEnd type="none" w="med" len="med"/>
                    </a:lnT>
                    <a:lnB w="6350" cap="flat" cmpd="sng" algn="ctr">
                      <a:solidFill>
                        <a:srgbClr val="E0E0E0"/>
                      </a:solidFill>
                      <a:prstDash val="solid"/>
                      <a:round/>
                      <a:headEnd type="none" w="med" len="med"/>
                      <a:tailEnd type="none" w="med" len="med"/>
                    </a:lnB>
                    <a:solidFill>
                      <a:srgbClr val="FFFFFF"/>
                    </a:solidFill>
                  </a:tcPr>
                </a:tc>
                <a:extLst>
                  <a:ext uri="{0D108BD9-81ED-4DB2-BD59-A6C34878D82A}">
                    <a16:rowId xmlns:a16="http://schemas.microsoft.com/office/drawing/2014/main" val="2817311683"/>
                  </a:ext>
                </a:extLst>
              </a:tr>
            </a:tbl>
          </a:graphicData>
        </a:graphic>
      </p:graphicFrame>
      <p:sp>
        <p:nvSpPr>
          <p:cNvPr id="2" name="Title 1">
            <a:extLst>
              <a:ext uri="{FF2B5EF4-FFF2-40B4-BE49-F238E27FC236}">
                <a16:creationId xmlns:a16="http://schemas.microsoft.com/office/drawing/2014/main" id="{D305D612-D5A1-4D78-93BD-DAB3C1F55F24}"/>
              </a:ext>
            </a:extLst>
          </p:cNvPr>
          <p:cNvSpPr>
            <a:spLocks noGrp="1"/>
          </p:cNvSpPr>
          <p:nvPr>
            <p:ph type="title"/>
          </p:nvPr>
        </p:nvSpPr>
        <p:spPr>
          <a:xfrm>
            <a:off x="304066" y="110334"/>
            <a:ext cx="10058400" cy="568796"/>
          </a:xfrm>
        </p:spPr>
        <p:txBody>
          <a:bodyPr>
            <a:normAutofit fontScale="90000"/>
          </a:bodyPr>
          <a:lstStyle/>
          <a:p>
            <a:r>
              <a:rPr lang="en-US" dirty="0">
                <a:latin typeface="+mn-lt"/>
              </a:rPr>
              <a:t>VOC  Methods</a:t>
            </a:r>
          </a:p>
        </p:txBody>
      </p:sp>
    </p:spTree>
    <p:extLst>
      <p:ext uri="{BB962C8B-B14F-4D97-AF65-F5344CB8AC3E}">
        <p14:creationId xmlns:p14="http://schemas.microsoft.com/office/powerpoint/2010/main" val="1407223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2F5CDC0A-82A7-4480-ABFA-415404561D27}"/>
              </a:ext>
            </a:extLst>
          </p:cNvPr>
          <p:cNvSpPr>
            <a:spLocks noGrp="1" noChangeArrowheads="1"/>
          </p:cNvSpPr>
          <p:nvPr>
            <p:ph type="title"/>
          </p:nvPr>
        </p:nvSpPr>
        <p:spPr>
          <a:xfrm>
            <a:off x="492370" y="516835"/>
            <a:ext cx="3084844" cy="5772840"/>
          </a:xfrm>
        </p:spPr>
        <p:txBody>
          <a:bodyPr anchor="ctr">
            <a:normAutofit/>
          </a:bodyPr>
          <a:lstStyle/>
          <a:p>
            <a:pPr eaLnBrk="1" hangingPunct="1"/>
            <a:r>
              <a:rPr lang="en-US" altLang="en-US" sz="3600" dirty="0">
                <a:solidFill>
                  <a:schemeClr val="tx1"/>
                </a:solidFill>
                <a:latin typeface="+mn-lt"/>
              </a:rPr>
              <a:t>Stated Importance's</a:t>
            </a:r>
          </a:p>
        </p:txBody>
      </p:sp>
      <p:graphicFrame>
        <p:nvGraphicFramePr>
          <p:cNvPr id="14341" name="Rectangle 3">
            <a:extLst>
              <a:ext uri="{FF2B5EF4-FFF2-40B4-BE49-F238E27FC236}">
                <a16:creationId xmlns:a16="http://schemas.microsoft.com/office/drawing/2014/main" id="{BCBACEBB-3EA2-EFF6-00EA-804E9ADA5581}"/>
              </a:ext>
            </a:extLst>
          </p:cNvPr>
          <p:cNvGraphicFramePr>
            <a:graphicFrameLocks noGrp="1"/>
          </p:cNvGraphicFramePr>
          <p:nvPr>
            <p:ph idx="1"/>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7991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73" name="Rectangle 1536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peak Pro" panose="020F0502020204030204"/>
              <a:ea typeface="+mn-ea"/>
              <a:cs typeface="+mn-cs"/>
            </a:endParaRPr>
          </a:p>
        </p:txBody>
      </p:sp>
      <p:sp>
        <p:nvSpPr>
          <p:cNvPr id="15374" name="Rectangle 1536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1"/>
            <a:ext cx="464859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Speak Pro" panose="020F0502020204030204"/>
              <a:ea typeface="+mn-ea"/>
              <a:cs typeface="+mn-cs"/>
            </a:endParaRPr>
          </a:p>
        </p:txBody>
      </p:sp>
      <p:sp>
        <p:nvSpPr>
          <p:cNvPr id="15362" name="Rectangle 2">
            <a:extLst>
              <a:ext uri="{FF2B5EF4-FFF2-40B4-BE49-F238E27FC236}">
                <a16:creationId xmlns:a16="http://schemas.microsoft.com/office/drawing/2014/main" id="{9AEF7ECD-F077-47C1-BD14-0946488FBDB2}"/>
              </a:ext>
            </a:extLst>
          </p:cNvPr>
          <p:cNvSpPr>
            <a:spLocks noGrp="1" noChangeArrowheads="1"/>
          </p:cNvSpPr>
          <p:nvPr>
            <p:ph type="title"/>
          </p:nvPr>
        </p:nvSpPr>
        <p:spPr>
          <a:xfrm>
            <a:off x="492369" y="605896"/>
            <a:ext cx="3642309" cy="5646208"/>
          </a:xfrm>
        </p:spPr>
        <p:txBody>
          <a:bodyPr anchor="ctr">
            <a:normAutofit/>
          </a:bodyPr>
          <a:lstStyle/>
          <a:p>
            <a:pPr eaLnBrk="1" hangingPunct="1"/>
            <a:r>
              <a:rPr lang="en-US" altLang="en-US" sz="4400" dirty="0">
                <a:solidFill>
                  <a:srgbClr val="FFFFFF"/>
                </a:solidFill>
                <a:latin typeface="+mn-lt"/>
              </a:rPr>
              <a:t>What is Conjoint Analysis?</a:t>
            </a:r>
          </a:p>
        </p:txBody>
      </p:sp>
      <p:sp>
        <p:nvSpPr>
          <p:cNvPr id="12291" name="Rectangle 3">
            <a:extLst>
              <a:ext uri="{FF2B5EF4-FFF2-40B4-BE49-F238E27FC236}">
                <a16:creationId xmlns:a16="http://schemas.microsoft.com/office/drawing/2014/main" id="{EC15D385-117F-40FF-BC4B-24A6AFF2F238}"/>
              </a:ext>
            </a:extLst>
          </p:cNvPr>
          <p:cNvSpPr>
            <a:spLocks noGrp="1" noChangeArrowheads="1"/>
          </p:cNvSpPr>
          <p:nvPr>
            <p:ph idx="1"/>
          </p:nvPr>
        </p:nvSpPr>
        <p:spPr>
          <a:xfrm>
            <a:off x="4648610" y="605896"/>
            <a:ext cx="7543390" cy="5646208"/>
          </a:xfrm>
        </p:spPr>
        <p:txBody>
          <a:bodyPr anchor="ctr">
            <a:normAutofit/>
          </a:bodyPr>
          <a:lstStyle/>
          <a:p>
            <a:pPr marL="274320" indent="-274320">
              <a:spcAft>
                <a:spcPts val="0"/>
              </a:spcAft>
              <a:buClr>
                <a:schemeClr val="accent3"/>
              </a:buClr>
              <a:buFont typeface="Wingdings 2"/>
              <a:buChar char=""/>
              <a:defRPr/>
            </a:pPr>
            <a:r>
              <a:rPr lang="en-US" sz="2400" dirty="0"/>
              <a:t>Research technique developed in early 70s</a:t>
            </a:r>
            <a:br>
              <a:rPr lang="en-US" sz="2400" dirty="0"/>
            </a:br>
            <a:endParaRPr lang="en-US" sz="2400" dirty="0"/>
          </a:p>
          <a:p>
            <a:pPr marL="274320" indent="-274320">
              <a:spcAft>
                <a:spcPts val="0"/>
              </a:spcAft>
              <a:buClr>
                <a:schemeClr val="accent3"/>
              </a:buClr>
              <a:buFont typeface="Wingdings 2"/>
              <a:buChar char=""/>
              <a:defRPr/>
            </a:pPr>
            <a:r>
              <a:rPr lang="en-US" sz="2400" dirty="0"/>
              <a:t>Measures how buyers value components of a product/service bundle </a:t>
            </a:r>
            <a:br>
              <a:rPr lang="en-US" sz="2400" dirty="0"/>
            </a:br>
            <a:endParaRPr lang="en-US" sz="2400" dirty="0"/>
          </a:p>
          <a:p>
            <a:pPr marL="274320" indent="-274320">
              <a:spcAft>
                <a:spcPts val="0"/>
              </a:spcAft>
              <a:buClr>
                <a:schemeClr val="accent3"/>
              </a:buClr>
              <a:buFont typeface="Wingdings 2"/>
              <a:buChar char=""/>
              <a:defRPr/>
            </a:pPr>
            <a:r>
              <a:rPr lang="en-US" sz="2400" dirty="0"/>
              <a:t>Dictionary definition-- “Conjoint: Joined together, combined.”</a:t>
            </a:r>
            <a:br>
              <a:rPr lang="en-US" sz="2400" dirty="0"/>
            </a:br>
            <a:endParaRPr lang="en-US" sz="2400" dirty="0"/>
          </a:p>
          <a:p>
            <a:pPr marL="274320" indent="-274320">
              <a:spcAft>
                <a:spcPts val="0"/>
              </a:spcAft>
              <a:buClr>
                <a:schemeClr val="accent3"/>
              </a:buClr>
              <a:buFont typeface="Wingdings 2"/>
              <a:buChar char=""/>
              <a:defRPr/>
            </a:pPr>
            <a:r>
              <a:rPr lang="en-US" sz="2400" dirty="0"/>
              <a:t> Marketer’s catch-phrase-- “Features </a:t>
            </a:r>
            <a:r>
              <a:rPr lang="en-US" sz="2400" dirty="0" err="1"/>
              <a:t>CONsidered</a:t>
            </a:r>
            <a:r>
              <a:rPr lang="en-US" sz="2400" dirty="0"/>
              <a:t> </a:t>
            </a:r>
            <a:r>
              <a:rPr lang="en-US" sz="2400" dirty="0" err="1"/>
              <a:t>JOINTly</a:t>
            </a:r>
            <a:r>
              <a:rPr lang="en-US" sz="2400" dirty="0"/>
              <a:t>”</a:t>
            </a:r>
          </a:p>
        </p:txBody>
      </p:sp>
      <p:sp>
        <p:nvSpPr>
          <p:cNvPr id="15375" name="Rectangle 15370">
            <a:extLst>
              <a:ext uri="{FF2B5EF4-FFF2-40B4-BE49-F238E27FC236}">
                <a16:creationId xmlns:a16="http://schemas.microsoft.com/office/drawing/2014/main" id="{FCAEED9E-BB91-43A0-911B-1ACD8803E3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Speak Pro" panose="020F0502020204030204"/>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30" name="Rectangle 17424">
            <a:extLst>
              <a:ext uri="{FF2B5EF4-FFF2-40B4-BE49-F238E27FC236}">
                <a16:creationId xmlns:a16="http://schemas.microsoft.com/office/drawing/2014/main" id="{DFEBD0D2-AA2A-4936-A509-D629383EFF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peak Pro" panose="020F0502020204030204"/>
              <a:ea typeface="+mn-ea"/>
              <a:cs typeface="+mn-cs"/>
            </a:endParaRPr>
          </a:p>
        </p:txBody>
      </p:sp>
      <p:sp>
        <p:nvSpPr>
          <p:cNvPr id="17410" name="Rectangle 2">
            <a:extLst>
              <a:ext uri="{FF2B5EF4-FFF2-40B4-BE49-F238E27FC236}">
                <a16:creationId xmlns:a16="http://schemas.microsoft.com/office/drawing/2014/main" id="{2231B819-7A1B-4962-ACB3-8BB6009BA1C0}"/>
              </a:ext>
            </a:extLst>
          </p:cNvPr>
          <p:cNvSpPr>
            <a:spLocks noGrp="1" noChangeArrowheads="1"/>
          </p:cNvSpPr>
          <p:nvPr>
            <p:ph type="title"/>
          </p:nvPr>
        </p:nvSpPr>
        <p:spPr>
          <a:xfrm>
            <a:off x="8177212" y="634946"/>
            <a:ext cx="3372529" cy="5055904"/>
          </a:xfrm>
        </p:spPr>
        <p:txBody>
          <a:bodyPr anchor="ctr">
            <a:normAutofit/>
          </a:bodyPr>
          <a:lstStyle/>
          <a:p>
            <a:pPr eaLnBrk="1" hangingPunct="1"/>
            <a:r>
              <a:rPr lang="en-US" altLang="en-US">
                <a:latin typeface="+mn-lt"/>
              </a:rPr>
              <a:t>How Does Conjoint Analysis Work?</a:t>
            </a:r>
            <a:endParaRPr lang="en-US" altLang="en-US" dirty="0">
              <a:latin typeface="+mn-lt"/>
            </a:endParaRPr>
          </a:p>
        </p:txBody>
      </p:sp>
      <p:cxnSp>
        <p:nvCxnSpPr>
          <p:cNvPr id="17431" name="Straight Connector 17426">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7429" name="Rectangle 17428">
            <a:extLst>
              <a:ext uri="{FF2B5EF4-FFF2-40B4-BE49-F238E27FC236}">
                <a16:creationId xmlns:a16="http://schemas.microsoft.com/office/drawing/2014/main" id="{86506110-E6E1-4309-83FA-C6B068FA3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Speak Pro" panose="020F0502020204030204"/>
              <a:ea typeface="+mn-ea"/>
              <a:cs typeface="+mn-cs"/>
            </a:endParaRPr>
          </a:p>
        </p:txBody>
      </p:sp>
      <p:graphicFrame>
        <p:nvGraphicFramePr>
          <p:cNvPr id="17412" name="Rectangle 3">
            <a:extLst>
              <a:ext uri="{FF2B5EF4-FFF2-40B4-BE49-F238E27FC236}">
                <a16:creationId xmlns:a16="http://schemas.microsoft.com/office/drawing/2014/main" id="{A00F615E-DEC8-41E5-80E8-9B101958431F}"/>
              </a:ext>
            </a:extLst>
          </p:cNvPr>
          <p:cNvGraphicFramePr>
            <a:graphicFrameLocks noGrp="1"/>
          </p:cNvGraphicFramePr>
          <p:nvPr>
            <p:ph idx="1"/>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F859A174-90A4-4ED5-A777-2F4C37881B68}"/>
              </a:ext>
            </a:extLst>
          </p:cNvPr>
          <p:cNvSpPr>
            <a:spLocks noGrp="1" noChangeArrowheads="1"/>
          </p:cNvSpPr>
          <p:nvPr>
            <p:ph type="title"/>
          </p:nvPr>
        </p:nvSpPr>
        <p:spPr>
          <a:xfrm>
            <a:off x="0" y="0"/>
            <a:ext cx="8229600" cy="1143000"/>
          </a:xfrm>
        </p:spPr>
        <p:txBody>
          <a:bodyPr/>
          <a:lstStyle/>
          <a:p>
            <a:pPr eaLnBrk="1" hangingPunct="1"/>
            <a:r>
              <a:rPr lang="en-US" altLang="en-US" sz="4000" dirty="0">
                <a:latin typeface="+mn-lt"/>
              </a:rPr>
              <a:t>Why Conjoint?</a:t>
            </a:r>
          </a:p>
        </p:txBody>
      </p:sp>
      <p:sp>
        <p:nvSpPr>
          <p:cNvPr id="15363" name="Rectangle 3">
            <a:extLst>
              <a:ext uri="{FF2B5EF4-FFF2-40B4-BE49-F238E27FC236}">
                <a16:creationId xmlns:a16="http://schemas.microsoft.com/office/drawing/2014/main" id="{E01DC537-971A-4455-A078-BDF2A8195C11}"/>
              </a:ext>
            </a:extLst>
          </p:cNvPr>
          <p:cNvSpPr>
            <a:spLocks noGrp="1" noChangeArrowheads="1"/>
          </p:cNvSpPr>
          <p:nvPr>
            <p:ph idx="1"/>
          </p:nvPr>
        </p:nvSpPr>
        <p:spPr>
          <a:xfrm>
            <a:off x="265215" y="1341398"/>
            <a:ext cx="11661569" cy="4694237"/>
          </a:xfrm>
        </p:spPr>
        <p:txBody>
          <a:bodyPr>
            <a:normAutofit lnSpcReduction="10000"/>
          </a:bodyPr>
          <a:lstStyle/>
          <a:p>
            <a:pPr marL="274320" indent="-274320">
              <a:spcAft>
                <a:spcPts val="0"/>
              </a:spcAft>
              <a:buClr>
                <a:schemeClr val="accent3"/>
              </a:buClr>
              <a:buFont typeface="Wingdings 2"/>
              <a:buChar char=""/>
              <a:defRPr/>
            </a:pPr>
            <a:r>
              <a:rPr lang="en-US" sz="2400" dirty="0"/>
              <a:t>More realistic questions:</a:t>
            </a:r>
            <a:br>
              <a:rPr lang="en-US" sz="2400" dirty="0"/>
            </a:br>
            <a:br>
              <a:rPr lang="en-US" sz="2400" dirty="0"/>
            </a:br>
            <a:r>
              <a:rPr lang="en-US" sz="2400" dirty="0"/>
              <a:t>                     </a:t>
            </a:r>
            <a:r>
              <a:rPr lang="en-US" sz="2400" dirty="0">
                <a:solidFill>
                  <a:schemeClr val="tx2"/>
                </a:solidFill>
              </a:rPr>
              <a:t>Would you prefer credit card . . .</a:t>
            </a:r>
            <a:br>
              <a:rPr lang="en-US" sz="2400" dirty="0">
                <a:solidFill>
                  <a:schemeClr val="tx2"/>
                </a:solidFill>
              </a:rPr>
            </a:br>
            <a:br>
              <a:rPr lang="en-US" sz="2400" dirty="0">
                <a:solidFill>
                  <a:schemeClr val="tx2"/>
                </a:solidFill>
              </a:rPr>
            </a:br>
            <a:r>
              <a:rPr lang="en-US" sz="2400" dirty="0">
                <a:solidFill>
                  <a:schemeClr val="tx2"/>
                </a:solidFill>
              </a:rPr>
              <a:t>0 Annual fee w 		or            10,000 Rs annual fee</a:t>
            </a:r>
            <a:br>
              <a:rPr lang="en-US" sz="2400" dirty="0">
                <a:solidFill>
                  <a:schemeClr val="tx2"/>
                </a:solidFill>
              </a:rPr>
            </a:br>
            <a:r>
              <a:rPr lang="en-US" sz="2400" dirty="0">
                <a:solidFill>
                  <a:schemeClr val="tx2"/>
                </a:solidFill>
              </a:rPr>
              <a:t>No Reward Points		        w 3% Cashback / rewards</a:t>
            </a:r>
            <a:br>
              <a:rPr lang="en-US" sz="2400" dirty="0"/>
            </a:br>
            <a:endParaRPr lang="en-US" sz="2400" dirty="0"/>
          </a:p>
          <a:p>
            <a:pPr marL="274320" indent="-274320">
              <a:spcAft>
                <a:spcPts val="0"/>
              </a:spcAft>
              <a:buClr>
                <a:schemeClr val="accent3"/>
              </a:buClr>
              <a:buFont typeface="Wingdings 2"/>
              <a:buChar char=""/>
              <a:defRPr/>
            </a:pPr>
            <a:r>
              <a:rPr lang="en-US" sz="2400" dirty="0"/>
              <a:t>If choose left, you prefer low annual fee.  If choose right, you prefer reward points</a:t>
            </a:r>
          </a:p>
          <a:p>
            <a:pPr marL="274320" indent="-274320">
              <a:spcAft>
                <a:spcPts val="0"/>
              </a:spcAft>
              <a:buClr>
                <a:schemeClr val="accent3"/>
              </a:buClr>
              <a:buFont typeface="Wingdings 2"/>
              <a:buChar char=""/>
              <a:defRPr/>
            </a:pPr>
            <a:r>
              <a:rPr lang="en-US" sz="2400" dirty="0"/>
              <a:t>Rather than ask directly whether you prefer Power over Fuel Economy, we present realistic tradeoff scenarios and infer preferences from your product choices</a:t>
            </a:r>
          </a:p>
          <a:p>
            <a:pPr marL="274320" indent="-274320">
              <a:spcAft>
                <a:spcPts val="0"/>
              </a:spcAft>
              <a:buClr>
                <a:schemeClr val="accent3"/>
              </a:buClr>
              <a:buFont typeface="Wingdings 2"/>
              <a:buChar char=""/>
              <a:defRPr/>
            </a:pPr>
            <a:r>
              <a:rPr lang="en-US" altLang="en-US" sz="2400" dirty="0"/>
              <a:t>When respondents are forced to make difficult tradeoffs, we learn what they truly value</a:t>
            </a:r>
          </a:p>
          <a:p>
            <a:pPr marL="274320" indent="-274320">
              <a:spcAft>
                <a:spcPts val="0"/>
              </a:spcAft>
              <a:buClr>
                <a:schemeClr val="accent3"/>
              </a:buClr>
              <a:buFont typeface="Wingdings 2"/>
              <a:buChar char=""/>
              <a:defRPr/>
            </a:pPr>
            <a:endParaRPr lang="en-US" sz="2400" dirty="0"/>
          </a:p>
        </p:txBody>
      </p:sp>
      <p:sp>
        <p:nvSpPr>
          <p:cNvPr id="18436" name="Rectangle 4">
            <a:extLst>
              <a:ext uri="{FF2B5EF4-FFF2-40B4-BE49-F238E27FC236}">
                <a16:creationId xmlns:a16="http://schemas.microsoft.com/office/drawing/2014/main" id="{28FC5BF6-5A7E-422F-8A11-BBC9E7166FB5}"/>
              </a:ext>
            </a:extLst>
          </p:cNvPr>
          <p:cNvSpPr>
            <a:spLocks noChangeArrowheads="1"/>
          </p:cNvSpPr>
          <p:nvPr/>
        </p:nvSpPr>
        <p:spPr bwMode="auto">
          <a:xfrm>
            <a:off x="457200" y="2034639"/>
            <a:ext cx="7772400" cy="1981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Speak Pro" panose="020F0502020204030204"/>
              <a:ea typeface="+mn-ea"/>
              <a:cs typeface="+mn-cs"/>
            </a:endParaRPr>
          </a:p>
        </p:txBody>
      </p:sp>
      <p:cxnSp>
        <p:nvCxnSpPr>
          <p:cNvPr id="14" name="Straight Connector 13">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peak Pro" panose="020F0502020204030204"/>
              <a:ea typeface="+mn-ea"/>
              <a:cs typeface="+mn-cs"/>
            </a:endParaRPr>
          </a:p>
        </p:txBody>
      </p:sp>
      <p:sp>
        <p:nvSpPr>
          <p:cNvPr id="18" name="Rectangle 17">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Speak Pro" panose="020F0502020204030204"/>
              <a:ea typeface="+mn-ea"/>
              <a:cs typeface="+mn-cs"/>
            </a:endParaRPr>
          </a:p>
        </p:txBody>
      </p:sp>
      <p:sp>
        <p:nvSpPr>
          <p:cNvPr id="4" name="Title 3">
            <a:extLst>
              <a:ext uri="{FF2B5EF4-FFF2-40B4-BE49-F238E27FC236}">
                <a16:creationId xmlns:a16="http://schemas.microsoft.com/office/drawing/2014/main" id="{BB0A99C8-48C1-4320-B209-138BF3712099}"/>
              </a:ext>
            </a:extLst>
          </p:cNvPr>
          <p:cNvSpPr>
            <a:spLocks noGrp="1"/>
          </p:cNvSpPr>
          <p:nvPr>
            <p:ph type="title"/>
          </p:nvPr>
        </p:nvSpPr>
        <p:spPr>
          <a:xfrm>
            <a:off x="633998" y="4905301"/>
            <a:ext cx="9457856" cy="1554485"/>
          </a:xfrm>
        </p:spPr>
        <p:txBody>
          <a:bodyPr vert="horz" lIns="91440" tIns="45720" rIns="91440" bIns="45720" rtlCol="0" anchor="ctr">
            <a:normAutofit/>
          </a:bodyPr>
          <a:lstStyle/>
          <a:p>
            <a:pPr algn="r"/>
            <a:r>
              <a:rPr lang="en-US" sz="4000" dirty="0">
                <a:solidFill>
                  <a:srgbClr val="FFFFFF"/>
                </a:solidFill>
              </a:rPr>
              <a:t>Qualitative – Quantitative analysis</a:t>
            </a:r>
          </a:p>
        </p:txBody>
      </p:sp>
      <p:cxnSp>
        <p:nvCxnSpPr>
          <p:cNvPr id="20" name="Straight Connector 19">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6">
            <a:extLst>
              <a:ext uri="{FF2B5EF4-FFF2-40B4-BE49-F238E27FC236}">
                <a16:creationId xmlns:a16="http://schemas.microsoft.com/office/drawing/2014/main" id="{56FA5142-600E-43D8-9466-FA264A1D8FFC}"/>
              </a:ext>
            </a:extLst>
          </p:cNvPr>
          <p:cNvGraphicFramePr>
            <a:graphicFrameLocks noGrp="1"/>
          </p:cNvGraphicFramePr>
          <p:nvPr>
            <p:ph sz="half" idx="1"/>
          </p:nvPr>
        </p:nvGraphicFramePr>
        <p:xfrm>
          <a:off x="1031508" y="111520"/>
          <a:ext cx="9966959" cy="4467340"/>
        </p:xfrm>
        <a:graphic>
          <a:graphicData uri="http://schemas.openxmlformats.org/drawingml/2006/table">
            <a:tbl>
              <a:tblPr/>
              <a:tblGrid>
                <a:gridCol w="1390854">
                  <a:extLst>
                    <a:ext uri="{9D8B030D-6E8A-4147-A177-3AD203B41FA5}">
                      <a16:colId xmlns:a16="http://schemas.microsoft.com/office/drawing/2014/main" val="919859453"/>
                    </a:ext>
                  </a:extLst>
                </a:gridCol>
                <a:gridCol w="4521317">
                  <a:extLst>
                    <a:ext uri="{9D8B030D-6E8A-4147-A177-3AD203B41FA5}">
                      <a16:colId xmlns:a16="http://schemas.microsoft.com/office/drawing/2014/main" val="579606238"/>
                    </a:ext>
                  </a:extLst>
                </a:gridCol>
                <a:gridCol w="4054788">
                  <a:extLst>
                    <a:ext uri="{9D8B030D-6E8A-4147-A177-3AD203B41FA5}">
                      <a16:colId xmlns:a16="http://schemas.microsoft.com/office/drawing/2014/main" val="2413820036"/>
                    </a:ext>
                  </a:extLst>
                </a:gridCol>
              </a:tblGrid>
              <a:tr h="203742">
                <a:tc>
                  <a:txBody>
                    <a:bodyPr/>
                    <a:lstStyle/>
                    <a:p>
                      <a:pPr algn="l" fontAlgn="base">
                        <a:spcBef>
                          <a:spcPts val="0"/>
                        </a:spcBef>
                        <a:spcAft>
                          <a:spcPts val="0"/>
                        </a:spcAft>
                      </a:pPr>
                      <a:r>
                        <a:rPr lang="en-US" sz="1050" b="1" i="0" u="none" strike="noStrike">
                          <a:effectLst/>
                          <a:latin typeface="Arial" panose="020B0604020202020204" pitchFamily="34" charset="0"/>
                        </a:rPr>
                        <a:t>Parameters</a:t>
                      </a:r>
                      <a:endParaRPr lang="en-US" sz="1050" b="0" i="0" u="none" strike="noStrike">
                        <a:effectLst/>
                        <a:latin typeface="Arial" panose="020B0604020202020204" pitchFamily="34" charset="0"/>
                      </a:endParaRPr>
                    </a:p>
                  </a:txBody>
                  <a:tcPr marL="5577" marR="5577" marT="22310" marB="2231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l" fontAlgn="base">
                        <a:spcBef>
                          <a:spcPts val="0"/>
                        </a:spcBef>
                        <a:spcAft>
                          <a:spcPts val="0"/>
                        </a:spcAft>
                      </a:pPr>
                      <a:r>
                        <a:rPr lang="en-US" sz="1050" b="1" i="0" u="none" strike="noStrike">
                          <a:effectLst/>
                          <a:latin typeface="Arial" panose="020B0604020202020204" pitchFamily="34" charset="0"/>
                        </a:rPr>
                        <a:t>Qualitative</a:t>
                      </a:r>
                      <a:endParaRPr lang="en-US" sz="1050" b="0" i="0" u="none" strike="noStrike">
                        <a:effectLst/>
                        <a:latin typeface="Arial" panose="020B0604020202020204" pitchFamily="34" charset="0"/>
                      </a:endParaRPr>
                    </a:p>
                  </a:txBody>
                  <a:tcPr marL="5577" marR="5577" marT="22310" marB="2231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l" fontAlgn="base">
                        <a:spcBef>
                          <a:spcPts val="0"/>
                        </a:spcBef>
                        <a:spcAft>
                          <a:spcPts val="0"/>
                        </a:spcAft>
                      </a:pPr>
                      <a:r>
                        <a:rPr lang="en-US" sz="1050" b="1" i="0" u="none" strike="noStrike">
                          <a:effectLst/>
                          <a:latin typeface="Arial" panose="020B0604020202020204" pitchFamily="34" charset="0"/>
                        </a:rPr>
                        <a:t>Quantitative</a:t>
                      </a:r>
                      <a:endParaRPr lang="en-US" sz="1050" b="0" i="0" u="none" strike="noStrike">
                        <a:effectLst/>
                        <a:latin typeface="Arial" panose="020B0604020202020204" pitchFamily="34" charset="0"/>
                      </a:endParaRPr>
                    </a:p>
                  </a:txBody>
                  <a:tcPr marL="5577" marR="5577" marT="22310" marB="2231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48158373"/>
                  </a:ext>
                </a:extLst>
              </a:tr>
              <a:tr h="496668">
                <a:tc>
                  <a:txBody>
                    <a:bodyPr/>
                    <a:lstStyle/>
                    <a:p>
                      <a:pPr algn="l" fontAlgn="base">
                        <a:spcBef>
                          <a:spcPts val="0"/>
                        </a:spcBef>
                        <a:spcAft>
                          <a:spcPts val="0"/>
                        </a:spcAft>
                      </a:pPr>
                      <a:r>
                        <a:rPr lang="en-US" sz="1050" b="1" i="0" u="none" strike="noStrike">
                          <a:effectLst/>
                          <a:latin typeface="Arial" panose="020B0604020202020204" pitchFamily="34" charset="0"/>
                        </a:rPr>
                        <a:t>Concept</a:t>
                      </a:r>
                      <a:endParaRPr lang="en-US" sz="1050" b="0" i="0" u="none" strike="noStrike">
                        <a:effectLst/>
                        <a:latin typeface="Arial" panose="020B0604020202020204" pitchFamily="34" charset="0"/>
                      </a:endParaRPr>
                    </a:p>
                  </a:txBody>
                  <a:tcPr marL="5577" marR="5577" marT="22310" marB="2231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l" fontAlgn="base">
                        <a:spcBef>
                          <a:spcPts val="0"/>
                        </a:spcBef>
                        <a:spcAft>
                          <a:spcPts val="0"/>
                        </a:spcAft>
                      </a:pPr>
                      <a:r>
                        <a:rPr lang="en-US" sz="1050" b="0" i="0" u="none" strike="noStrike">
                          <a:effectLst/>
                          <a:latin typeface="Arial" panose="020B0604020202020204" pitchFamily="34" charset="0"/>
                        </a:rPr>
                        <a:t>Aims to understand human behavior, preferences, and needs from an interviewee’s point of view.</a:t>
                      </a:r>
                    </a:p>
                  </a:txBody>
                  <a:tcPr marL="5577" marR="5577" marT="22310" marB="2231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l" fontAlgn="base">
                        <a:spcBef>
                          <a:spcPts val="0"/>
                        </a:spcBef>
                        <a:spcAft>
                          <a:spcPts val="0"/>
                        </a:spcAft>
                      </a:pPr>
                      <a:r>
                        <a:rPr lang="en-US" sz="1050" b="0" i="0" u="none" strike="noStrike">
                          <a:effectLst/>
                          <a:latin typeface="Arial" panose="020B0604020202020204" pitchFamily="34" charset="0"/>
                        </a:rPr>
                        <a:t>Aims to understand human behavior, preferences, and needs from an interviewee’s point of view.</a:t>
                      </a:r>
                      <a:br>
                        <a:rPr lang="en-US" sz="1050" b="0" i="0" u="none" strike="noStrike">
                          <a:effectLst/>
                          <a:latin typeface="Arial" panose="020B0604020202020204" pitchFamily="34" charset="0"/>
                        </a:rPr>
                      </a:br>
                      <a:r>
                        <a:rPr lang="en-US" sz="1050" b="0" i="0" u="none" strike="noStrike">
                          <a:effectLst/>
                          <a:latin typeface="Arial" panose="020B0604020202020204" pitchFamily="34" charset="0"/>
                        </a:rPr>
                        <a:t>Focuses on collecting facts about social phenomena</a:t>
                      </a:r>
                    </a:p>
                  </a:txBody>
                  <a:tcPr marL="5577" marR="5577" marT="22310" marB="2231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16332984"/>
                  </a:ext>
                </a:extLst>
              </a:tr>
              <a:tr h="951099">
                <a:tc>
                  <a:txBody>
                    <a:bodyPr/>
                    <a:lstStyle/>
                    <a:p>
                      <a:pPr algn="l" fontAlgn="base">
                        <a:spcBef>
                          <a:spcPts val="0"/>
                        </a:spcBef>
                        <a:spcAft>
                          <a:spcPts val="0"/>
                        </a:spcAft>
                      </a:pPr>
                      <a:r>
                        <a:rPr lang="en-US" sz="1050" b="1" i="0" u="none" strike="noStrike">
                          <a:effectLst/>
                          <a:latin typeface="Arial" panose="020B0604020202020204" pitchFamily="34" charset="0"/>
                        </a:rPr>
                        <a:t>Objective</a:t>
                      </a:r>
                      <a:endParaRPr lang="en-US" sz="1050" b="0" i="0" u="none" strike="noStrike">
                        <a:effectLst/>
                        <a:latin typeface="Arial" panose="020B0604020202020204" pitchFamily="34" charset="0"/>
                      </a:endParaRPr>
                    </a:p>
                  </a:txBody>
                  <a:tcPr marL="5577" marR="5577" marT="22310" marB="2231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l" fontAlgn="base">
                        <a:spcBef>
                          <a:spcPts val="0"/>
                        </a:spcBef>
                        <a:spcAft>
                          <a:spcPts val="0"/>
                        </a:spcAft>
                      </a:pPr>
                      <a:r>
                        <a:rPr lang="en-US" sz="1050" b="0" i="0" u="none" strike="noStrike" dirty="0">
                          <a:effectLst/>
                          <a:latin typeface="Arial" panose="020B0604020202020204" pitchFamily="34" charset="0"/>
                        </a:rPr>
                        <a:t>Concerned with discovering social phenomena, unconscious or conscious. </a:t>
                      </a:r>
                      <a:br>
                        <a:rPr lang="en-US" sz="1050" b="0" i="0" u="none" strike="noStrike" dirty="0">
                          <a:effectLst/>
                          <a:latin typeface="Arial" panose="020B0604020202020204" pitchFamily="34" charset="0"/>
                        </a:rPr>
                      </a:br>
                      <a:br>
                        <a:rPr lang="en-US" sz="1050" b="0" i="0" u="none" strike="noStrike" dirty="0">
                          <a:effectLst/>
                          <a:latin typeface="Arial" panose="020B0604020202020204" pitchFamily="34" charset="0"/>
                        </a:rPr>
                      </a:br>
                      <a:r>
                        <a:rPr lang="en-US" sz="1050" b="0" i="0" u="none" strike="noStrike" dirty="0">
                          <a:effectLst/>
                          <a:latin typeface="Arial" panose="020B0604020202020204" pitchFamily="34" charset="0"/>
                        </a:rPr>
                        <a:t>Explores the psychological mechanisms via interaction with individuals or analyzing individual responses online.</a:t>
                      </a:r>
                    </a:p>
                  </a:txBody>
                  <a:tcPr marL="5577" marR="5577" marT="22310" marB="2231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l" fontAlgn="base">
                        <a:spcBef>
                          <a:spcPts val="0"/>
                        </a:spcBef>
                        <a:spcAft>
                          <a:spcPts val="0"/>
                        </a:spcAft>
                      </a:pPr>
                      <a:r>
                        <a:rPr lang="en-US" sz="1050" b="0" i="0" u="none" strike="noStrike">
                          <a:effectLst/>
                          <a:latin typeface="Arial" panose="020B0604020202020204" pitchFamily="34" charset="0"/>
                        </a:rPr>
                        <a:t>Collects quantifiable data, which is easy to visualize. </a:t>
                      </a:r>
                      <a:br>
                        <a:rPr lang="en-US" sz="1050" b="0" i="0" u="none" strike="noStrike">
                          <a:effectLst/>
                          <a:latin typeface="Arial" panose="020B0604020202020204" pitchFamily="34" charset="0"/>
                        </a:rPr>
                      </a:br>
                      <a:br>
                        <a:rPr lang="en-US" sz="1050" b="0" i="0" u="none" strike="noStrike">
                          <a:effectLst/>
                          <a:latin typeface="Arial" panose="020B0604020202020204" pitchFamily="34" charset="0"/>
                        </a:rPr>
                      </a:br>
                      <a:r>
                        <a:rPr lang="en-US" sz="1050" b="0" i="0" u="none" strike="noStrike">
                          <a:effectLst/>
                          <a:latin typeface="Arial" panose="020B0604020202020204" pitchFamily="34" charset="0"/>
                        </a:rPr>
                        <a:t>Measures the past and predicts the future.</a:t>
                      </a:r>
                      <a:br>
                        <a:rPr lang="en-US" sz="1050" b="0" i="0" u="none" strike="noStrike">
                          <a:effectLst/>
                          <a:latin typeface="Arial" panose="020B0604020202020204" pitchFamily="34" charset="0"/>
                        </a:rPr>
                      </a:br>
                      <a:br>
                        <a:rPr lang="en-US" sz="1050" b="0" i="0" u="none" strike="noStrike">
                          <a:effectLst/>
                          <a:latin typeface="Arial" panose="020B0604020202020204" pitchFamily="34" charset="0"/>
                        </a:rPr>
                      </a:br>
                      <a:r>
                        <a:rPr lang="en-US" sz="1050" b="0" i="0" u="none" strike="noStrike">
                          <a:effectLst/>
                          <a:latin typeface="Arial" panose="020B0604020202020204" pitchFamily="34" charset="0"/>
                        </a:rPr>
                        <a:t>Help verify speculations and hypotheses made during qualitative research.</a:t>
                      </a:r>
                    </a:p>
                  </a:txBody>
                  <a:tcPr marL="5577" marR="5577" marT="22310" marB="2231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39351242"/>
                  </a:ext>
                </a:extLst>
              </a:tr>
              <a:tr h="999220">
                <a:tc>
                  <a:txBody>
                    <a:bodyPr/>
                    <a:lstStyle/>
                    <a:p>
                      <a:pPr algn="l" fontAlgn="base">
                        <a:spcBef>
                          <a:spcPts val="0"/>
                        </a:spcBef>
                        <a:spcAft>
                          <a:spcPts val="0"/>
                        </a:spcAft>
                      </a:pPr>
                      <a:r>
                        <a:rPr lang="en-US" sz="1050" b="1" i="0" u="none" strike="noStrike">
                          <a:effectLst/>
                          <a:latin typeface="Arial" panose="020B0604020202020204" pitchFamily="34" charset="0"/>
                        </a:rPr>
                        <a:t>Methods to collect</a:t>
                      </a:r>
                      <a:endParaRPr lang="en-US" sz="1050" b="0" i="0" u="none" strike="noStrike">
                        <a:effectLst/>
                        <a:latin typeface="Arial" panose="020B0604020202020204" pitchFamily="34" charset="0"/>
                      </a:endParaRPr>
                    </a:p>
                  </a:txBody>
                  <a:tcPr marL="5577" marR="5577" marT="22310" marB="2231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l" fontAlgn="base">
                        <a:spcBef>
                          <a:spcPts val="0"/>
                        </a:spcBef>
                        <a:spcAft>
                          <a:spcPts val="0"/>
                        </a:spcAft>
                      </a:pPr>
                      <a:r>
                        <a:rPr lang="en-US" sz="1050" b="0" i="0" u="none" strike="noStrike" dirty="0">
                          <a:effectLst/>
                          <a:latin typeface="Arial" panose="020B0604020202020204" pitchFamily="34" charset="0"/>
                        </a:rPr>
                        <a:t>Ethnographic research , Heuristic inquiry</a:t>
                      </a:r>
                      <a:br>
                        <a:rPr lang="en-US" sz="1050" b="0" i="0" u="none" strike="noStrike" dirty="0">
                          <a:effectLst/>
                          <a:latin typeface="Arial" panose="020B0604020202020204" pitchFamily="34" charset="0"/>
                        </a:rPr>
                      </a:br>
                      <a:r>
                        <a:rPr lang="en-US" sz="1050" b="0" i="0" u="none" strike="noStrike" dirty="0">
                          <a:effectLst/>
                          <a:latin typeface="Arial" panose="020B0604020202020204" pitchFamily="34" charset="0"/>
                        </a:rPr>
                        <a:t>Online surveys (using Sentiment Analysis)</a:t>
                      </a:r>
                      <a:br>
                        <a:rPr lang="en-US" sz="1050" b="0" i="0" u="none" strike="noStrike" dirty="0">
                          <a:effectLst/>
                          <a:latin typeface="Arial" panose="020B0604020202020204" pitchFamily="34" charset="0"/>
                        </a:rPr>
                      </a:br>
                      <a:r>
                        <a:rPr lang="en-US" sz="1050" b="0" i="0" u="none" strike="noStrike" dirty="0">
                          <a:effectLst/>
                          <a:latin typeface="Arial" panose="020B0604020202020204" pitchFamily="34" charset="0"/>
                        </a:rPr>
                        <a:t>User testing</a:t>
                      </a:r>
                      <a:br>
                        <a:rPr lang="en-US" sz="1050" b="0" i="0" u="none" strike="noStrike" dirty="0">
                          <a:effectLst/>
                          <a:latin typeface="Arial" panose="020B0604020202020204" pitchFamily="34" charset="0"/>
                        </a:rPr>
                      </a:br>
                      <a:r>
                        <a:rPr lang="en-US" sz="1050" b="0" i="0" u="none" strike="noStrike" dirty="0">
                          <a:effectLst/>
                          <a:latin typeface="Arial" panose="020B0604020202020204" pitchFamily="34" charset="0"/>
                        </a:rPr>
                        <a:t>Focus groups</a:t>
                      </a:r>
                      <a:br>
                        <a:rPr lang="en-US" sz="1050" b="0" i="0" u="none" strike="noStrike" dirty="0">
                          <a:effectLst/>
                          <a:latin typeface="Arial" panose="020B0604020202020204" pitchFamily="34" charset="0"/>
                        </a:rPr>
                      </a:br>
                      <a:r>
                        <a:rPr lang="en-US" sz="1050" b="0" i="0" u="none" strike="noStrike" dirty="0">
                          <a:effectLst/>
                          <a:latin typeface="Arial" panose="020B0604020202020204" pitchFamily="34" charset="0"/>
                        </a:rPr>
                        <a:t>Grounded theory</a:t>
                      </a:r>
                    </a:p>
                  </a:txBody>
                  <a:tcPr marL="5577" marR="5577" marT="22310" marB="2231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l" fontAlgn="base">
                        <a:spcBef>
                          <a:spcPts val="0"/>
                        </a:spcBef>
                        <a:spcAft>
                          <a:spcPts val="0"/>
                        </a:spcAft>
                      </a:pPr>
                      <a:r>
                        <a:rPr lang="en-US" sz="1050" b="0" i="0" u="none" strike="noStrike">
                          <a:effectLst/>
                          <a:latin typeface="Arial" panose="020B0604020202020204" pitchFamily="34" charset="0"/>
                        </a:rPr>
                        <a:t>Digital analysis</a:t>
                      </a:r>
                      <a:br>
                        <a:rPr lang="en-US" sz="1050" b="0" i="0" u="none" strike="noStrike">
                          <a:effectLst/>
                          <a:latin typeface="Arial" panose="020B0604020202020204" pitchFamily="34" charset="0"/>
                        </a:rPr>
                      </a:br>
                      <a:r>
                        <a:rPr lang="en-US" sz="1050" b="0" i="0" u="none" strike="noStrike">
                          <a:effectLst/>
                          <a:latin typeface="Arial" panose="020B0604020202020204" pitchFamily="34" charset="0"/>
                        </a:rPr>
                        <a:t>Technical analysis</a:t>
                      </a:r>
                      <a:br>
                        <a:rPr lang="en-US" sz="1050" b="0" i="0" u="none" strike="noStrike">
                          <a:effectLst/>
                          <a:latin typeface="Arial" panose="020B0604020202020204" pitchFamily="34" charset="0"/>
                        </a:rPr>
                      </a:br>
                      <a:r>
                        <a:rPr lang="en-US" sz="1050" b="0" i="0" u="none" strike="noStrike">
                          <a:effectLst/>
                          <a:latin typeface="Arial" panose="020B0604020202020204" pitchFamily="34" charset="0"/>
                        </a:rPr>
                        <a:t>Online survey research</a:t>
                      </a:r>
                      <a:br>
                        <a:rPr lang="en-US" sz="1050" b="0" i="0" u="none" strike="noStrike">
                          <a:effectLst/>
                          <a:latin typeface="Arial" panose="020B0604020202020204" pitchFamily="34" charset="0"/>
                        </a:rPr>
                      </a:br>
                      <a:r>
                        <a:rPr lang="en-US" sz="1050" b="0" i="0" u="none" strike="noStrike">
                          <a:effectLst/>
                          <a:latin typeface="Arial" panose="020B0604020202020204" pitchFamily="34" charset="0"/>
                        </a:rPr>
                        <a:t>Causal-comparative</a:t>
                      </a:r>
                      <a:br>
                        <a:rPr lang="en-US" sz="1050" b="0" i="0" u="none" strike="noStrike">
                          <a:effectLst/>
                          <a:latin typeface="Arial" panose="020B0604020202020204" pitchFamily="34" charset="0"/>
                        </a:rPr>
                      </a:br>
                      <a:r>
                        <a:rPr lang="en-US" sz="1050" b="0" i="0" u="none" strike="noStrike">
                          <a:effectLst/>
                          <a:latin typeface="Arial" panose="020B0604020202020204" pitchFamily="34" charset="0"/>
                        </a:rPr>
                        <a:t>Correlational (Descriptive research)</a:t>
                      </a:r>
                    </a:p>
                  </a:txBody>
                  <a:tcPr marL="5577" marR="5577" marT="22310" marB="2231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98054660"/>
                  </a:ext>
                </a:extLst>
              </a:tr>
              <a:tr h="648145">
                <a:tc>
                  <a:txBody>
                    <a:bodyPr/>
                    <a:lstStyle/>
                    <a:p>
                      <a:pPr algn="l" fontAlgn="base">
                        <a:spcBef>
                          <a:spcPts val="0"/>
                        </a:spcBef>
                        <a:spcAft>
                          <a:spcPts val="0"/>
                        </a:spcAft>
                      </a:pPr>
                      <a:r>
                        <a:rPr lang="en-US" sz="1050" b="1" i="0" u="none" strike="noStrike">
                          <a:effectLst/>
                          <a:latin typeface="Arial" panose="020B0604020202020204" pitchFamily="34" charset="0"/>
                        </a:rPr>
                        <a:t>Pros</a:t>
                      </a:r>
                      <a:endParaRPr lang="en-US" sz="1050" b="0" i="0" u="none" strike="noStrike">
                        <a:effectLst/>
                        <a:latin typeface="Arial" panose="020B0604020202020204" pitchFamily="34" charset="0"/>
                      </a:endParaRPr>
                    </a:p>
                  </a:txBody>
                  <a:tcPr marL="5577" marR="5577" marT="22310" marB="2231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l" fontAlgn="base">
                        <a:spcBef>
                          <a:spcPts val="0"/>
                        </a:spcBef>
                        <a:spcAft>
                          <a:spcPts val="0"/>
                        </a:spcAft>
                      </a:pPr>
                      <a:r>
                        <a:rPr lang="en-US" sz="1050" b="0" i="0" u="none" strike="noStrike">
                          <a:effectLst/>
                          <a:latin typeface="Arial" panose="020B0604020202020204" pitchFamily="34" charset="0"/>
                        </a:rPr>
                        <a:t>Offers in-depth insights</a:t>
                      </a:r>
                      <a:br>
                        <a:rPr lang="en-US" sz="1050" b="0" i="0" u="none" strike="noStrike">
                          <a:effectLst/>
                          <a:latin typeface="Arial" panose="020B0604020202020204" pitchFamily="34" charset="0"/>
                        </a:rPr>
                      </a:br>
                      <a:r>
                        <a:rPr lang="en-US" sz="1050" b="0" i="0" u="none" strike="noStrike">
                          <a:effectLst/>
                          <a:latin typeface="Arial" panose="020B0604020202020204" pitchFamily="34" charset="0"/>
                        </a:rPr>
                        <a:t>Budget-friendly</a:t>
                      </a:r>
                      <a:br>
                        <a:rPr lang="en-US" sz="1050" b="0" i="0" u="none" strike="noStrike">
                          <a:effectLst/>
                          <a:latin typeface="Arial" panose="020B0604020202020204" pitchFamily="34" charset="0"/>
                        </a:rPr>
                      </a:br>
                      <a:r>
                        <a:rPr lang="en-US" sz="1050" b="0" i="0" u="none" strike="noStrike">
                          <a:effectLst/>
                          <a:latin typeface="Arial" panose="020B0604020202020204" pitchFamily="34" charset="0"/>
                        </a:rPr>
                        <a:t>Collects contextual data</a:t>
                      </a:r>
                    </a:p>
                  </a:txBody>
                  <a:tcPr marL="5577" marR="5577" marT="22310" marB="2231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l" fontAlgn="base">
                        <a:spcBef>
                          <a:spcPts val="0"/>
                        </a:spcBef>
                        <a:spcAft>
                          <a:spcPts val="0"/>
                        </a:spcAft>
                      </a:pPr>
                      <a:r>
                        <a:rPr lang="en-US" sz="1050" b="0" i="0" u="none" strike="noStrike">
                          <a:effectLst/>
                          <a:latin typeface="Arial" panose="020B0604020202020204" pitchFamily="34" charset="0"/>
                        </a:rPr>
                        <a:t>Highly objective</a:t>
                      </a:r>
                      <a:br>
                        <a:rPr lang="en-US" sz="1050" b="0" i="0" u="none" strike="noStrike">
                          <a:effectLst/>
                          <a:latin typeface="Arial" panose="020B0604020202020204" pitchFamily="34" charset="0"/>
                        </a:rPr>
                      </a:br>
                      <a:r>
                        <a:rPr lang="en-US" sz="1050" b="0" i="0" u="none" strike="noStrike">
                          <a:effectLst/>
                          <a:latin typeface="Arial" panose="020B0604020202020204" pitchFamily="34" charset="0"/>
                        </a:rPr>
                        <a:t>Easy to collect</a:t>
                      </a:r>
                      <a:br>
                        <a:rPr lang="en-US" sz="1050" b="0" i="0" u="none" strike="noStrike">
                          <a:effectLst/>
                          <a:latin typeface="Arial" panose="020B0604020202020204" pitchFamily="34" charset="0"/>
                        </a:rPr>
                      </a:br>
                      <a:r>
                        <a:rPr lang="en-US" sz="1050" b="0" i="0" u="none" strike="noStrike">
                          <a:effectLst/>
                          <a:latin typeface="Arial" panose="020B0604020202020204" pitchFamily="34" charset="0"/>
                        </a:rPr>
                        <a:t>Easy to analyze and visualize</a:t>
                      </a:r>
                      <a:br>
                        <a:rPr lang="en-US" sz="1050" b="0" i="0" u="none" strike="noStrike">
                          <a:effectLst/>
                          <a:latin typeface="Arial" panose="020B0604020202020204" pitchFamily="34" charset="0"/>
                        </a:rPr>
                      </a:br>
                      <a:r>
                        <a:rPr lang="en-US" sz="1050" b="0" i="0" u="none" strike="noStrike">
                          <a:effectLst/>
                          <a:latin typeface="Arial" panose="020B0604020202020204" pitchFamily="34" charset="0"/>
                        </a:rPr>
                        <a:t>Identifies trends</a:t>
                      </a:r>
                    </a:p>
                  </a:txBody>
                  <a:tcPr marL="5577" marR="5577" marT="22310" marB="2231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65229256"/>
                  </a:ext>
                </a:extLst>
              </a:tr>
              <a:tr h="496668">
                <a:tc>
                  <a:txBody>
                    <a:bodyPr/>
                    <a:lstStyle/>
                    <a:p>
                      <a:pPr algn="l" fontAlgn="base">
                        <a:spcBef>
                          <a:spcPts val="0"/>
                        </a:spcBef>
                        <a:spcAft>
                          <a:spcPts val="0"/>
                        </a:spcAft>
                      </a:pPr>
                      <a:r>
                        <a:rPr lang="en-US" sz="1050" b="1" i="0" u="none" strike="noStrike">
                          <a:effectLst/>
                          <a:latin typeface="Arial" panose="020B0604020202020204" pitchFamily="34" charset="0"/>
                        </a:rPr>
                        <a:t>Cons</a:t>
                      </a:r>
                      <a:endParaRPr lang="en-US" sz="1050" b="0" i="0" u="none" strike="noStrike">
                        <a:effectLst/>
                        <a:latin typeface="Arial" panose="020B0604020202020204" pitchFamily="34" charset="0"/>
                      </a:endParaRPr>
                    </a:p>
                  </a:txBody>
                  <a:tcPr marL="5577" marR="5577" marT="22310" marB="2231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l" fontAlgn="base">
                        <a:spcBef>
                          <a:spcPts val="0"/>
                        </a:spcBef>
                        <a:spcAft>
                          <a:spcPts val="0"/>
                        </a:spcAft>
                      </a:pPr>
                      <a:r>
                        <a:rPr lang="en-US" sz="1050" b="0" i="0" u="none" strike="noStrike">
                          <a:effectLst/>
                          <a:latin typeface="Arial" panose="020B0604020202020204" pitchFamily="34" charset="0"/>
                        </a:rPr>
                        <a:t>Not reliable in all cases</a:t>
                      </a:r>
                      <a:br>
                        <a:rPr lang="en-US" sz="1050" b="0" i="0" u="none" strike="noStrike">
                          <a:effectLst/>
                          <a:latin typeface="Arial" panose="020B0604020202020204" pitchFamily="34" charset="0"/>
                        </a:rPr>
                      </a:br>
                      <a:r>
                        <a:rPr lang="en-US" sz="1050" b="0" i="0" u="none" strike="noStrike">
                          <a:effectLst/>
                          <a:latin typeface="Arial" panose="020B0604020202020204" pitchFamily="34" charset="0"/>
                        </a:rPr>
                        <a:t>Requires manual efforts (except for online surveys)</a:t>
                      </a:r>
                      <a:br>
                        <a:rPr lang="en-US" sz="1050" b="0" i="0" u="none" strike="noStrike">
                          <a:effectLst/>
                          <a:latin typeface="Arial" panose="020B0604020202020204" pitchFamily="34" charset="0"/>
                        </a:rPr>
                      </a:br>
                      <a:r>
                        <a:rPr lang="en-US" sz="1050" b="0" i="0" u="none" strike="noStrike">
                          <a:effectLst/>
                          <a:latin typeface="Arial" panose="020B0604020202020204" pitchFamily="34" charset="0"/>
                        </a:rPr>
                        <a:t>Highly subjective</a:t>
                      </a:r>
                    </a:p>
                  </a:txBody>
                  <a:tcPr marL="5577" marR="5577" marT="22310" marB="2231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l" fontAlgn="base">
                        <a:spcBef>
                          <a:spcPts val="0"/>
                        </a:spcBef>
                        <a:spcAft>
                          <a:spcPts val="0"/>
                        </a:spcAft>
                      </a:pPr>
                      <a:r>
                        <a:rPr lang="en-US" sz="1050" b="0" i="0" u="none" strike="noStrike">
                          <a:effectLst/>
                          <a:latin typeface="Arial" panose="020B0604020202020204" pitchFamily="34" charset="0"/>
                        </a:rPr>
                        <a:t>Lacks in-context data</a:t>
                      </a:r>
                      <a:br>
                        <a:rPr lang="en-US" sz="1050" b="0" i="0" u="none" strike="noStrike">
                          <a:effectLst/>
                          <a:latin typeface="Arial" panose="020B0604020202020204" pitchFamily="34" charset="0"/>
                        </a:rPr>
                      </a:br>
                      <a:r>
                        <a:rPr lang="en-US" sz="1050" b="0" i="0" u="none" strike="noStrike">
                          <a:effectLst/>
                          <a:latin typeface="Arial" panose="020B0604020202020204" pitchFamily="34" charset="0"/>
                        </a:rPr>
                        <a:t>High on cost</a:t>
                      </a:r>
                    </a:p>
                  </a:txBody>
                  <a:tcPr marL="5577" marR="5577" marT="22310" marB="2231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68648287"/>
                  </a:ext>
                </a:extLst>
              </a:tr>
              <a:tr h="496668">
                <a:tc>
                  <a:txBody>
                    <a:bodyPr/>
                    <a:lstStyle/>
                    <a:p>
                      <a:pPr algn="l" fontAlgn="base">
                        <a:spcBef>
                          <a:spcPts val="0"/>
                        </a:spcBef>
                        <a:spcAft>
                          <a:spcPts val="0"/>
                        </a:spcAft>
                      </a:pPr>
                      <a:r>
                        <a:rPr lang="en-US" sz="1050" b="1" i="0" u="none" strike="noStrike">
                          <a:effectLst/>
                          <a:latin typeface="Arial" panose="020B0604020202020204" pitchFamily="34" charset="0"/>
                        </a:rPr>
                        <a:t>When to use</a:t>
                      </a:r>
                      <a:endParaRPr lang="en-US" sz="1050" b="0" i="0" u="none" strike="noStrike">
                        <a:effectLst/>
                        <a:latin typeface="Arial" panose="020B0604020202020204" pitchFamily="34" charset="0"/>
                      </a:endParaRPr>
                    </a:p>
                  </a:txBody>
                  <a:tcPr marL="5577" marR="5577" marT="22310" marB="2231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l" fontAlgn="base">
                        <a:spcBef>
                          <a:spcPts val="0"/>
                        </a:spcBef>
                        <a:spcAft>
                          <a:spcPts val="0"/>
                        </a:spcAft>
                      </a:pPr>
                      <a:r>
                        <a:rPr lang="en-US" sz="1050" b="0" i="0" u="none" strike="noStrike">
                          <a:effectLst/>
                          <a:latin typeface="Arial" panose="020B0604020202020204" pitchFamily="34" charset="0"/>
                        </a:rPr>
                        <a:t>To perform market research</a:t>
                      </a:r>
                      <a:br>
                        <a:rPr lang="en-US" sz="1050" b="0" i="0" u="none" strike="noStrike">
                          <a:effectLst/>
                          <a:latin typeface="Arial" panose="020B0604020202020204" pitchFamily="34" charset="0"/>
                        </a:rPr>
                      </a:br>
                      <a:r>
                        <a:rPr lang="en-US" sz="1050" b="0" i="0" u="none" strike="noStrike">
                          <a:effectLst/>
                          <a:latin typeface="Arial" panose="020B0604020202020204" pitchFamily="34" charset="0"/>
                        </a:rPr>
                        <a:t>To add a human touch to your research</a:t>
                      </a:r>
                      <a:br>
                        <a:rPr lang="en-US" sz="1050" b="0" i="0" u="none" strike="noStrike">
                          <a:effectLst/>
                          <a:latin typeface="Arial" panose="020B0604020202020204" pitchFamily="34" charset="0"/>
                        </a:rPr>
                      </a:br>
                      <a:r>
                        <a:rPr lang="en-US" sz="1050" b="0" i="0" u="none" strike="noStrike">
                          <a:effectLst/>
                          <a:latin typeface="Arial" panose="020B0604020202020204" pitchFamily="34" charset="0"/>
                        </a:rPr>
                        <a:t>To develop hypotheses</a:t>
                      </a:r>
                    </a:p>
                  </a:txBody>
                  <a:tcPr marL="5577" marR="5577" marT="22310" marB="2231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l" fontAlgn="base">
                        <a:spcBef>
                          <a:spcPts val="0"/>
                        </a:spcBef>
                        <a:spcAft>
                          <a:spcPts val="0"/>
                        </a:spcAft>
                      </a:pPr>
                      <a:r>
                        <a:rPr lang="en-US" sz="1050" b="0" i="0" u="none" strike="noStrike" dirty="0">
                          <a:effectLst/>
                          <a:latin typeface="Arial" panose="020B0604020202020204" pitchFamily="34" charset="0"/>
                        </a:rPr>
                        <a:t>To perform market research</a:t>
                      </a:r>
                      <a:br>
                        <a:rPr lang="en-US" sz="1050" b="0" i="0" u="none" strike="noStrike" dirty="0">
                          <a:effectLst/>
                          <a:latin typeface="Arial" panose="020B0604020202020204" pitchFamily="34" charset="0"/>
                        </a:rPr>
                      </a:br>
                      <a:r>
                        <a:rPr lang="en-US" sz="1050" b="0" i="0" u="none" strike="noStrike" dirty="0">
                          <a:effectLst/>
                          <a:latin typeface="Arial" panose="020B0604020202020204" pitchFamily="34" charset="0"/>
                        </a:rPr>
                        <a:t>To get general feedback</a:t>
                      </a:r>
                      <a:br>
                        <a:rPr lang="en-US" sz="1050" b="0" i="0" u="none" strike="noStrike" dirty="0">
                          <a:effectLst/>
                          <a:latin typeface="Arial" panose="020B0604020202020204" pitchFamily="34" charset="0"/>
                        </a:rPr>
                      </a:br>
                      <a:r>
                        <a:rPr lang="en-US" sz="1050" b="0" i="0" u="none" strike="noStrike" dirty="0">
                          <a:effectLst/>
                          <a:latin typeface="Arial" panose="020B0604020202020204" pitchFamily="34" charset="0"/>
                        </a:rPr>
                        <a:t>To validate Hypotheses</a:t>
                      </a:r>
                    </a:p>
                  </a:txBody>
                  <a:tcPr marL="5577" marR="5577" marT="22310" marB="2231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65655338"/>
                  </a:ext>
                </a:extLst>
              </a:tr>
            </a:tbl>
          </a:graphicData>
        </a:graphic>
      </p:graphicFrame>
    </p:spTree>
    <p:extLst>
      <p:ext uri="{BB962C8B-B14F-4D97-AF65-F5344CB8AC3E}">
        <p14:creationId xmlns:p14="http://schemas.microsoft.com/office/powerpoint/2010/main" val="2264749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FD223-60E2-57AF-20DC-E9CD20239F39}"/>
              </a:ext>
            </a:extLst>
          </p:cNvPr>
          <p:cNvSpPr>
            <a:spLocks noGrp="1"/>
          </p:cNvSpPr>
          <p:nvPr>
            <p:ph type="title"/>
          </p:nvPr>
        </p:nvSpPr>
        <p:spPr/>
        <p:txBody>
          <a:bodyPr/>
          <a:lstStyle/>
          <a:p>
            <a:r>
              <a:rPr lang="en-US" dirty="0"/>
              <a:t>From last class…</a:t>
            </a:r>
            <a:endParaRPr lang="en-IN" dirty="0"/>
          </a:p>
        </p:txBody>
      </p:sp>
      <p:graphicFrame>
        <p:nvGraphicFramePr>
          <p:cNvPr id="4" name="Content Placeholder 3">
            <a:extLst>
              <a:ext uri="{FF2B5EF4-FFF2-40B4-BE49-F238E27FC236}">
                <a16:creationId xmlns:a16="http://schemas.microsoft.com/office/drawing/2014/main" id="{DA84BA83-2D57-76C0-4E54-F6BEEBB2FC6F}"/>
              </a:ext>
            </a:extLst>
          </p:cNvPr>
          <p:cNvGraphicFramePr>
            <a:graphicFrameLocks noGrp="1"/>
          </p:cNvGraphicFramePr>
          <p:nvPr>
            <p:ph idx="1"/>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8D987CA5-A069-4FD1-7815-01D8B054372D}"/>
              </a:ext>
            </a:extLst>
          </p:cNvPr>
          <p:cNvPicPr>
            <a:picLocks noChangeAspect="1"/>
          </p:cNvPicPr>
          <p:nvPr/>
        </p:nvPicPr>
        <p:blipFill>
          <a:blip r:embed="rId7"/>
          <a:stretch>
            <a:fillRect/>
          </a:stretch>
        </p:blipFill>
        <p:spPr>
          <a:xfrm>
            <a:off x="5830648" y="5687785"/>
            <a:ext cx="1734228" cy="682403"/>
          </a:xfrm>
          <a:prstGeom prst="rect">
            <a:avLst/>
          </a:prstGeom>
        </p:spPr>
      </p:pic>
    </p:spTree>
    <p:extLst>
      <p:ext uri="{BB962C8B-B14F-4D97-AF65-F5344CB8AC3E}">
        <p14:creationId xmlns:p14="http://schemas.microsoft.com/office/powerpoint/2010/main" val="374392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Speak Pro" panose="020F0502020204030204"/>
              <a:ea typeface="+mn-ea"/>
              <a:cs typeface="+mn-cs"/>
            </a:endParaRPr>
          </a:p>
        </p:txBody>
      </p:sp>
      <p:cxnSp>
        <p:nvCxnSpPr>
          <p:cNvPr id="14" name="Straight Connector 13">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peak Pro" panose="020F0502020204030204"/>
              <a:ea typeface="+mn-ea"/>
              <a:cs typeface="+mn-cs"/>
            </a:endParaRPr>
          </a:p>
        </p:txBody>
      </p:sp>
      <p:sp>
        <p:nvSpPr>
          <p:cNvPr id="6" name="Title 5">
            <a:extLst>
              <a:ext uri="{FF2B5EF4-FFF2-40B4-BE49-F238E27FC236}">
                <a16:creationId xmlns:a16="http://schemas.microsoft.com/office/drawing/2014/main" id="{2E0C95ED-9927-4C95-A53B-834F9E5CC319}"/>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sz="4800" dirty="0">
                <a:latin typeface="+mn-lt"/>
              </a:rPr>
              <a:t>Prioritize Customer Needs from Insights</a:t>
            </a:r>
          </a:p>
        </p:txBody>
      </p:sp>
      <p:cxnSp>
        <p:nvCxnSpPr>
          <p:cNvPr id="18" name="Straight Connector 17">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Speak Pro" panose="020F0502020204030204"/>
              <a:ea typeface="+mn-ea"/>
              <a:cs typeface="+mn-cs"/>
            </a:endParaRPr>
          </a:p>
        </p:txBody>
      </p:sp>
      <p:graphicFrame>
        <p:nvGraphicFramePr>
          <p:cNvPr id="7" name="Content Placeholder 3">
            <a:extLst>
              <a:ext uri="{FF2B5EF4-FFF2-40B4-BE49-F238E27FC236}">
                <a16:creationId xmlns:a16="http://schemas.microsoft.com/office/drawing/2014/main" id="{959923F3-B30E-40BD-9896-96F6610D9956}"/>
              </a:ext>
            </a:extLst>
          </p:cNvPr>
          <p:cNvGraphicFramePr>
            <a:graphicFrameLocks/>
          </p:cNvGraphicFramePr>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5091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C1F34-EF9F-48FA-87FD-15709B8101DB}"/>
              </a:ext>
            </a:extLst>
          </p:cNvPr>
          <p:cNvSpPr>
            <a:spLocks noGrp="1"/>
          </p:cNvSpPr>
          <p:nvPr>
            <p:ph type="title"/>
          </p:nvPr>
        </p:nvSpPr>
        <p:spPr>
          <a:xfrm>
            <a:off x="0" y="57254"/>
            <a:ext cx="10058400" cy="691932"/>
          </a:xfrm>
        </p:spPr>
        <p:txBody>
          <a:bodyPr>
            <a:normAutofit fontScale="90000"/>
          </a:bodyPr>
          <a:lstStyle/>
          <a:p>
            <a:r>
              <a:rPr lang="en-US" dirty="0">
                <a:latin typeface="+mn-lt"/>
              </a:rPr>
              <a:t>Affinity Diagram</a:t>
            </a:r>
          </a:p>
        </p:txBody>
      </p:sp>
      <p:grpSp>
        <p:nvGrpSpPr>
          <p:cNvPr id="3" name="Group 2">
            <a:extLst>
              <a:ext uri="{FF2B5EF4-FFF2-40B4-BE49-F238E27FC236}">
                <a16:creationId xmlns:a16="http://schemas.microsoft.com/office/drawing/2014/main" id="{6164F447-62B2-462E-8AE2-A8F2854497BD}"/>
              </a:ext>
            </a:extLst>
          </p:cNvPr>
          <p:cNvGrpSpPr/>
          <p:nvPr/>
        </p:nvGrpSpPr>
        <p:grpSpPr>
          <a:xfrm>
            <a:off x="1537638" y="695210"/>
            <a:ext cx="8796184" cy="5233988"/>
            <a:chOff x="1096963" y="1047750"/>
            <a:chExt cx="6807200" cy="5233988"/>
          </a:xfrm>
        </p:grpSpPr>
        <p:sp>
          <p:nvSpPr>
            <p:cNvPr id="4" name="Rectangle 2">
              <a:extLst>
                <a:ext uri="{FF2B5EF4-FFF2-40B4-BE49-F238E27FC236}">
                  <a16:creationId xmlns:a16="http://schemas.microsoft.com/office/drawing/2014/main" id="{E73ACEA7-2C0C-4A4C-82C5-BA5EE83562B8}"/>
                </a:ext>
              </a:extLst>
            </p:cNvPr>
            <p:cNvSpPr>
              <a:spLocks noChangeArrowheads="1"/>
            </p:cNvSpPr>
            <p:nvPr/>
          </p:nvSpPr>
          <p:spPr bwMode="auto">
            <a:xfrm>
              <a:off x="3889375" y="1319213"/>
              <a:ext cx="2705100" cy="4287837"/>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08" tIns="156" rIns="308" bIns="156">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5" name="Rectangle 3">
              <a:extLst>
                <a:ext uri="{FF2B5EF4-FFF2-40B4-BE49-F238E27FC236}">
                  <a16:creationId xmlns:a16="http://schemas.microsoft.com/office/drawing/2014/main" id="{0AB4AD0E-AB19-4CEC-A13B-A53983888B37}"/>
                </a:ext>
              </a:extLst>
            </p:cNvPr>
            <p:cNvSpPr>
              <a:spLocks noChangeArrowheads="1"/>
            </p:cNvSpPr>
            <p:nvPr/>
          </p:nvSpPr>
          <p:spPr bwMode="auto">
            <a:xfrm>
              <a:off x="1096963" y="2149475"/>
              <a:ext cx="1271587" cy="3141663"/>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8" tIns="156" rIns="308" bIns="156">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6" name="Rectangle 4">
              <a:extLst>
                <a:ext uri="{FF2B5EF4-FFF2-40B4-BE49-F238E27FC236}">
                  <a16:creationId xmlns:a16="http://schemas.microsoft.com/office/drawing/2014/main" id="{2BFE7144-ECFB-4C89-939B-9E8C2B34BE76}"/>
                </a:ext>
              </a:extLst>
            </p:cNvPr>
            <p:cNvSpPr>
              <a:spLocks noChangeArrowheads="1"/>
            </p:cNvSpPr>
            <p:nvPr/>
          </p:nvSpPr>
          <p:spPr bwMode="auto">
            <a:xfrm>
              <a:off x="1217613" y="2519363"/>
              <a:ext cx="1052512" cy="37465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8" tIns="156" rIns="308" bIns="156">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7" name="Rectangle 5">
              <a:extLst>
                <a:ext uri="{FF2B5EF4-FFF2-40B4-BE49-F238E27FC236}">
                  <a16:creationId xmlns:a16="http://schemas.microsoft.com/office/drawing/2014/main" id="{E34EDF88-270F-4A7A-8BCF-A1780FC7A6E3}"/>
                </a:ext>
              </a:extLst>
            </p:cNvPr>
            <p:cNvSpPr>
              <a:spLocks noChangeArrowheads="1"/>
            </p:cNvSpPr>
            <p:nvPr/>
          </p:nvSpPr>
          <p:spPr bwMode="auto">
            <a:xfrm>
              <a:off x="1320800" y="2559050"/>
              <a:ext cx="80327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8" tIns="156" rIns="308" bIns="156">
              <a:spAutoFit/>
            </a:bodyPr>
            <a:lstStyle>
              <a:lvl1pPr algn="l" defTabSz="857250">
                <a:defRPr sz="2400">
                  <a:solidFill>
                    <a:schemeClr val="tx1"/>
                  </a:solidFill>
                  <a:latin typeface="Times New Roman" panose="02020603050405020304" pitchFamily="18" charset="0"/>
                </a:defRPr>
              </a:lvl1pPr>
              <a:lvl2pPr marL="428625" algn="l" defTabSz="857250">
                <a:defRPr sz="2400">
                  <a:solidFill>
                    <a:schemeClr val="tx1"/>
                  </a:solidFill>
                  <a:latin typeface="Times New Roman" panose="02020603050405020304" pitchFamily="18" charset="0"/>
                </a:defRPr>
              </a:lvl2pPr>
              <a:lvl3pPr marL="857250" algn="l" defTabSz="857250">
                <a:defRPr sz="2400">
                  <a:solidFill>
                    <a:schemeClr val="tx1"/>
                  </a:solidFill>
                  <a:latin typeface="Times New Roman" panose="02020603050405020304" pitchFamily="18" charset="0"/>
                </a:defRPr>
              </a:lvl3pPr>
              <a:lvl4pPr marL="1285875" algn="l" defTabSz="857250">
                <a:defRPr sz="2400">
                  <a:solidFill>
                    <a:schemeClr val="tx1"/>
                  </a:solidFill>
                  <a:latin typeface="Times New Roman" panose="02020603050405020304" pitchFamily="18" charset="0"/>
                </a:defRPr>
              </a:lvl4pPr>
              <a:lvl5pPr marL="1714500" algn="l" defTabSz="857250">
                <a:defRPr sz="2400">
                  <a:solidFill>
                    <a:schemeClr val="tx1"/>
                  </a:solidFill>
                  <a:latin typeface="Times New Roman" panose="02020603050405020304" pitchFamily="18" charset="0"/>
                </a:defRPr>
              </a:lvl5pPr>
              <a:lvl6pPr marL="2171700" defTabSz="857250" eaLnBrk="0" fontAlgn="base" hangingPunct="0">
                <a:spcBef>
                  <a:spcPct val="0"/>
                </a:spcBef>
                <a:spcAft>
                  <a:spcPct val="0"/>
                </a:spcAft>
                <a:defRPr sz="2400">
                  <a:solidFill>
                    <a:schemeClr val="tx1"/>
                  </a:solidFill>
                  <a:latin typeface="Times New Roman" panose="02020603050405020304" pitchFamily="18" charset="0"/>
                </a:defRPr>
              </a:lvl6pPr>
              <a:lvl7pPr marL="2628900" defTabSz="857250" eaLnBrk="0" fontAlgn="base" hangingPunct="0">
                <a:spcBef>
                  <a:spcPct val="0"/>
                </a:spcBef>
                <a:spcAft>
                  <a:spcPct val="0"/>
                </a:spcAft>
                <a:defRPr sz="2400">
                  <a:solidFill>
                    <a:schemeClr val="tx1"/>
                  </a:solidFill>
                  <a:latin typeface="Times New Roman" panose="02020603050405020304" pitchFamily="18" charset="0"/>
                </a:defRPr>
              </a:lvl7pPr>
              <a:lvl8pPr marL="3086100" defTabSz="857250" eaLnBrk="0" fontAlgn="base" hangingPunct="0">
                <a:spcBef>
                  <a:spcPct val="0"/>
                </a:spcBef>
                <a:spcAft>
                  <a:spcPct val="0"/>
                </a:spcAft>
                <a:defRPr sz="2400">
                  <a:solidFill>
                    <a:schemeClr val="tx1"/>
                  </a:solidFill>
                  <a:latin typeface="Times New Roman" panose="02020603050405020304" pitchFamily="18" charset="0"/>
                </a:defRPr>
              </a:lvl8pPr>
              <a:lvl9pPr marL="3543300" defTabSz="85725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85725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Occupies 50% less space</a:t>
              </a:r>
            </a:p>
          </p:txBody>
        </p:sp>
        <p:sp>
          <p:nvSpPr>
            <p:cNvPr id="8" name="Rectangle 6">
              <a:extLst>
                <a:ext uri="{FF2B5EF4-FFF2-40B4-BE49-F238E27FC236}">
                  <a16:creationId xmlns:a16="http://schemas.microsoft.com/office/drawing/2014/main" id="{F1601014-AA91-4263-A205-FB9789E36B2E}"/>
                </a:ext>
              </a:extLst>
            </p:cNvPr>
            <p:cNvSpPr>
              <a:spLocks noChangeArrowheads="1"/>
            </p:cNvSpPr>
            <p:nvPr/>
          </p:nvSpPr>
          <p:spPr bwMode="auto">
            <a:xfrm>
              <a:off x="1217613" y="2965450"/>
              <a:ext cx="1052512" cy="26035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8" tIns="156" rIns="308" bIns="156">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9" name="Rectangle 7">
              <a:extLst>
                <a:ext uri="{FF2B5EF4-FFF2-40B4-BE49-F238E27FC236}">
                  <a16:creationId xmlns:a16="http://schemas.microsoft.com/office/drawing/2014/main" id="{E2388B92-065B-4718-9386-253BC074DB49}"/>
                </a:ext>
              </a:extLst>
            </p:cNvPr>
            <p:cNvSpPr>
              <a:spLocks noChangeArrowheads="1"/>
            </p:cNvSpPr>
            <p:nvPr/>
          </p:nvSpPr>
          <p:spPr bwMode="auto">
            <a:xfrm>
              <a:off x="1217613" y="3711575"/>
              <a:ext cx="1052512" cy="347663"/>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8" tIns="156" rIns="308" bIns="156">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10" name="Rectangle 8">
              <a:extLst>
                <a:ext uri="{FF2B5EF4-FFF2-40B4-BE49-F238E27FC236}">
                  <a16:creationId xmlns:a16="http://schemas.microsoft.com/office/drawing/2014/main" id="{9B2F4FD3-DCB8-4533-82C6-A40C4F73C1E8}"/>
                </a:ext>
              </a:extLst>
            </p:cNvPr>
            <p:cNvSpPr>
              <a:spLocks noChangeArrowheads="1"/>
            </p:cNvSpPr>
            <p:nvPr/>
          </p:nvSpPr>
          <p:spPr bwMode="auto">
            <a:xfrm>
              <a:off x="1217613" y="4129088"/>
              <a:ext cx="1052512" cy="65246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8" tIns="156" rIns="308" bIns="156">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11" name="Rectangle 9">
              <a:extLst>
                <a:ext uri="{FF2B5EF4-FFF2-40B4-BE49-F238E27FC236}">
                  <a16:creationId xmlns:a16="http://schemas.microsoft.com/office/drawing/2014/main" id="{AD6E4F1F-691F-4048-B6E2-F90DD43E9611}"/>
                </a:ext>
              </a:extLst>
            </p:cNvPr>
            <p:cNvSpPr>
              <a:spLocks noChangeArrowheads="1"/>
            </p:cNvSpPr>
            <p:nvPr/>
          </p:nvSpPr>
          <p:spPr bwMode="auto">
            <a:xfrm>
              <a:off x="1217613" y="4848225"/>
              <a:ext cx="1052512" cy="360363"/>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8" tIns="156" rIns="308" bIns="156">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12" name="Rectangle 10">
              <a:extLst>
                <a:ext uri="{FF2B5EF4-FFF2-40B4-BE49-F238E27FC236}">
                  <a16:creationId xmlns:a16="http://schemas.microsoft.com/office/drawing/2014/main" id="{E03F7891-9870-4308-AEAA-F97C96B6BE79}"/>
                </a:ext>
              </a:extLst>
            </p:cNvPr>
            <p:cNvSpPr>
              <a:spLocks noChangeArrowheads="1"/>
            </p:cNvSpPr>
            <p:nvPr/>
          </p:nvSpPr>
          <p:spPr bwMode="auto">
            <a:xfrm>
              <a:off x="2482850" y="2149475"/>
              <a:ext cx="1270000" cy="33401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08" tIns="156" rIns="308" bIns="156">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13" name="Rectangle 11">
              <a:extLst>
                <a:ext uri="{FF2B5EF4-FFF2-40B4-BE49-F238E27FC236}">
                  <a16:creationId xmlns:a16="http://schemas.microsoft.com/office/drawing/2014/main" id="{7C214E24-D995-481B-A1A9-5AEDB7F3346E}"/>
                </a:ext>
              </a:extLst>
            </p:cNvPr>
            <p:cNvSpPr>
              <a:spLocks noChangeArrowheads="1"/>
            </p:cNvSpPr>
            <p:nvPr/>
          </p:nvSpPr>
          <p:spPr bwMode="auto">
            <a:xfrm>
              <a:off x="2582863" y="2519363"/>
              <a:ext cx="1055687" cy="8382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08" tIns="156" rIns="308" bIns="156">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14" name="Rectangle 12">
              <a:extLst>
                <a:ext uri="{FF2B5EF4-FFF2-40B4-BE49-F238E27FC236}">
                  <a16:creationId xmlns:a16="http://schemas.microsoft.com/office/drawing/2014/main" id="{149F66FE-B16F-4793-9D13-E86F17013DA1}"/>
                </a:ext>
              </a:extLst>
            </p:cNvPr>
            <p:cNvSpPr>
              <a:spLocks noChangeArrowheads="1"/>
            </p:cNvSpPr>
            <p:nvPr/>
          </p:nvSpPr>
          <p:spPr bwMode="auto">
            <a:xfrm>
              <a:off x="2582863" y="3416300"/>
              <a:ext cx="1055687" cy="3937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8" tIns="156" rIns="308" bIns="156">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15" name="Rectangle 13">
              <a:extLst>
                <a:ext uri="{FF2B5EF4-FFF2-40B4-BE49-F238E27FC236}">
                  <a16:creationId xmlns:a16="http://schemas.microsoft.com/office/drawing/2014/main" id="{6BCABF2A-8A4C-4C8E-B90D-809FACB99B54}"/>
                </a:ext>
              </a:extLst>
            </p:cNvPr>
            <p:cNvSpPr>
              <a:spLocks noChangeArrowheads="1"/>
            </p:cNvSpPr>
            <p:nvPr/>
          </p:nvSpPr>
          <p:spPr bwMode="auto">
            <a:xfrm>
              <a:off x="2582863" y="4845050"/>
              <a:ext cx="1055687" cy="536575"/>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8" tIns="156" rIns="308" bIns="156">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16" name="Rectangle 14">
              <a:extLst>
                <a:ext uri="{FF2B5EF4-FFF2-40B4-BE49-F238E27FC236}">
                  <a16:creationId xmlns:a16="http://schemas.microsoft.com/office/drawing/2014/main" id="{78612A4D-D9A2-46C4-9E7C-47AAC9BAC8BB}"/>
                </a:ext>
              </a:extLst>
            </p:cNvPr>
            <p:cNvSpPr>
              <a:spLocks noChangeArrowheads="1"/>
            </p:cNvSpPr>
            <p:nvPr/>
          </p:nvSpPr>
          <p:spPr bwMode="auto">
            <a:xfrm>
              <a:off x="3925888" y="2135188"/>
              <a:ext cx="1270000" cy="3386137"/>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8" tIns="156" rIns="308" bIns="156">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17" name="Rectangle 15">
              <a:extLst>
                <a:ext uri="{FF2B5EF4-FFF2-40B4-BE49-F238E27FC236}">
                  <a16:creationId xmlns:a16="http://schemas.microsoft.com/office/drawing/2014/main" id="{73B23AA3-C804-4A1D-A96F-317198B39127}"/>
                </a:ext>
              </a:extLst>
            </p:cNvPr>
            <p:cNvSpPr>
              <a:spLocks noChangeArrowheads="1"/>
            </p:cNvSpPr>
            <p:nvPr/>
          </p:nvSpPr>
          <p:spPr bwMode="auto">
            <a:xfrm>
              <a:off x="4027488" y="2541588"/>
              <a:ext cx="1054100" cy="420687"/>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8" tIns="156" rIns="308" bIns="156">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18" name="Rectangle 16">
              <a:extLst>
                <a:ext uri="{FF2B5EF4-FFF2-40B4-BE49-F238E27FC236}">
                  <a16:creationId xmlns:a16="http://schemas.microsoft.com/office/drawing/2014/main" id="{0F8EF48C-FCF7-40A0-8167-E1EB856A7D4F}"/>
                </a:ext>
              </a:extLst>
            </p:cNvPr>
            <p:cNvSpPr>
              <a:spLocks noChangeArrowheads="1"/>
            </p:cNvSpPr>
            <p:nvPr/>
          </p:nvSpPr>
          <p:spPr bwMode="auto">
            <a:xfrm>
              <a:off x="4027488" y="3036888"/>
              <a:ext cx="1054100" cy="55086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08" tIns="156" rIns="308" bIns="156">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19" name="Rectangle 17">
              <a:extLst>
                <a:ext uri="{FF2B5EF4-FFF2-40B4-BE49-F238E27FC236}">
                  <a16:creationId xmlns:a16="http://schemas.microsoft.com/office/drawing/2014/main" id="{26B26EA1-4FA5-42F9-8EF0-0BA450E4DCF6}"/>
                </a:ext>
              </a:extLst>
            </p:cNvPr>
            <p:cNvSpPr>
              <a:spLocks noChangeArrowheads="1"/>
            </p:cNvSpPr>
            <p:nvPr/>
          </p:nvSpPr>
          <p:spPr bwMode="auto">
            <a:xfrm>
              <a:off x="4027488" y="3651250"/>
              <a:ext cx="1054100" cy="5461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8" tIns="156" rIns="308" bIns="156">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0" name="Rectangle 18">
              <a:extLst>
                <a:ext uri="{FF2B5EF4-FFF2-40B4-BE49-F238E27FC236}">
                  <a16:creationId xmlns:a16="http://schemas.microsoft.com/office/drawing/2014/main" id="{6A986632-41FB-456E-8EFF-571E8D2D4678}"/>
                </a:ext>
              </a:extLst>
            </p:cNvPr>
            <p:cNvSpPr>
              <a:spLocks noChangeArrowheads="1"/>
            </p:cNvSpPr>
            <p:nvPr/>
          </p:nvSpPr>
          <p:spPr bwMode="auto">
            <a:xfrm>
              <a:off x="4027488" y="4264025"/>
              <a:ext cx="1054100" cy="693738"/>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08" tIns="156" rIns="308" bIns="156">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1" name="Rectangle 19">
              <a:extLst>
                <a:ext uri="{FF2B5EF4-FFF2-40B4-BE49-F238E27FC236}">
                  <a16:creationId xmlns:a16="http://schemas.microsoft.com/office/drawing/2014/main" id="{212FFFC0-B802-49B9-9AEB-AEF5F9629DA3}"/>
                </a:ext>
              </a:extLst>
            </p:cNvPr>
            <p:cNvSpPr>
              <a:spLocks noChangeArrowheads="1"/>
            </p:cNvSpPr>
            <p:nvPr/>
          </p:nvSpPr>
          <p:spPr bwMode="auto">
            <a:xfrm>
              <a:off x="5280025" y="2135188"/>
              <a:ext cx="1270000" cy="290195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08" tIns="156" rIns="308" bIns="156">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2" name="Rectangle 20">
              <a:extLst>
                <a:ext uri="{FF2B5EF4-FFF2-40B4-BE49-F238E27FC236}">
                  <a16:creationId xmlns:a16="http://schemas.microsoft.com/office/drawing/2014/main" id="{A659BDE7-D4D5-4B5B-BA65-B54212CA9D28}"/>
                </a:ext>
              </a:extLst>
            </p:cNvPr>
            <p:cNvSpPr>
              <a:spLocks noChangeArrowheads="1"/>
            </p:cNvSpPr>
            <p:nvPr/>
          </p:nvSpPr>
          <p:spPr bwMode="auto">
            <a:xfrm>
              <a:off x="5380038" y="2541588"/>
              <a:ext cx="1055687" cy="441325"/>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8" tIns="156" rIns="308" bIns="156">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3" name="Rectangle 21">
              <a:extLst>
                <a:ext uri="{FF2B5EF4-FFF2-40B4-BE49-F238E27FC236}">
                  <a16:creationId xmlns:a16="http://schemas.microsoft.com/office/drawing/2014/main" id="{EA429DDF-3E1F-4736-831E-BBC0420ED638}"/>
                </a:ext>
              </a:extLst>
            </p:cNvPr>
            <p:cNvSpPr>
              <a:spLocks noChangeArrowheads="1"/>
            </p:cNvSpPr>
            <p:nvPr/>
          </p:nvSpPr>
          <p:spPr bwMode="auto">
            <a:xfrm>
              <a:off x="5380038" y="3067050"/>
              <a:ext cx="1055687" cy="423863"/>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8" tIns="156" rIns="308" bIns="156">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 name="Rectangle 22">
              <a:extLst>
                <a:ext uri="{FF2B5EF4-FFF2-40B4-BE49-F238E27FC236}">
                  <a16:creationId xmlns:a16="http://schemas.microsoft.com/office/drawing/2014/main" id="{8B67CB1C-47DF-4FE5-8394-18BB604C3029}"/>
                </a:ext>
              </a:extLst>
            </p:cNvPr>
            <p:cNvSpPr>
              <a:spLocks noChangeArrowheads="1"/>
            </p:cNvSpPr>
            <p:nvPr/>
          </p:nvSpPr>
          <p:spPr bwMode="auto">
            <a:xfrm>
              <a:off x="5380038" y="3570288"/>
              <a:ext cx="1055687" cy="396875"/>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8" tIns="156" rIns="308" bIns="156">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5" name="Rectangle 23">
              <a:extLst>
                <a:ext uri="{FF2B5EF4-FFF2-40B4-BE49-F238E27FC236}">
                  <a16:creationId xmlns:a16="http://schemas.microsoft.com/office/drawing/2014/main" id="{25DA3EF6-3A85-4E7B-9034-4BCD75BABD3F}"/>
                </a:ext>
              </a:extLst>
            </p:cNvPr>
            <p:cNvSpPr>
              <a:spLocks noChangeArrowheads="1"/>
            </p:cNvSpPr>
            <p:nvPr/>
          </p:nvSpPr>
          <p:spPr bwMode="auto">
            <a:xfrm>
              <a:off x="6634163" y="2135188"/>
              <a:ext cx="1270000" cy="3836987"/>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08" tIns="156" rIns="308" bIns="156">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6" name="Rectangle 24">
              <a:extLst>
                <a:ext uri="{FF2B5EF4-FFF2-40B4-BE49-F238E27FC236}">
                  <a16:creationId xmlns:a16="http://schemas.microsoft.com/office/drawing/2014/main" id="{50EE4234-EB64-4FC1-9FE6-B46D90AB0BF6}"/>
                </a:ext>
              </a:extLst>
            </p:cNvPr>
            <p:cNvSpPr>
              <a:spLocks noChangeArrowheads="1"/>
            </p:cNvSpPr>
            <p:nvPr/>
          </p:nvSpPr>
          <p:spPr bwMode="auto">
            <a:xfrm>
              <a:off x="6734175" y="2541588"/>
              <a:ext cx="1055688" cy="433387"/>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8" tIns="156" rIns="308" bIns="156">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7" name="Rectangle 25">
              <a:extLst>
                <a:ext uri="{FF2B5EF4-FFF2-40B4-BE49-F238E27FC236}">
                  <a16:creationId xmlns:a16="http://schemas.microsoft.com/office/drawing/2014/main" id="{EA6F1F5A-EF4D-4580-A144-D8160CC09259}"/>
                </a:ext>
              </a:extLst>
            </p:cNvPr>
            <p:cNvSpPr>
              <a:spLocks noChangeArrowheads="1"/>
            </p:cNvSpPr>
            <p:nvPr/>
          </p:nvSpPr>
          <p:spPr bwMode="auto">
            <a:xfrm>
              <a:off x="6734175" y="3046413"/>
              <a:ext cx="1055688" cy="384175"/>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8" tIns="156" rIns="308" bIns="156">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8" name="Rectangle 26">
              <a:extLst>
                <a:ext uri="{FF2B5EF4-FFF2-40B4-BE49-F238E27FC236}">
                  <a16:creationId xmlns:a16="http://schemas.microsoft.com/office/drawing/2014/main" id="{D5DD0E27-0976-4CA8-BFD3-4432ABA06EBB}"/>
                </a:ext>
              </a:extLst>
            </p:cNvPr>
            <p:cNvSpPr>
              <a:spLocks noChangeArrowheads="1"/>
            </p:cNvSpPr>
            <p:nvPr/>
          </p:nvSpPr>
          <p:spPr bwMode="auto">
            <a:xfrm>
              <a:off x="6734175" y="3495675"/>
              <a:ext cx="1055688" cy="398463"/>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8" tIns="156" rIns="308" bIns="156">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9" name="Rectangle 27">
              <a:extLst>
                <a:ext uri="{FF2B5EF4-FFF2-40B4-BE49-F238E27FC236}">
                  <a16:creationId xmlns:a16="http://schemas.microsoft.com/office/drawing/2014/main" id="{307419CC-0185-4E8E-8EFA-8495BB3CEC9D}"/>
                </a:ext>
              </a:extLst>
            </p:cNvPr>
            <p:cNvSpPr>
              <a:spLocks noChangeArrowheads="1"/>
            </p:cNvSpPr>
            <p:nvPr/>
          </p:nvSpPr>
          <p:spPr bwMode="auto">
            <a:xfrm>
              <a:off x="2578100" y="1879600"/>
              <a:ext cx="1050925" cy="531813"/>
            </a:xfrm>
            <a:prstGeom prst="rect">
              <a:avLst/>
            </a:prstGeom>
            <a:gradFill rotWithShape="0">
              <a:gsLst>
                <a:gs pos="0">
                  <a:srgbClr val="00289E"/>
                </a:gs>
                <a:gs pos="100000">
                  <a:srgbClr val="00289E">
                    <a:gamma/>
                    <a:shade val="29804"/>
                    <a:invGamma/>
                  </a:srgb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8" tIns="156" rIns="308" bIns="156">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30" name="Rectangle 28">
              <a:extLst>
                <a:ext uri="{FF2B5EF4-FFF2-40B4-BE49-F238E27FC236}">
                  <a16:creationId xmlns:a16="http://schemas.microsoft.com/office/drawing/2014/main" id="{853F6592-F7A4-4727-8958-09AF8CC8F791}"/>
                </a:ext>
              </a:extLst>
            </p:cNvPr>
            <p:cNvSpPr>
              <a:spLocks noChangeArrowheads="1"/>
            </p:cNvSpPr>
            <p:nvPr/>
          </p:nvSpPr>
          <p:spPr bwMode="auto">
            <a:xfrm>
              <a:off x="2636838" y="1928813"/>
              <a:ext cx="931862" cy="427037"/>
            </a:xfrm>
            <a:prstGeom prst="rect">
              <a:avLst/>
            </a:prstGeom>
            <a:gradFill rotWithShape="0">
              <a:gsLst>
                <a:gs pos="0">
                  <a:srgbClr val="00289E">
                    <a:gamma/>
                    <a:shade val="69804"/>
                    <a:invGamma/>
                  </a:srgbClr>
                </a:gs>
                <a:gs pos="100000">
                  <a:srgbClr val="00289E"/>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8" tIns="156" rIns="308" bIns="156">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31" name="Rectangle 29">
              <a:extLst>
                <a:ext uri="{FF2B5EF4-FFF2-40B4-BE49-F238E27FC236}">
                  <a16:creationId xmlns:a16="http://schemas.microsoft.com/office/drawing/2014/main" id="{1CDDB9E8-0294-45BD-9FBE-DD198676088C}"/>
                </a:ext>
              </a:extLst>
            </p:cNvPr>
            <p:cNvSpPr>
              <a:spLocks noChangeArrowheads="1"/>
            </p:cNvSpPr>
            <p:nvPr/>
          </p:nvSpPr>
          <p:spPr bwMode="auto">
            <a:xfrm>
              <a:off x="1198563" y="1879600"/>
              <a:ext cx="1050925" cy="531813"/>
            </a:xfrm>
            <a:prstGeom prst="rect">
              <a:avLst/>
            </a:prstGeom>
            <a:gradFill rotWithShape="0">
              <a:gsLst>
                <a:gs pos="0">
                  <a:srgbClr val="00289E"/>
                </a:gs>
                <a:gs pos="100000">
                  <a:srgbClr val="00289E">
                    <a:gamma/>
                    <a:shade val="29804"/>
                    <a:invGamma/>
                  </a:srgb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8" tIns="156" rIns="308" bIns="156">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32" name="Rectangle 30">
              <a:extLst>
                <a:ext uri="{FF2B5EF4-FFF2-40B4-BE49-F238E27FC236}">
                  <a16:creationId xmlns:a16="http://schemas.microsoft.com/office/drawing/2014/main" id="{AE649648-7CAF-4A2B-A9EA-2651943F3621}"/>
                </a:ext>
              </a:extLst>
            </p:cNvPr>
            <p:cNvSpPr>
              <a:spLocks noChangeArrowheads="1"/>
            </p:cNvSpPr>
            <p:nvPr/>
          </p:nvSpPr>
          <p:spPr bwMode="auto">
            <a:xfrm>
              <a:off x="1257300" y="1928813"/>
              <a:ext cx="931863" cy="427037"/>
            </a:xfrm>
            <a:prstGeom prst="rect">
              <a:avLst/>
            </a:prstGeom>
            <a:gradFill rotWithShape="0">
              <a:gsLst>
                <a:gs pos="0">
                  <a:srgbClr val="00289E">
                    <a:gamma/>
                    <a:shade val="69804"/>
                    <a:invGamma/>
                  </a:srgbClr>
                </a:gs>
                <a:gs pos="100000">
                  <a:srgbClr val="00289E"/>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8" tIns="156" rIns="308" bIns="156">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33" name="Rectangle 31">
              <a:extLst>
                <a:ext uri="{FF2B5EF4-FFF2-40B4-BE49-F238E27FC236}">
                  <a16:creationId xmlns:a16="http://schemas.microsoft.com/office/drawing/2014/main" id="{FBF0C0DF-73CF-4231-8178-01E17313D424}"/>
                </a:ext>
              </a:extLst>
            </p:cNvPr>
            <p:cNvSpPr>
              <a:spLocks noChangeArrowheads="1"/>
            </p:cNvSpPr>
            <p:nvPr/>
          </p:nvSpPr>
          <p:spPr bwMode="auto">
            <a:xfrm>
              <a:off x="1419225" y="1944688"/>
              <a:ext cx="633413"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8" tIns="156" rIns="308" bIns="156">
              <a:spAutoFit/>
            </a:bodyPr>
            <a:lstStyle>
              <a:lvl1pPr algn="l" defTabSz="857250">
                <a:defRPr sz="2400">
                  <a:solidFill>
                    <a:schemeClr val="tx1"/>
                  </a:solidFill>
                  <a:latin typeface="Times New Roman" panose="02020603050405020304" pitchFamily="18" charset="0"/>
                </a:defRPr>
              </a:lvl1pPr>
              <a:lvl2pPr marL="428625" algn="l" defTabSz="857250">
                <a:defRPr sz="2400">
                  <a:solidFill>
                    <a:schemeClr val="tx1"/>
                  </a:solidFill>
                  <a:latin typeface="Times New Roman" panose="02020603050405020304" pitchFamily="18" charset="0"/>
                </a:defRPr>
              </a:lvl2pPr>
              <a:lvl3pPr marL="857250" algn="l" defTabSz="857250">
                <a:defRPr sz="2400">
                  <a:solidFill>
                    <a:schemeClr val="tx1"/>
                  </a:solidFill>
                  <a:latin typeface="Times New Roman" panose="02020603050405020304" pitchFamily="18" charset="0"/>
                </a:defRPr>
              </a:lvl3pPr>
              <a:lvl4pPr marL="1285875" algn="l" defTabSz="857250">
                <a:defRPr sz="2400">
                  <a:solidFill>
                    <a:schemeClr val="tx1"/>
                  </a:solidFill>
                  <a:latin typeface="Times New Roman" panose="02020603050405020304" pitchFamily="18" charset="0"/>
                </a:defRPr>
              </a:lvl4pPr>
              <a:lvl5pPr marL="1714500" algn="l" defTabSz="857250">
                <a:defRPr sz="2400">
                  <a:solidFill>
                    <a:schemeClr val="tx1"/>
                  </a:solidFill>
                  <a:latin typeface="Times New Roman" panose="02020603050405020304" pitchFamily="18" charset="0"/>
                </a:defRPr>
              </a:lvl5pPr>
              <a:lvl6pPr marL="2171700" defTabSz="857250" eaLnBrk="0" fontAlgn="base" hangingPunct="0">
                <a:spcBef>
                  <a:spcPct val="0"/>
                </a:spcBef>
                <a:spcAft>
                  <a:spcPct val="0"/>
                </a:spcAft>
                <a:defRPr sz="2400">
                  <a:solidFill>
                    <a:schemeClr val="tx1"/>
                  </a:solidFill>
                  <a:latin typeface="Times New Roman" panose="02020603050405020304" pitchFamily="18" charset="0"/>
                </a:defRPr>
              </a:lvl6pPr>
              <a:lvl7pPr marL="2628900" defTabSz="857250" eaLnBrk="0" fontAlgn="base" hangingPunct="0">
                <a:spcBef>
                  <a:spcPct val="0"/>
                </a:spcBef>
                <a:spcAft>
                  <a:spcPct val="0"/>
                </a:spcAft>
                <a:defRPr sz="2400">
                  <a:solidFill>
                    <a:schemeClr val="tx1"/>
                  </a:solidFill>
                  <a:latin typeface="Times New Roman" panose="02020603050405020304" pitchFamily="18" charset="0"/>
                </a:defRPr>
              </a:lvl7pPr>
              <a:lvl8pPr marL="3086100" defTabSz="857250" eaLnBrk="0" fontAlgn="base" hangingPunct="0">
                <a:spcBef>
                  <a:spcPct val="0"/>
                </a:spcBef>
                <a:spcAft>
                  <a:spcPct val="0"/>
                </a:spcAft>
                <a:defRPr sz="2400">
                  <a:solidFill>
                    <a:schemeClr val="tx1"/>
                  </a:solidFill>
                  <a:latin typeface="Times New Roman" panose="02020603050405020304" pitchFamily="18" charset="0"/>
                </a:defRPr>
              </a:lvl8pPr>
              <a:lvl9pPr marL="3543300" defTabSz="85725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85725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mn-cs"/>
                </a:rPr>
                <a:t>Product</a:t>
              </a:r>
            </a:p>
            <a:p>
              <a:pPr marL="0" marR="0" lvl="0" indent="0" algn="ctr" defTabSz="85725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mn-cs"/>
                </a:rPr>
                <a:t>Features</a:t>
              </a:r>
            </a:p>
          </p:txBody>
        </p:sp>
        <p:sp>
          <p:nvSpPr>
            <p:cNvPr id="34" name="Rectangle 32">
              <a:extLst>
                <a:ext uri="{FF2B5EF4-FFF2-40B4-BE49-F238E27FC236}">
                  <a16:creationId xmlns:a16="http://schemas.microsoft.com/office/drawing/2014/main" id="{CDBD8E13-895D-4983-A566-AB285033DEF5}"/>
                </a:ext>
              </a:extLst>
            </p:cNvPr>
            <p:cNvSpPr>
              <a:spLocks noChangeArrowheads="1"/>
            </p:cNvSpPr>
            <p:nvPr/>
          </p:nvSpPr>
          <p:spPr bwMode="auto">
            <a:xfrm>
              <a:off x="4725988" y="1047750"/>
              <a:ext cx="1050925" cy="533400"/>
            </a:xfrm>
            <a:prstGeom prst="rect">
              <a:avLst/>
            </a:prstGeom>
            <a:gradFill rotWithShape="0">
              <a:gsLst>
                <a:gs pos="0">
                  <a:srgbClr val="004F47"/>
                </a:gs>
                <a:gs pos="100000">
                  <a:srgbClr val="004F47">
                    <a:gamma/>
                    <a:shade val="29804"/>
                    <a:invGamma/>
                  </a:srgb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8" tIns="156" rIns="308" bIns="156">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35" name="Rectangle 33">
              <a:extLst>
                <a:ext uri="{FF2B5EF4-FFF2-40B4-BE49-F238E27FC236}">
                  <a16:creationId xmlns:a16="http://schemas.microsoft.com/office/drawing/2014/main" id="{12FB04E2-B310-43DA-A6ED-ADF0D194F030}"/>
                </a:ext>
              </a:extLst>
            </p:cNvPr>
            <p:cNvSpPr>
              <a:spLocks noChangeArrowheads="1"/>
            </p:cNvSpPr>
            <p:nvPr/>
          </p:nvSpPr>
          <p:spPr bwMode="auto">
            <a:xfrm>
              <a:off x="5380038" y="1865313"/>
              <a:ext cx="1050925" cy="531812"/>
            </a:xfrm>
            <a:prstGeom prst="rect">
              <a:avLst/>
            </a:prstGeom>
            <a:gradFill rotWithShape="0">
              <a:gsLst>
                <a:gs pos="0">
                  <a:srgbClr val="00289E"/>
                </a:gs>
                <a:gs pos="100000">
                  <a:srgbClr val="00289E">
                    <a:gamma/>
                    <a:shade val="69804"/>
                    <a:invGamma/>
                  </a:srgb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8" tIns="156" rIns="308" bIns="156">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36" name="Rectangle 34">
              <a:extLst>
                <a:ext uri="{FF2B5EF4-FFF2-40B4-BE49-F238E27FC236}">
                  <a16:creationId xmlns:a16="http://schemas.microsoft.com/office/drawing/2014/main" id="{F6DB3A3C-32C8-4CAE-AC98-10074ED17C9E}"/>
                </a:ext>
              </a:extLst>
            </p:cNvPr>
            <p:cNvSpPr>
              <a:spLocks noChangeArrowheads="1"/>
            </p:cNvSpPr>
            <p:nvPr/>
          </p:nvSpPr>
          <p:spPr bwMode="auto">
            <a:xfrm>
              <a:off x="6734175" y="1865313"/>
              <a:ext cx="1052513" cy="531812"/>
            </a:xfrm>
            <a:prstGeom prst="rect">
              <a:avLst/>
            </a:prstGeom>
            <a:gradFill rotWithShape="0">
              <a:gsLst>
                <a:gs pos="0">
                  <a:srgbClr val="00289E"/>
                </a:gs>
                <a:gs pos="100000">
                  <a:srgbClr val="00289E">
                    <a:gamma/>
                    <a:shade val="69804"/>
                    <a:invGamma/>
                  </a:srgb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8" tIns="156" rIns="308" bIns="156">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37" name="Rectangle 35">
              <a:extLst>
                <a:ext uri="{FF2B5EF4-FFF2-40B4-BE49-F238E27FC236}">
                  <a16:creationId xmlns:a16="http://schemas.microsoft.com/office/drawing/2014/main" id="{89D8774A-5D17-4D0C-B180-88E61AE534EA}"/>
                </a:ext>
              </a:extLst>
            </p:cNvPr>
            <p:cNvSpPr>
              <a:spLocks noChangeArrowheads="1"/>
            </p:cNvSpPr>
            <p:nvPr/>
          </p:nvSpPr>
          <p:spPr bwMode="auto">
            <a:xfrm>
              <a:off x="6794500" y="1914525"/>
              <a:ext cx="931863" cy="433388"/>
            </a:xfrm>
            <a:prstGeom prst="rect">
              <a:avLst/>
            </a:prstGeom>
            <a:gradFill rotWithShape="0">
              <a:gsLst>
                <a:gs pos="0">
                  <a:srgbClr val="00289E">
                    <a:gamma/>
                    <a:shade val="69804"/>
                    <a:invGamma/>
                  </a:srgbClr>
                </a:gs>
                <a:gs pos="100000">
                  <a:srgbClr val="00289E"/>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8" tIns="156" rIns="308" bIns="156">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38" name="Rectangle 36">
              <a:extLst>
                <a:ext uri="{FF2B5EF4-FFF2-40B4-BE49-F238E27FC236}">
                  <a16:creationId xmlns:a16="http://schemas.microsoft.com/office/drawing/2014/main" id="{7CDEEB8B-6893-49C2-9BC6-DB6F08920ACE}"/>
                </a:ext>
              </a:extLst>
            </p:cNvPr>
            <p:cNvSpPr>
              <a:spLocks noChangeArrowheads="1"/>
            </p:cNvSpPr>
            <p:nvPr/>
          </p:nvSpPr>
          <p:spPr bwMode="auto">
            <a:xfrm>
              <a:off x="4017963" y="1865313"/>
              <a:ext cx="1052512" cy="531812"/>
            </a:xfrm>
            <a:prstGeom prst="rect">
              <a:avLst/>
            </a:prstGeom>
            <a:gradFill rotWithShape="0">
              <a:gsLst>
                <a:gs pos="0">
                  <a:srgbClr val="00289E"/>
                </a:gs>
                <a:gs pos="100000">
                  <a:srgbClr val="00289E">
                    <a:gamma/>
                    <a:shade val="69804"/>
                    <a:invGamma/>
                  </a:srgb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8" tIns="156" rIns="308" bIns="156">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39" name="Rectangle 37">
              <a:extLst>
                <a:ext uri="{FF2B5EF4-FFF2-40B4-BE49-F238E27FC236}">
                  <a16:creationId xmlns:a16="http://schemas.microsoft.com/office/drawing/2014/main" id="{A025BC13-6F95-40C0-BF79-C5BE22C51945}"/>
                </a:ext>
              </a:extLst>
            </p:cNvPr>
            <p:cNvSpPr>
              <a:spLocks noChangeArrowheads="1"/>
            </p:cNvSpPr>
            <p:nvPr/>
          </p:nvSpPr>
          <p:spPr bwMode="auto">
            <a:xfrm>
              <a:off x="4027488" y="5027613"/>
              <a:ext cx="1054100" cy="428625"/>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8" tIns="156" rIns="308" bIns="156">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40" name="Rectangle 38">
              <a:extLst>
                <a:ext uri="{FF2B5EF4-FFF2-40B4-BE49-F238E27FC236}">
                  <a16:creationId xmlns:a16="http://schemas.microsoft.com/office/drawing/2014/main" id="{B08B77D3-E399-47AC-B40A-02EBC67D955B}"/>
                </a:ext>
              </a:extLst>
            </p:cNvPr>
            <p:cNvSpPr>
              <a:spLocks noChangeArrowheads="1"/>
            </p:cNvSpPr>
            <p:nvPr/>
          </p:nvSpPr>
          <p:spPr bwMode="auto">
            <a:xfrm>
              <a:off x="6734175" y="3959225"/>
              <a:ext cx="1055688" cy="396875"/>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8" tIns="156" rIns="308" bIns="156">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41" name="Rectangle 39">
              <a:extLst>
                <a:ext uri="{FF2B5EF4-FFF2-40B4-BE49-F238E27FC236}">
                  <a16:creationId xmlns:a16="http://schemas.microsoft.com/office/drawing/2014/main" id="{5192A467-AF3D-4B80-9A22-038BB8B8FA96}"/>
                </a:ext>
              </a:extLst>
            </p:cNvPr>
            <p:cNvSpPr>
              <a:spLocks noChangeArrowheads="1"/>
            </p:cNvSpPr>
            <p:nvPr/>
          </p:nvSpPr>
          <p:spPr bwMode="auto">
            <a:xfrm>
              <a:off x="6734175" y="4433888"/>
              <a:ext cx="1055688" cy="40005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8" tIns="156" rIns="308" bIns="156">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42" name="Rectangle 40">
              <a:extLst>
                <a:ext uri="{FF2B5EF4-FFF2-40B4-BE49-F238E27FC236}">
                  <a16:creationId xmlns:a16="http://schemas.microsoft.com/office/drawing/2014/main" id="{701ACCB8-5792-48EB-A911-EFB924CBA394}"/>
                </a:ext>
              </a:extLst>
            </p:cNvPr>
            <p:cNvSpPr>
              <a:spLocks noChangeArrowheads="1"/>
            </p:cNvSpPr>
            <p:nvPr/>
          </p:nvSpPr>
          <p:spPr bwMode="auto">
            <a:xfrm>
              <a:off x="6734175" y="4897438"/>
              <a:ext cx="1055688" cy="39846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8" tIns="156" rIns="308" bIns="156">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43" name="Rectangle 41">
              <a:extLst>
                <a:ext uri="{FF2B5EF4-FFF2-40B4-BE49-F238E27FC236}">
                  <a16:creationId xmlns:a16="http://schemas.microsoft.com/office/drawing/2014/main" id="{8E35EF50-51F9-4EE9-B498-ECDE5F7A612B}"/>
                </a:ext>
              </a:extLst>
            </p:cNvPr>
            <p:cNvSpPr>
              <a:spLocks noChangeArrowheads="1"/>
            </p:cNvSpPr>
            <p:nvPr/>
          </p:nvSpPr>
          <p:spPr bwMode="auto">
            <a:xfrm>
              <a:off x="6734175" y="5367338"/>
              <a:ext cx="1055688" cy="53816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08" tIns="156" rIns="308" bIns="156">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44" name="Rectangle 42">
              <a:extLst>
                <a:ext uri="{FF2B5EF4-FFF2-40B4-BE49-F238E27FC236}">
                  <a16:creationId xmlns:a16="http://schemas.microsoft.com/office/drawing/2014/main" id="{7D49ED08-9883-4814-BD06-17B2F8FFB4B7}"/>
                </a:ext>
              </a:extLst>
            </p:cNvPr>
            <p:cNvSpPr>
              <a:spLocks noChangeArrowheads="1"/>
            </p:cNvSpPr>
            <p:nvPr/>
          </p:nvSpPr>
          <p:spPr bwMode="auto">
            <a:xfrm>
              <a:off x="1217613" y="3294063"/>
              <a:ext cx="1052512" cy="34925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8" tIns="156" rIns="308" bIns="156">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45" name="Rectangle 43">
              <a:extLst>
                <a:ext uri="{FF2B5EF4-FFF2-40B4-BE49-F238E27FC236}">
                  <a16:creationId xmlns:a16="http://schemas.microsoft.com/office/drawing/2014/main" id="{64D065BE-70A1-4FF1-A837-ABC2D708A93C}"/>
                </a:ext>
              </a:extLst>
            </p:cNvPr>
            <p:cNvSpPr>
              <a:spLocks noChangeArrowheads="1"/>
            </p:cNvSpPr>
            <p:nvPr/>
          </p:nvSpPr>
          <p:spPr bwMode="auto">
            <a:xfrm>
              <a:off x="2582863" y="4308475"/>
              <a:ext cx="1055687" cy="4826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8" tIns="156" rIns="308" bIns="156">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46" name="Rectangle 44">
              <a:extLst>
                <a:ext uri="{FF2B5EF4-FFF2-40B4-BE49-F238E27FC236}">
                  <a16:creationId xmlns:a16="http://schemas.microsoft.com/office/drawing/2014/main" id="{6F8973C1-0576-4310-8A46-ABBA0F30CDFF}"/>
                </a:ext>
              </a:extLst>
            </p:cNvPr>
            <p:cNvSpPr>
              <a:spLocks noChangeArrowheads="1"/>
            </p:cNvSpPr>
            <p:nvPr/>
          </p:nvSpPr>
          <p:spPr bwMode="auto">
            <a:xfrm>
              <a:off x="2582863" y="3862388"/>
              <a:ext cx="1055687" cy="39211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8" tIns="156" rIns="308" bIns="156">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47" name="Rectangle 45">
              <a:extLst>
                <a:ext uri="{FF2B5EF4-FFF2-40B4-BE49-F238E27FC236}">
                  <a16:creationId xmlns:a16="http://schemas.microsoft.com/office/drawing/2014/main" id="{1536E974-B4A8-43AA-B1EA-D68DCB6A0441}"/>
                </a:ext>
              </a:extLst>
            </p:cNvPr>
            <p:cNvSpPr>
              <a:spLocks noChangeArrowheads="1"/>
            </p:cNvSpPr>
            <p:nvPr/>
          </p:nvSpPr>
          <p:spPr bwMode="auto">
            <a:xfrm>
              <a:off x="2925763" y="6022975"/>
              <a:ext cx="473075" cy="24606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8" tIns="156" rIns="308" bIns="156">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48" name="Rectangle 46">
              <a:extLst>
                <a:ext uri="{FF2B5EF4-FFF2-40B4-BE49-F238E27FC236}">
                  <a16:creationId xmlns:a16="http://schemas.microsoft.com/office/drawing/2014/main" id="{EAA70B06-42C4-4F3C-9BE7-E830F9FD91AD}"/>
                </a:ext>
              </a:extLst>
            </p:cNvPr>
            <p:cNvSpPr>
              <a:spLocks noChangeArrowheads="1"/>
            </p:cNvSpPr>
            <p:nvPr/>
          </p:nvSpPr>
          <p:spPr bwMode="auto">
            <a:xfrm>
              <a:off x="3467100" y="6021388"/>
              <a:ext cx="1628775"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8" tIns="156" rIns="308" bIns="156">
              <a:spAutoFit/>
            </a:bodyPr>
            <a:lstStyle>
              <a:lvl1pPr algn="l" defTabSz="857250">
                <a:defRPr sz="2400">
                  <a:solidFill>
                    <a:schemeClr val="tx1"/>
                  </a:solidFill>
                  <a:latin typeface="Times New Roman" panose="02020603050405020304" pitchFamily="18" charset="0"/>
                </a:defRPr>
              </a:lvl1pPr>
              <a:lvl2pPr marL="428625" algn="l" defTabSz="857250">
                <a:defRPr sz="2400">
                  <a:solidFill>
                    <a:schemeClr val="tx1"/>
                  </a:solidFill>
                  <a:latin typeface="Times New Roman" panose="02020603050405020304" pitchFamily="18" charset="0"/>
                </a:defRPr>
              </a:lvl2pPr>
              <a:lvl3pPr marL="857250" algn="l" defTabSz="857250">
                <a:defRPr sz="2400">
                  <a:solidFill>
                    <a:schemeClr val="tx1"/>
                  </a:solidFill>
                  <a:latin typeface="Times New Roman" panose="02020603050405020304" pitchFamily="18" charset="0"/>
                </a:defRPr>
              </a:lvl3pPr>
              <a:lvl4pPr marL="1285875" algn="l" defTabSz="857250">
                <a:defRPr sz="2400">
                  <a:solidFill>
                    <a:schemeClr val="tx1"/>
                  </a:solidFill>
                  <a:latin typeface="Times New Roman" panose="02020603050405020304" pitchFamily="18" charset="0"/>
                </a:defRPr>
              </a:lvl4pPr>
              <a:lvl5pPr marL="1714500" algn="l" defTabSz="857250">
                <a:defRPr sz="2400">
                  <a:solidFill>
                    <a:schemeClr val="tx1"/>
                  </a:solidFill>
                  <a:latin typeface="Times New Roman" panose="02020603050405020304" pitchFamily="18" charset="0"/>
                </a:defRPr>
              </a:lvl5pPr>
              <a:lvl6pPr marL="2171700" defTabSz="857250" eaLnBrk="0" fontAlgn="base" hangingPunct="0">
                <a:spcBef>
                  <a:spcPct val="0"/>
                </a:spcBef>
                <a:spcAft>
                  <a:spcPct val="0"/>
                </a:spcAft>
                <a:defRPr sz="2400">
                  <a:solidFill>
                    <a:schemeClr val="tx1"/>
                  </a:solidFill>
                  <a:latin typeface="Times New Roman" panose="02020603050405020304" pitchFamily="18" charset="0"/>
                </a:defRPr>
              </a:lvl6pPr>
              <a:lvl7pPr marL="2628900" defTabSz="857250" eaLnBrk="0" fontAlgn="base" hangingPunct="0">
                <a:spcBef>
                  <a:spcPct val="0"/>
                </a:spcBef>
                <a:spcAft>
                  <a:spcPct val="0"/>
                </a:spcAft>
                <a:defRPr sz="2400">
                  <a:solidFill>
                    <a:schemeClr val="tx1"/>
                  </a:solidFill>
                  <a:latin typeface="Times New Roman" panose="02020603050405020304" pitchFamily="18" charset="0"/>
                </a:defRPr>
              </a:lvl7pPr>
              <a:lvl8pPr marL="3086100" defTabSz="857250" eaLnBrk="0" fontAlgn="base" hangingPunct="0">
                <a:spcBef>
                  <a:spcPct val="0"/>
                </a:spcBef>
                <a:spcAft>
                  <a:spcPct val="0"/>
                </a:spcAft>
                <a:defRPr sz="2400">
                  <a:solidFill>
                    <a:schemeClr val="tx1"/>
                  </a:solidFill>
                  <a:latin typeface="Times New Roman" panose="02020603050405020304" pitchFamily="18" charset="0"/>
                </a:defRPr>
              </a:lvl8pPr>
              <a:lvl9pPr marL="3543300" defTabSz="85725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857250" rtl="0" eaLnBrk="1" fontAlgn="auto" latinLnBrk="0" hangingPunct="1">
                <a:lnSpc>
                  <a:spcPct val="100000"/>
                </a:lnSpc>
                <a:spcBef>
                  <a:spcPts val="0"/>
                </a:spcBef>
                <a:spcAft>
                  <a:spcPts val="0"/>
                </a:spcAft>
                <a:buClrTx/>
                <a:buSzTx/>
                <a:buFontTx/>
                <a:buNone/>
                <a:tabLst/>
                <a:defRPr/>
              </a:pPr>
              <a:r>
                <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Idea/Need Statement</a:t>
              </a:r>
            </a:p>
          </p:txBody>
        </p:sp>
        <p:sp>
          <p:nvSpPr>
            <p:cNvPr id="49" name="Rectangle 47">
              <a:extLst>
                <a:ext uri="{FF2B5EF4-FFF2-40B4-BE49-F238E27FC236}">
                  <a16:creationId xmlns:a16="http://schemas.microsoft.com/office/drawing/2014/main" id="{48C7D7B9-E2CC-44AA-8646-EDAFD0F27ABE}"/>
                </a:ext>
              </a:extLst>
            </p:cNvPr>
            <p:cNvSpPr>
              <a:spLocks noChangeArrowheads="1"/>
            </p:cNvSpPr>
            <p:nvPr/>
          </p:nvSpPr>
          <p:spPr bwMode="auto">
            <a:xfrm>
              <a:off x="6172200" y="6021388"/>
              <a:ext cx="884238"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8" tIns="156" rIns="308" bIns="156">
              <a:spAutoFit/>
            </a:bodyPr>
            <a:lstStyle>
              <a:lvl1pPr algn="l" defTabSz="857250">
                <a:defRPr sz="2400">
                  <a:solidFill>
                    <a:schemeClr val="tx1"/>
                  </a:solidFill>
                  <a:latin typeface="Times New Roman" panose="02020603050405020304" pitchFamily="18" charset="0"/>
                </a:defRPr>
              </a:lvl1pPr>
              <a:lvl2pPr marL="428625" algn="l" defTabSz="857250">
                <a:defRPr sz="2400">
                  <a:solidFill>
                    <a:schemeClr val="tx1"/>
                  </a:solidFill>
                  <a:latin typeface="Times New Roman" panose="02020603050405020304" pitchFamily="18" charset="0"/>
                </a:defRPr>
              </a:lvl2pPr>
              <a:lvl3pPr marL="857250" algn="l" defTabSz="857250">
                <a:defRPr sz="2400">
                  <a:solidFill>
                    <a:schemeClr val="tx1"/>
                  </a:solidFill>
                  <a:latin typeface="Times New Roman" panose="02020603050405020304" pitchFamily="18" charset="0"/>
                </a:defRPr>
              </a:lvl3pPr>
              <a:lvl4pPr marL="1285875" algn="l" defTabSz="857250">
                <a:defRPr sz="2400">
                  <a:solidFill>
                    <a:schemeClr val="tx1"/>
                  </a:solidFill>
                  <a:latin typeface="Times New Roman" panose="02020603050405020304" pitchFamily="18" charset="0"/>
                </a:defRPr>
              </a:lvl4pPr>
              <a:lvl5pPr marL="1714500" algn="l" defTabSz="857250">
                <a:defRPr sz="2400">
                  <a:solidFill>
                    <a:schemeClr val="tx1"/>
                  </a:solidFill>
                  <a:latin typeface="Times New Roman" panose="02020603050405020304" pitchFamily="18" charset="0"/>
                </a:defRPr>
              </a:lvl5pPr>
              <a:lvl6pPr marL="2171700" defTabSz="857250" eaLnBrk="0" fontAlgn="base" hangingPunct="0">
                <a:spcBef>
                  <a:spcPct val="0"/>
                </a:spcBef>
                <a:spcAft>
                  <a:spcPct val="0"/>
                </a:spcAft>
                <a:defRPr sz="2400">
                  <a:solidFill>
                    <a:schemeClr val="tx1"/>
                  </a:solidFill>
                  <a:latin typeface="Times New Roman" panose="02020603050405020304" pitchFamily="18" charset="0"/>
                </a:defRPr>
              </a:lvl6pPr>
              <a:lvl7pPr marL="2628900" defTabSz="857250" eaLnBrk="0" fontAlgn="base" hangingPunct="0">
                <a:spcBef>
                  <a:spcPct val="0"/>
                </a:spcBef>
                <a:spcAft>
                  <a:spcPct val="0"/>
                </a:spcAft>
                <a:defRPr sz="2400">
                  <a:solidFill>
                    <a:schemeClr val="tx1"/>
                  </a:solidFill>
                  <a:latin typeface="Times New Roman" panose="02020603050405020304" pitchFamily="18" charset="0"/>
                </a:defRPr>
              </a:lvl7pPr>
              <a:lvl8pPr marL="3086100" defTabSz="857250" eaLnBrk="0" fontAlgn="base" hangingPunct="0">
                <a:spcBef>
                  <a:spcPct val="0"/>
                </a:spcBef>
                <a:spcAft>
                  <a:spcPct val="0"/>
                </a:spcAft>
                <a:defRPr sz="2400">
                  <a:solidFill>
                    <a:schemeClr val="tx1"/>
                  </a:solidFill>
                  <a:latin typeface="Times New Roman" panose="02020603050405020304" pitchFamily="18" charset="0"/>
                </a:defRPr>
              </a:lvl8pPr>
              <a:lvl9pPr marL="3543300" defTabSz="85725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857250" rtl="0" eaLnBrk="1" fontAlgn="auto" latinLnBrk="0" hangingPunct="1">
                <a:lnSpc>
                  <a:spcPct val="100000"/>
                </a:lnSpc>
                <a:spcBef>
                  <a:spcPts val="0"/>
                </a:spcBef>
                <a:spcAft>
                  <a:spcPts val="0"/>
                </a:spcAft>
                <a:buClrTx/>
                <a:buSzTx/>
                <a:buFontTx/>
                <a:buNone/>
                <a:tabLst/>
                <a:defRPr/>
              </a:pPr>
              <a:r>
                <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mn-cs"/>
                </a:rPr>
                <a:t>Group Title</a:t>
              </a:r>
            </a:p>
          </p:txBody>
        </p:sp>
        <p:sp>
          <p:nvSpPr>
            <p:cNvPr id="50" name="Rectangle 48">
              <a:extLst>
                <a:ext uri="{FF2B5EF4-FFF2-40B4-BE49-F238E27FC236}">
                  <a16:creationId xmlns:a16="http://schemas.microsoft.com/office/drawing/2014/main" id="{FE7D4518-67B2-4718-B0C8-9DFCA58B168A}"/>
                </a:ext>
              </a:extLst>
            </p:cNvPr>
            <p:cNvSpPr>
              <a:spLocks noChangeArrowheads="1"/>
            </p:cNvSpPr>
            <p:nvPr/>
          </p:nvSpPr>
          <p:spPr bwMode="auto">
            <a:xfrm>
              <a:off x="5657850" y="6022975"/>
              <a:ext cx="484188" cy="258763"/>
            </a:xfrm>
            <a:prstGeom prst="rect">
              <a:avLst/>
            </a:prstGeom>
            <a:gradFill rotWithShape="0">
              <a:gsLst>
                <a:gs pos="0">
                  <a:srgbClr val="00289E">
                    <a:gamma/>
                    <a:shade val="69804"/>
                    <a:invGamma/>
                  </a:srgbClr>
                </a:gs>
                <a:gs pos="100000">
                  <a:srgbClr val="00289E"/>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8" tIns="156" rIns="308" bIns="156">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51" name="Rectangle 50">
              <a:extLst>
                <a:ext uri="{FF2B5EF4-FFF2-40B4-BE49-F238E27FC236}">
                  <a16:creationId xmlns:a16="http://schemas.microsoft.com/office/drawing/2014/main" id="{3078F099-6A00-479B-8128-6D3453B23B4C}"/>
                </a:ext>
              </a:extLst>
            </p:cNvPr>
            <p:cNvSpPr>
              <a:spLocks noChangeArrowheads="1"/>
            </p:cNvSpPr>
            <p:nvPr/>
          </p:nvSpPr>
          <p:spPr bwMode="auto">
            <a:xfrm>
              <a:off x="2652713" y="1960563"/>
              <a:ext cx="9286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8" tIns="156" rIns="308" bIns="156">
              <a:spAutoFit/>
            </a:bodyPr>
            <a:lstStyle>
              <a:lvl1pPr algn="l" defTabSz="857250">
                <a:defRPr sz="2400">
                  <a:solidFill>
                    <a:schemeClr val="tx1"/>
                  </a:solidFill>
                  <a:latin typeface="Times New Roman" panose="02020603050405020304" pitchFamily="18" charset="0"/>
                </a:defRPr>
              </a:lvl1pPr>
              <a:lvl2pPr marL="428625" algn="l" defTabSz="857250">
                <a:defRPr sz="2400">
                  <a:solidFill>
                    <a:schemeClr val="tx1"/>
                  </a:solidFill>
                  <a:latin typeface="Times New Roman" panose="02020603050405020304" pitchFamily="18" charset="0"/>
                </a:defRPr>
              </a:lvl2pPr>
              <a:lvl3pPr marL="857250" algn="l" defTabSz="857250">
                <a:defRPr sz="2400">
                  <a:solidFill>
                    <a:schemeClr val="tx1"/>
                  </a:solidFill>
                  <a:latin typeface="Times New Roman" panose="02020603050405020304" pitchFamily="18" charset="0"/>
                </a:defRPr>
              </a:lvl3pPr>
              <a:lvl4pPr marL="1285875" algn="l" defTabSz="857250">
                <a:defRPr sz="2400">
                  <a:solidFill>
                    <a:schemeClr val="tx1"/>
                  </a:solidFill>
                  <a:latin typeface="Times New Roman" panose="02020603050405020304" pitchFamily="18" charset="0"/>
                </a:defRPr>
              </a:lvl4pPr>
              <a:lvl5pPr marL="1714500" algn="l" defTabSz="857250">
                <a:defRPr sz="2400">
                  <a:solidFill>
                    <a:schemeClr val="tx1"/>
                  </a:solidFill>
                  <a:latin typeface="Times New Roman" panose="02020603050405020304" pitchFamily="18" charset="0"/>
                </a:defRPr>
              </a:lvl5pPr>
              <a:lvl6pPr marL="2171700" defTabSz="857250" eaLnBrk="0" fontAlgn="base" hangingPunct="0">
                <a:spcBef>
                  <a:spcPct val="0"/>
                </a:spcBef>
                <a:spcAft>
                  <a:spcPct val="0"/>
                </a:spcAft>
                <a:defRPr sz="2400">
                  <a:solidFill>
                    <a:schemeClr val="tx1"/>
                  </a:solidFill>
                  <a:latin typeface="Times New Roman" panose="02020603050405020304" pitchFamily="18" charset="0"/>
                </a:defRPr>
              </a:lvl6pPr>
              <a:lvl7pPr marL="2628900" defTabSz="857250" eaLnBrk="0" fontAlgn="base" hangingPunct="0">
                <a:spcBef>
                  <a:spcPct val="0"/>
                </a:spcBef>
                <a:spcAft>
                  <a:spcPct val="0"/>
                </a:spcAft>
                <a:defRPr sz="2400">
                  <a:solidFill>
                    <a:schemeClr val="tx1"/>
                  </a:solidFill>
                  <a:latin typeface="Times New Roman" panose="02020603050405020304" pitchFamily="18" charset="0"/>
                </a:defRPr>
              </a:lvl7pPr>
              <a:lvl8pPr marL="3086100" defTabSz="857250" eaLnBrk="0" fontAlgn="base" hangingPunct="0">
                <a:spcBef>
                  <a:spcPct val="0"/>
                </a:spcBef>
                <a:spcAft>
                  <a:spcPct val="0"/>
                </a:spcAft>
                <a:defRPr sz="2400">
                  <a:solidFill>
                    <a:schemeClr val="tx1"/>
                  </a:solidFill>
                  <a:latin typeface="Times New Roman" panose="02020603050405020304" pitchFamily="18" charset="0"/>
                </a:defRPr>
              </a:lvl8pPr>
              <a:lvl9pPr marL="3543300" defTabSz="85725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85725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mn-cs"/>
                </a:rPr>
                <a:t>Product</a:t>
              </a:r>
            </a:p>
            <a:p>
              <a:pPr marL="0" marR="0" lvl="0" indent="0" algn="ctr" defTabSz="85725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mn-cs"/>
                </a:rPr>
                <a:t>Performance</a:t>
              </a:r>
            </a:p>
          </p:txBody>
        </p:sp>
        <p:sp>
          <p:nvSpPr>
            <p:cNvPr id="52" name="Rectangle 51">
              <a:extLst>
                <a:ext uri="{FF2B5EF4-FFF2-40B4-BE49-F238E27FC236}">
                  <a16:creationId xmlns:a16="http://schemas.microsoft.com/office/drawing/2014/main" id="{1F501D16-5164-4D45-A407-612935437988}"/>
                </a:ext>
              </a:extLst>
            </p:cNvPr>
            <p:cNvSpPr>
              <a:spLocks noChangeArrowheads="1"/>
            </p:cNvSpPr>
            <p:nvPr/>
          </p:nvSpPr>
          <p:spPr bwMode="auto">
            <a:xfrm>
              <a:off x="4237038" y="2024063"/>
              <a:ext cx="585787" cy="18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8" tIns="156" rIns="308" bIns="156">
              <a:spAutoFit/>
            </a:bodyPr>
            <a:lstStyle>
              <a:lvl1pPr algn="l" defTabSz="857250">
                <a:defRPr sz="2400">
                  <a:solidFill>
                    <a:schemeClr val="tx1"/>
                  </a:solidFill>
                  <a:latin typeface="Times New Roman" panose="02020603050405020304" pitchFamily="18" charset="0"/>
                </a:defRPr>
              </a:lvl1pPr>
              <a:lvl2pPr marL="428625" algn="l" defTabSz="857250">
                <a:defRPr sz="2400">
                  <a:solidFill>
                    <a:schemeClr val="tx1"/>
                  </a:solidFill>
                  <a:latin typeface="Times New Roman" panose="02020603050405020304" pitchFamily="18" charset="0"/>
                </a:defRPr>
              </a:lvl2pPr>
              <a:lvl3pPr marL="857250" algn="l" defTabSz="857250">
                <a:defRPr sz="2400">
                  <a:solidFill>
                    <a:schemeClr val="tx1"/>
                  </a:solidFill>
                  <a:latin typeface="Times New Roman" panose="02020603050405020304" pitchFamily="18" charset="0"/>
                </a:defRPr>
              </a:lvl3pPr>
              <a:lvl4pPr marL="1285875" algn="l" defTabSz="857250">
                <a:defRPr sz="2400">
                  <a:solidFill>
                    <a:schemeClr val="tx1"/>
                  </a:solidFill>
                  <a:latin typeface="Times New Roman" panose="02020603050405020304" pitchFamily="18" charset="0"/>
                </a:defRPr>
              </a:lvl4pPr>
              <a:lvl5pPr marL="1714500" algn="l" defTabSz="857250">
                <a:defRPr sz="2400">
                  <a:solidFill>
                    <a:schemeClr val="tx1"/>
                  </a:solidFill>
                  <a:latin typeface="Times New Roman" panose="02020603050405020304" pitchFamily="18" charset="0"/>
                </a:defRPr>
              </a:lvl5pPr>
              <a:lvl6pPr marL="2171700" defTabSz="857250" eaLnBrk="0" fontAlgn="base" hangingPunct="0">
                <a:spcBef>
                  <a:spcPct val="0"/>
                </a:spcBef>
                <a:spcAft>
                  <a:spcPct val="0"/>
                </a:spcAft>
                <a:defRPr sz="2400">
                  <a:solidFill>
                    <a:schemeClr val="tx1"/>
                  </a:solidFill>
                  <a:latin typeface="Times New Roman" panose="02020603050405020304" pitchFamily="18" charset="0"/>
                </a:defRPr>
              </a:lvl6pPr>
              <a:lvl7pPr marL="2628900" defTabSz="857250" eaLnBrk="0" fontAlgn="base" hangingPunct="0">
                <a:spcBef>
                  <a:spcPct val="0"/>
                </a:spcBef>
                <a:spcAft>
                  <a:spcPct val="0"/>
                </a:spcAft>
                <a:defRPr sz="2400">
                  <a:solidFill>
                    <a:schemeClr val="tx1"/>
                  </a:solidFill>
                  <a:latin typeface="Times New Roman" panose="02020603050405020304" pitchFamily="18" charset="0"/>
                </a:defRPr>
              </a:lvl7pPr>
              <a:lvl8pPr marL="3086100" defTabSz="857250" eaLnBrk="0" fontAlgn="base" hangingPunct="0">
                <a:spcBef>
                  <a:spcPct val="0"/>
                </a:spcBef>
                <a:spcAft>
                  <a:spcPct val="0"/>
                </a:spcAft>
                <a:defRPr sz="2400">
                  <a:solidFill>
                    <a:schemeClr val="tx1"/>
                  </a:solidFill>
                  <a:latin typeface="Times New Roman" panose="02020603050405020304" pitchFamily="18" charset="0"/>
                </a:defRPr>
              </a:lvl8pPr>
              <a:lvl9pPr marL="3543300" defTabSz="85725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85725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mn-cs"/>
                </a:rPr>
                <a:t>Support</a:t>
              </a:r>
            </a:p>
          </p:txBody>
        </p:sp>
        <p:sp>
          <p:nvSpPr>
            <p:cNvPr id="53" name="Rectangle 52">
              <a:extLst>
                <a:ext uri="{FF2B5EF4-FFF2-40B4-BE49-F238E27FC236}">
                  <a16:creationId xmlns:a16="http://schemas.microsoft.com/office/drawing/2014/main" id="{C44BE059-332D-4159-9322-8BB0C5FB635D}"/>
                </a:ext>
              </a:extLst>
            </p:cNvPr>
            <p:cNvSpPr>
              <a:spLocks noChangeArrowheads="1"/>
            </p:cNvSpPr>
            <p:nvPr/>
          </p:nvSpPr>
          <p:spPr bwMode="auto">
            <a:xfrm>
              <a:off x="5688013" y="2024063"/>
              <a:ext cx="406400" cy="18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8" tIns="156" rIns="308" bIns="156">
              <a:spAutoFit/>
            </a:bodyPr>
            <a:lstStyle>
              <a:lvl1pPr algn="l" defTabSz="857250">
                <a:defRPr sz="2400">
                  <a:solidFill>
                    <a:schemeClr val="tx1"/>
                  </a:solidFill>
                  <a:latin typeface="Times New Roman" panose="02020603050405020304" pitchFamily="18" charset="0"/>
                </a:defRPr>
              </a:lvl1pPr>
              <a:lvl2pPr marL="428625" algn="l" defTabSz="857250">
                <a:defRPr sz="2400">
                  <a:solidFill>
                    <a:schemeClr val="tx1"/>
                  </a:solidFill>
                  <a:latin typeface="Times New Roman" panose="02020603050405020304" pitchFamily="18" charset="0"/>
                </a:defRPr>
              </a:lvl2pPr>
              <a:lvl3pPr marL="857250" algn="l" defTabSz="857250">
                <a:defRPr sz="2400">
                  <a:solidFill>
                    <a:schemeClr val="tx1"/>
                  </a:solidFill>
                  <a:latin typeface="Times New Roman" panose="02020603050405020304" pitchFamily="18" charset="0"/>
                </a:defRPr>
              </a:lvl3pPr>
              <a:lvl4pPr marL="1285875" algn="l" defTabSz="857250">
                <a:defRPr sz="2400">
                  <a:solidFill>
                    <a:schemeClr val="tx1"/>
                  </a:solidFill>
                  <a:latin typeface="Times New Roman" panose="02020603050405020304" pitchFamily="18" charset="0"/>
                </a:defRPr>
              </a:lvl4pPr>
              <a:lvl5pPr marL="1714500" algn="l" defTabSz="857250">
                <a:defRPr sz="2400">
                  <a:solidFill>
                    <a:schemeClr val="tx1"/>
                  </a:solidFill>
                  <a:latin typeface="Times New Roman" panose="02020603050405020304" pitchFamily="18" charset="0"/>
                </a:defRPr>
              </a:lvl5pPr>
              <a:lvl6pPr marL="2171700" defTabSz="857250" eaLnBrk="0" fontAlgn="base" hangingPunct="0">
                <a:spcBef>
                  <a:spcPct val="0"/>
                </a:spcBef>
                <a:spcAft>
                  <a:spcPct val="0"/>
                </a:spcAft>
                <a:defRPr sz="2400">
                  <a:solidFill>
                    <a:schemeClr val="tx1"/>
                  </a:solidFill>
                  <a:latin typeface="Times New Roman" panose="02020603050405020304" pitchFamily="18" charset="0"/>
                </a:defRPr>
              </a:lvl6pPr>
              <a:lvl7pPr marL="2628900" defTabSz="857250" eaLnBrk="0" fontAlgn="base" hangingPunct="0">
                <a:spcBef>
                  <a:spcPct val="0"/>
                </a:spcBef>
                <a:spcAft>
                  <a:spcPct val="0"/>
                </a:spcAft>
                <a:defRPr sz="2400">
                  <a:solidFill>
                    <a:schemeClr val="tx1"/>
                  </a:solidFill>
                  <a:latin typeface="Times New Roman" panose="02020603050405020304" pitchFamily="18" charset="0"/>
                </a:defRPr>
              </a:lvl7pPr>
              <a:lvl8pPr marL="3086100" defTabSz="857250" eaLnBrk="0" fontAlgn="base" hangingPunct="0">
                <a:spcBef>
                  <a:spcPct val="0"/>
                </a:spcBef>
                <a:spcAft>
                  <a:spcPct val="0"/>
                </a:spcAft>
                <a:defRPr sz="2400">
                  <a:solidFill>
                    <a:schemeClr val="tx1"/>
                  </a:solidFill>
                  <a:latin typeface="Times New Roman" panose="02020603050405020304" pitchFamily="18" charset="0"/>
                </a:defRPr>
              </a:lvl8pPr>
              <a:lvl9pPr marL="3543300" defTabSz="85725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85725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mn-cs"/>
                </a:rPr>
                <a:t>Other</a:t>
              </a:r>
            </a:p>
          </p:txBody>
        </p:sp>
        <p:sp>
          <p:nvSpPr>
            <p:cNvPr id="54" name="Rectangle 53">
              <a:extLst>
                <a:ext uri="{FF2B5EF4-FFF2-40B4-BE49-F238E27FC236}">
                  <a16:creationId xmlns:a16="http://schemas.microsoft.com/office/drawing/2014/main" id="{1431D224-09BA-4F81-ACD9-E5036129BCA1}"/>
                </a:ext>
              </a:extLst>
            </p:cNvPr>
            <p:cNvSpPr>
              <a:spLocks noChangeArrowheads="1"/>
            </p:cNvSpPr>
            <p:nvPr/>
          </p:nvSpPr>
          <p:spPr bwMode="auto">
            <a:xfrm>
              <a:off x="6999288" y="2036763"/>
              <a:ext cx="550862" cy="18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8" tIns="156" rIns="308" bIns="156">
              <a:spAutoFit/>
            </a:bodyPr>
            <a:lstStyle>
              <a:lvl1pPr algn="l" defTabSz="857250">
                <a:defRPr sz="2400">
                  <a:solidFill>
                    <a:schemeClr val="tx1"/>
                  </a:solidFill>
                  <a:latin typeface="Times New Roman" panose="02020603050405020304" pitchFamily="18" charset="0"/>
                </a:defRPr>
              </a:lvl1pPr>
              <a:lvl2pPr marL="428625" algn="l" defTabSz="857250">
                <a:defRPr sz="2400">
                  <a:solidFill>
                    <a:schemeClr val="tx1"/>
                  </a:solidFill>
                  <a:latin typeface="Times New Roman" panose="02020603050405020304" pitchFamily="18" charset="0"/>
                </a:defRPr>
              </a:lvl2pPr>
              <a:lvl3pPr marL="857250" algn="l" defTabSz="857250">
                <a:defRPr sz="2400">
                  <a:solidFill>
                    <a:schemeClr val="tx1"/>
                  </a:solidFill>
                  <a:latin typeface="Times New Roman" panose="02020603050405020304" pitchFamily="18" charset="0"/>
                </a:defRPr>
              </a:lvl3pPr>
              <a:lvl4pPr marL="1285875" algn="l" defTabSz="857250">
                <a:defRPr sz="2400">
                  <a:solidFill>
                    <a:schemeClr val="tx1"/>
                  </a:solidFill>
                  <a:latin typeface="Times New Roman" panose="02020603050405020304" pitchFamily="18" charset="0"/>
                </a:defRPr>
              </a:lvl4pPr>
              <a:lvl5pPr marL="1714500" algn="l" defTabSz="857250">
                <a:defRPr sz="2400">
                  <a:solidFill>
                    <a:schemeClr val="tx1"/>
                  </a:solidFill>
                  <a:latin typeface="Times New Roman" panose="02020603050405020304" pitchFamily="18" charset="0"/>
                </a:defRPr>
              </a:lvl5pPr>
              <a:lvl6pPr marL="2171700" defTabSz="857250" eaLnBrk="0" fontAlgn="base" hangingPunct="0">
                <a:spcBef>
                  <a:spcPct val="0"/>
                </a:spcBef>
                <a:spcAft>
                  <a:spcPct val="0"/>
                </a:spcAft>
                <a:defRPr sz="2400">
                  <a:solidFill>
                    <a:schemeClr val="tx1"/>
                  </a:solidFill>
                  <a:latin typeface="Times New Roman" panose="02020603050405020304" pitchFamily="18" charset="0"/>
                </a:defRPr>
              </a:lvl6pPr>
              <a:lvl7pPr marL="2628900" defTabSz="857250" eaLnBrk="0" fontAlgn="base" hangingPunct="0">
                <a:spcBef>
                  <a:spcPct val="0"/>
                </a:spcBef>
                <a:spcAft>
                  <a:spcPct val="0"/>
                </a:spcAft>
                <a:defRPr sz="2400">
                  <a:solidFill>
                    <a:schemeClr val="tx1"/>
                  </a:solidFill>
                  <a:latin typeface="Times New Roman" panose="02020603050405020304" pitchFamily="18" charset="0"/>
                </a:defRPr>
              </a:lvl7pPr>
              <a:lvl8pPr marL="3086100" defTabSz="857250" eaLnBrk="0" fontAlgn="base" hangingPunct="0">
                <a:spcBef>
                  <a:spcPct val="0"/>
                </a:spcBef>
                <a:spcAft>
                  <a:spcPct val="0"/>
                </a:spcAft>
                <a:defRPr sz="2400">
                  <a:solidFill>
                    <a:schemeClr val="tx1"/>
                  </a:solidFill>
                  <a:latin typeface="Times New Roman" panose="02020603050405020304" pitchFamily="18" charset="0"/>
                </a:defRPr>
              </a:lvl8pPr>
              <a:lvl9pPr marL="3543300" defTabSz="85725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85725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mn-cs"/>
                </a:rPr>
                <a:t>Internal</a:t>
              </a:r>
            </a:p>
          </p:txBody>
        </p:sp>
        <p:sp>
          <p:nvSpPr>
            <p:cNvPr id="55" name="Rectangle 54">
              <a:extLst>
                <a:ext uri="{FF2B5EF4-FFF2-40B4-BE49-F238E27FC236}">
                  <a16:creationId xmlns:a16="http://schemas.microsoft.com/office/drawing/2014/main" id="{1CA0182D-2023-4E95-A6DB-02360423CEB0}"/>
                </a:ext>
              </a:extLst>
            </p:cNvPr>
            <p:cNvSpPr>
              <a:spLocks noChangeArrowheads="1"/>
            </p:cNvSpPr>
            <p:nvPr/>
          </p:nvSpPr>
          <p:spPr bwMode="auto">
            <a:xfrm>
              <a:off x="1320800" y="2962275"/>
              <a:ext cx="80327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8" tIns="156" rIns="308" bIns="156">
              <a:spAutoFit/>
            </a:bodyPr>
            <a:lstStyle>
              <a:lvl1pPr algn="l" defTabSz="857250">
                <a:defRPr sz="2400">
                  <a:solidFill>
                    <a:schemeClr val="tx1"/>
                  </a:solidFill>
                  <a:latin typeface="Times New Roman" panose="02020603050405020304" pitchFamily="18" charset="0"/>
                </a:defRPr>
              </a:lvl1pPr>
              <a:lvl2pPr marL="428625" algn="l" defTabSz="857250">
                <a:defRPr sz="2400">
                  <a:solidFill>
                    <a:schemeClr val="tx1"/>
                  </a:solidFill>
                  <a:latin typeface="Times New Roman" panose="02020603050405020304" pitchFamily="18" charset="0"/>
                </a:defRPr>
              </a:lvl2pPr>
              <a:lvl3pPr marL="857250" algn="l" defTabSz="857250">
                <a:defRPr sz="2400">
                  <a:solidFill>
                    <a:schemeClr val="tx1"/>
                  </a:solidFill>
                  <a:latin typeface="Times New Roman" panose="02020603050405020304" pitchFamily="18" charset="0"/>
                </a:defRPr>
              </a:lvl3pPr>
              <a:lvl4pPr marL="1285875" algn="l" defTabSz="857250">
                <a:defRPr sz="2400">
                  <a:solidFill>
                    <a:schemeClr val="tx1"/>
                  </a:solidFill>
                  <a:latin typeface="Times New Roman" panose="02020603050405020304" pitchFamily="18" charset="0"/>
                </a:defRPr>
              </a:lvl4pPr>
              <a:lvl5pPr marL="1714500" algn="l" defTabSz="857250">
                <a:defRPr sz="2400">
                  <a:solidFill>
                    <a:schemeClr val="tx1"/>
                  </a:solidFill>
                  <a:latin typeface="Times New Roman" panose="02020603050405020304" pitchFamily="18" charset="0"/>
                </a:defRPr>
              </a:lvl5pPr>
              <a:lvl6pPr marL="2171700" defTabSz="857250" eaLnBrk="0" fontAlgn="base" hangingPunct="0">
                <a:spcBef>
                  <a:spcPct val="0"/>
                </a:spcBef>
                <a:spcAft>
                  <a:spcPct val="0"/>
                </a:spcAft>
                <a:defRPr sz="2400">
                  <a:solidFill>
                    <a:schemeClr val="tx1"/>
                  </a:solidFill>
                  <a:latin typeface="Times New Roman" panose="02020603050405020304" pitchFamily="18" charset="0"/>
                </a:defRPr>
              </a:lvl6pPr>
              <a:lvl7pPr marL="2628900" defTabSz="857250" eaLnBrk="0" fontAlgn="base" hangingPunct="0">
                <a:spcBef>
                  <a:spcPct val="0"/>
                </a:spcBef>
                <a:spcAft>
                  <a:spcPct val="0"/>
                </a:spcAft>
                <a:defRPr sz="2400">
                  <a:solidFill>
                    <a:schemeClr val="tx1"/>
                  </a:solidFill>
                  <a:latin typeface="Times New Roman" panose="02020603050405020304" pitchFamily="18" charset="0"/>
                </a:defRPr>
              </a:lvl7pPr>
              <a:lvl8pPr marL="3086100" defTabSz="857250" eaLnBrk="0" fontAlgn="base" hangingPunct="0">
                <a:spcBef>
                  <a:spcPct val="0"/>
                </a:spcBef>
                <a:spcAft>
                  <a:spcPct val="0"/>
                </a:spcAft>
                <a:defRPr sz="2400">
                  <a:solidFill>
                    <a:schemeClr val="tx1"/>
                  </a:solidFill>
                  <a:latin typeface="Times New Roman" panose="02020603050405020304" pitchFamily="18" charset="0"/>
                </a:defRPr>
              </a:lvl8pPr>
              <a:lvl9pPr marL="3543300" defTabSz="85725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85725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rPr>
                <a:t>Simplified operation</a:t>
              </a:r>
            </a:p>
          </p:txBody>
        </p:sp>
        <p:sp>
          <p:nvSpPr>
            <p:cNvPr id="56" name="Rectangle 55">
              <a:extLst>
                <a:ext uri="{FF2B5EF4-FFF2-40B4-BE49-F238E27FC236}">
                  <a16:creationId xmlns:a16="http://schemas.microsoft.com/office/drawing/2014/main" id="{E7DC53C3-4429-4C00-A8F5-C02FDB24BE18}"/>
                </a:ext>
              </a:extLst>
            </p:cNvPr>
            <p:cNvSpPr>
              <a:spLocks noChangeArrowheads="1"/>
            </p:cNvSpPr>
            <p:nvPr/>
          </p:nvSpPr>
          <p:spPr bwMode="auto">
            <a:xfrm>
              <a:off x="1333500" y="3330575"/>
              <a:ext cx="80327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8" tIns="156" rIns="308" bIns="156">
              <a:spAutoFit/>
            </a:bodyPr>
            <a:lstStyle>
              <a:lvl1pPr algn="l" defTabSz="857250">
                <a:defRPr sz="2400">
                  <a:solidFill>
                    <a:schemeClr val="tx1"/>
                  </a:solidFill>
                  <a:latin typeface="Times New Roman" panose="02020603050405020304" pitchFamily="18" charset="0"/>
                </a:defRPr>
              </a:lvl1pPr>
              <a:lvl2pPr marL="428625" algn="l" defTabSz="857250">
                <a:defRPr sz="2400">
                  <a:solidFill>
                    <a:schemeClr val="tx1"/>
                  </a:solidFill>
                  <a:latin typeface="Times New Roman" panose="02020603050405020304" pitchFamily="18" charset="0"/>
                </a:defRPr>
              </a:lvl2pPr>
              <a:lvl3pPr marL="857250" algn="l" defTabSz="857250">
                <a:defRPr sz="2400">
                  <a:solidFill>
                    <a:schemeClr val="tx1"/>
                  </a:solidFill>
                  <a:latin typeface="Times New Roman" panose="02020603050405020304" pitchFamily="18" charset="0"/>
                </a:defRPr>
              </a:lvl3pPr>
              <a:lvl4pPr marL="1285875" algn="l" defTabSz="857250">
                <a:defRPr sz="2400">
                  <a:solidFill>
                    <a:schemeClr val="tx1"/>
                  </a:solidFill>
                  <a:latin typeface="Times New Roman" panose="02020603050405020304" pitchFamily="18" charset="0"/>
                </a:defRPr>
              </a:lvl4pPr>
              <a:lvl5pPr marL="1714500" algn="l" defTabSz="857250">
                <a:defRPr sz="2400">
                  <a:solidFill>
                    <a:schemeClr val="tx1"/>
                  </a:solidFill>
                  <a:latin typeface="Times New Roman" panose="02020603050405020304" pitchFamily="18" charset="0"/>
                </a:defRPr>
              </a:lvl5pPr>
              <a:lvl6pPr marL="2171700" defTabSz="857250" eaLnBrk="0" fontAlgn="base" hangingPunct="0">
                <a:spcBef>
                  <a:spcPct val="0"/>
                </a:spcBef>
                <a:spcAft>
                  <a:spcPct val="0"/>
                </a:spcAft>
                <a:defRPr sz="2400">
                  <a:solidFill>
                    <a:schemeClr val="tx1"/>
                  </a:solidFill>
                  <a:latin typeface="Times New Roman" panose="02020603050405020304" pitchFamily="18" charset="0"/>
                </a:defRPr>
              </a:lvl6pPr>
              <a:lvl7pPr marL="2628900" defTabSz="857250" eaLnBrk="0" fontAlgn="base" hangingPunct="0">
                <a:spcBef>
                  <a:spcPct val="0"/>
                </a:spcBef>
                <a:spcAft>
                  <a:spcPct val="0"/>
                </a:spcAft>
                <a:defRPr sz="2400">
                  <a:solidFill>
                    <a:schemeClr val="tx1"/>
                  </a:solidFill>
                  <a:latin typeface="Times New Roman" panose="02020603050405020304" pitchFamily="18" charset="0"/>
                </a:defRPr>
              </a:lvl7pPr>
              <a:lvl8pPr marL="3086100" defTabSz="857250" eaLnBrk="0" fontAlgn="base" hangingPunct="0">
                <a:spcBef>
                  <a:spcPct val="0"/>
                </a:spcBef>
                <a:spcAft>
                  <a:spcPct val="0"/>
                </a:spcAft>
                <a:defRPr sz="2400">
                  <a:solidFill>
                    <a:schemeClr val="tx1"/>
                  </a:solidFill>
                  <a:latin typeface="Times New Roman" panose="02020603050405020304" pitchFamily="18" charset="0"/>
                </a:defRPr>
              </a:lvl8pPr>
              <a:lvl9pPr marL="3543300" defTabSz="85725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85725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All features of current product</a:t>
              </a:r>
            </a:p>
          </p:txBody>
        </p:sp>
        <p:sp>
          <p:nvSpPr>
            <p:cNvPr id="57" name="Rectangle 56">
              <a:extLst>
                <a:ext uri="{FF2B5EF4-FFF2-40B4-BE49-F238E27FC236}">
                  <a16:creationId xmlns:a16="http://schemas.microsoft.com/office/drawing/2014/main" id="{C0673FE3-A43B-4746-BC88-866A3EC389AF}"/>
                </a:ext>
              </a:extLst>
            </p:cNvPr>
            <p:cNvSpPr>
              <a:spLocks noChangeArrowheads="1"/>
            </p:cNvSpPr>
            <p:nvPr/>
          </p:nvSpPr>
          <p:spPr bwMode="auto">
            <a:xfrm>
              <a:off x="1320800" y="3749675"/>
              <a:ext cx="80327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8" tIns="156" rIns="308" bIns="156">
              <a:spAutoFit/>
            </a:bodyPr>
            <a:lstStyle>
              <a:lvl1pPr algn="l" defTabSz="857250">
                <a:defRPr sz="2400">
                  <a:solidFill>
                    <a:schemeClr val="tx1"/>
                  </a:solidFill>
                  <a:latin typeface="Times New Roman" panose="02020603050405020304" pitchFamily="18" charset="0"/>
                </a:defRPr>
              </a:lvl1pPr>
              <a:lvl2pPr marL="428625" algn="l" defTabSz="857250">
                <a:defRPr sz="2400">
                  <a:solidFill>
                    <a:schemeClr val="tx1"/>
                  </a:solidFill>
                  <a:latin typeface="Times New Roman" panose="02020603050405020304" pitchFamily="18" charset="0"/>
                </a:defRPr>
              </a:lvl2pPr>
              <a:lvl3pPr marL="857250" algn="l" defTabSz="857250">
                <a:defRPr sz="2400">
                  <a:solidFill>
                    <a:schemeClr val="tx1"/>
                  </a:solidFill>
                  <a:latin typeface="Times New Roman" panose="02020603050405020304" pitchFamily="18" charset="0"/>
                </a:defRPr>
              </a:lvl3pPr>
              <a:lvl4pPr marL="1285875" algn="l" defTabSz="857250">
                <a:defRPr sz="2400">
                  <a:solidFill>
                    <a:schemeClr val="tx1"/>
                  </a:solidFill>
                  <a:latin typeface="Times New Roman" panose="02020603050405020304" pitchFamily="18" charset="0"/>
                </a:defRPr>
              </a:lvl4pPr>
              <a:lvl5pPr marL="1714500" algn="l" defTabSz="857250">
                <a:defRPr sz="2400">
                  <a:solidFill>
                    <a:schemeClr val="tx1"/>
                  </a:solidFill>
                  <a:latin typeface="Times New Roman" panose="02020603050405020304" pitchFamily="18" charset="0"/>
                </a:defRPr>
              </a:lvl5pPr>
              <a:lvl6pPr marL="2171700" defTabSz="857250" eaLnBrk="0" fontAlgn="base" hangingPunct="0">
                <a:spcBef>
                  <a:spcPct val="0"/>
                </a:spcBef>
                <a:spcAft>
                  <a:spcPct val="0"/>
                </a:spcAft>
                <a:defRPr sz="2400">
                  <a:solidFill>
                    <a:schemeClr val="tx1"/>
                  </a:solidFill>
                  <a:latin typeface="Times New Roman" panose="02020603050405020304" pitchFamily="18" charset="0"/>
                </a:defRPr>
              </a:lvl6pPr>
              <a:lvl7pPr marL="2628900" defTabSz="857250" eaLnBrk="0" fontAlgn="base" hangingPunct="0">
                <a:spcBef>
                  <a:spcPct val="0"/>
                </a:spcBef>
                <a:spcAft>
                  <a:spcPct val="0"/>
                </a:spcAft>
                <a:defRPr sz="2400">
                  <a:solidFill>
                    <a:schemeClr val="tx1"/>
                  </a:solidFill>
                  <a:latin typeface="Times New Roman" panose="02020603050405020304" pitchFamily="18" charset="0"/>
                </a:defRPr>
              </a:lvl7pPr>
              <a:lvl8pPr marL="3086100" defTabSz="857250" eaLnBrk="0" fontAlgn="base" hangingPunct="0">
                <a:spcBef>
                  <a:spcPct val="0"/>
                </a:spcBef>
                <a:spcAft>
                  <a:spcPct val="0"/>
                </a:spcAft>
                <a:defRPr sz="2400">
                  <a:solidFill>
                    <a:schemeClr val="tx1"/>
                  </a:solidFill>
                  <a:latin typeface="Times New Roman" panose="02020603050405020304" pitchFamily="18" charset="0"/>
                </a:defRPr>
              </a:lvl8pPr>
              <a:lvl9pPr marL="3543300" defTabSz="85725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85725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rPr>
                <a:t>Modular upgrades</a:t>
              </a:r>
            </a:p>
          </p:txBody>
        </p:sp>
        <p:sp>
          <p:nvSpPr>
            <p:cNvPr id="58" name="Rectangle 57">
              <a:extLst>
                <a:ext uri="{FF2B5EF4-FFF2-40B4-BE49-F238E27FC236}">
                  <a16:creationId xmlns:a16="http://schemas.microsoft.com/office/drawing/2014/main" id="{2747FD65-E6DC-4E5C-B7C0-9C3D122E9381}"/>
                </a:ext>
              </a:extLst>
            </p:cNvPr>
            <p:cNvSpPr>
              <a:spLocks noChangeArrowheads="1"/>
            </p:cNvSpPr>
            <p:nvPr/>
          </p:nvSpPr>
          <p:spPr bwMode="auto">
            <a:xfrm>
              <a:off x="1320800" y="4257675"/>
              <a:ext cx="80327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8" tIns="156" rIns="308" bIns="156">
              <a:spAutoFit/>
            </a:bodyPr>
            <a:lstStyle>
              <a:lvl1pPr algn="l" defTabSz="857250">
                <a:defRPr sz="2400">
                  <a:solidFill>
                    <a:schemeClr val="tx1"/>
                  </a:solidFill>
                  <a:latin typeface="Times New Roman" panose="02020603050405020304" pitchFamily="18" charset="0"/>
                </a:defRPr>
              </a:lvl1pPr>
              <a:lvl2pPr marL="428625" algn="l" defTabSz="857250">
                <a:defRPr sz="2400">
                  <a:solidFill>
                    <a:schemeClr val="tx1"/>
                  </a:solidFill>
                  <a:latin typeface="Times New Roman" panose="02020603050405020304" pitchFamily="18" charset="0"/>
                </a:defRPr>
              </a:lvl2pPr>
              <a:lvl3pPr marL="857250" algn="l" defTabSz="857250">
                <a:defRPr sz="2400">
                  <a:solidFill>
                    <a:schemeClr val="tx1"/>
                  </a:solidFill>
                  <a:latin typeface="Times New Roman" panose="02020603050405020304" pitchFamily="18" charset="0"/>
                </a:defRPr>
              </a:lvl3pPr>
              <a:lvl4pPr marL="1285875" algn="l" defTabSz="857250">
                <a:defRPr sz="2400">
                  <a:solidFill>
                    <a:schemeClr val="tx1"/>
                  </a:solidFill>
                  <a:latin typeface="Times New Roman" panose="02020603050405020304" pitchFamily="18" charset="0"/>
                </a:defRPr>
              </a:lvl4pPr>
              <a:lvl5pPr marL="1714500" algn="l" defTabSz="857250">
                <a:defRPr sz="2400">
                  <a:solidFill>
                    <a:schemeClr val="tx1"/>
                  </a:solidFill>
                  <a:latin typeface="Times New Roman" panose="02020603050405020304" pitchFamily="18" charset="0"/>
                </a:defRPr>
              </a:lvl5pPr>
              <a:lvl6pPr marL="2171700" defTabSz="857250" eaLnBrk="0" fontAlgn="base" hangingPunct="0">
                <a:spcBef>
                  <a:spcPct val="0"/>
                </a:spcBef>
                <a:spcAft>
                  <a:spcPct val="0"/>
                </a:spcAft>
                <a:defRPr sz="2400">
                  <a:solidFill>
                    <a:schemeClr val="tx1"/>
                  </a:solidFill>
                  <a:latin typeface="Times New Roman" panose="02020603050405020304" pitchFamily="18" charset="0"/>
                </a:defRPr>
              </a:lvl6pPr>
              <a:lvl7pPr marL="2628900" defTabSz="857250" eaLnBrk="0" fontAlgn="base" hangingPunct="0">
                <a:spcBef>
                  <a:spcPct val="0"/>
                </a:spcBef>
                <a:spcAft>
                  <a:spcPct val="0"/>
                </a:spcAft>
                <a:defRPr sz="2400">
                  <a:solidFill>
                    <a:schemeClr val="tx1"/>
                  </a:solidFill>
                  <a:latin typeface="Times New Roman" panose="02020603050405020304" pitchFamily="18" charset="0"/>
                </a:defRPr>
              </a:lvl7pPr>
              <a:lvl8pPr marL="3086100" defTabSz="857250" eaLnBrk="0" fontAlgn="base" hangingPunct="0">
                <a:spcBef>
                  <a:spcPct val="0"/>
                </a:spcBef>
                <a:spcAft>
                  <a:spcPct val="0"/>
                </a:spcAft>
                <a:defRPr sz="2400">
                  <a:solidFill>
                    <a:schemeClr val="tx1"/>
                  </a:solidFill>
                  <a:latin typeface="Times New Roman" panose="02020603050405020304" pitchFamily="18" charset="0"/>
                </a:defRPr>
              </a:lvl8pPr>
              <a:lvl9pPr marL="3543300" defTabSz="85725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85725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Interfaces to existing systems</a:t>
              </a:r>
            </a:p>
          </p:txBody>
        </p:sp>
        <p:sp>
          <p:nvSpPr>
            <p:cNvPr id="59" name="Rectangle 58">
              <a:extLst>
                <a:ext uri="{FF2B5EF4-FFF2-40B4-BE49-F238E27FC236}">
                  <a16:creationId xmlns:a16="http://schemas.microsoft.com/office/drawing/2014/main" id="{AE77FFFE-3274-4E12-9AA0-F5B5E5F05793}"/>
                </a:ext>
              </a:extLst>
            </p:cNvPr>
            <p:cNvSpPr>
              <a:spLocks noChangeArrowheads="1"/>
            </p:cNvSpPr>
            <p:nvPr/>
          </p:nvSpPr>
          <p:spPr bwMode="auto">
            <a:xfrm>
              <a:off x="1320800" y="4892675"/>
              <a:ext cx="80327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8" tIns="156" rIns="308" bIns="156">
              <a:spAutoFit/>
            </a:bodyPr>
            <a:lstStyle>
              <a:lvl1pPr algn="l" defTabSz="857250">
                <a:defRPr sz="2400">
                  <a:solidFill>
                    <a:schemeClr val="tx1"/>
                  </a:solidFill>
                  <a:latin typeface="Times New Roman" panose="02020603050405020304" pitchFamily="18" charset="0"/>
                </a:defRPr>
              </a:lvl1pPr>
              <a:lvl2pPr marL="428625" algn="l" defTabSz="857250">
                <a:defRPr sz="2400">
                  <a:solidFill>
                    <a:schemeClr val="tx1"/>
                  </a:solidFill>
                  <a:latin typeface="Times New Roman" panose="02020603050405020304" pitchFamily="18" charset="0"/>
                </a:defRPr>
              </a:lvl2pPr>
              <a:lvl3pPr marL="857250" algn="l" defTabSz="857250">
                <a:defRPr sz="2400">
                  <a:solidFill>
                    <a:schemeClr val="tx1"/>
                  </a:solidFill>
                  <a:latin typeface="Times New Roman" panose="02020603050405020304" pitchFamily="18" charset="0"/>
                </a:defRPr>
              </a:lvl3pPr>
              <a:lvl4pPr marL="1285875" algn="l" defTabSz="857250">
                <a:defRPr sz="2400">
                  <a:solidFill>
                    <a:schemeClr val="tx1"/>
                  </a:solidFill>
                  <a:latin typeface="Times New Roman" panose="02020603050405020304" pitchFamily="18" charset="0"/>
                </a:defRPr>
              </a:lvl4pPr>
              <a:lvl5pPr marL="1714500" algn="l" defTabSz="857250">
                <a:defRPr sz="2400">
                  <a:solidFill>
                    <a:schemeClr val="tx1"/>
                  </a:solidFill>
                  <a:latin typeface="Times New Roman" panose="02020603050405020304" pitchFamily="18" charset="0"/>
                </a:defRPr>
              </a:lvl5pPr>
              <a:lvl6pPr marL="2171700" defTabSz="857250" eaLnBrk="0" fontAlgn="base" hangingPunct="0">
                <a:spcBef>
                  <a:spcPct val="0"/>
                </a:spcBef>
                <a:spcAft>
                  <a:spcPct val="0"/>
                </a:spcAft>
                <a:defRPr sz="2400">
                  <a:solidFill>
                    <a:schemeClr val="tx1"/>
                  </a:solidFill>
                  <a:latin typeface="Times New Roman" panose="02020603050405020304" pitchFamily="18" charset="0"/>
                </a:defRPr>
              </a:lvl6pPr>
              <a:lvl7pPr marL="2628900" defTabSz="857250" eaLnBrk="0" fontAlgn="base" hangingPunct="0">
                <a:spcBef>
                  <a:spcPct val="0"/>
                </a:spcBef>
                <a:spcAft>
                  <a:spcPct val="0"/>
                </a:spcAft>
                <a:defRPr sz="2400">
                  <a:solidFill>
                    <a:schemeClr val="tx1"/>
                  </a:solidFill>
                  <a:latin typeface="Times New Roman" panose="02020603050405020304" pitchFamily="18" charset="0"/>
                </a:defRPr>
              </a:lvl7pPr>
              <a:lvl8pPr marL="3086100" defTabSz="857250" eaLnBrk="0" fontAlgn="base" hangingPunct="0">
                <a:spcBef>
                  <a:spcPct val="0"/>
                </a:spcBef>
                <a:spcAft>
                  <a:spcPct val="0"/>
                </a:spcAft>
                <a:defRPr sz="2400">
                  <a:solidFill>
                    <a:schemeClr val="tx1"/>
                  </a:solidFill>
                  <a:latin typeface="Times New Roman" panose="02020603050405020304" pitchFamily="18" charset="0"/>
                </a:defRPr>
              </a:lvl8pPr>
              <a:lvl9pPr marL="3543300" defTabSz="85725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85725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Remote Monitoring</a:t>
              </a:r>
            </a:p>
          </p:txBody>
        </p:sp>
        <p:sp>
          <p:nvSpPr>
            <p:cNvPr id="60" name="Rectangle 59">
              <a:extLst>
                <a:ext uri="{FF2B5EF4-FFF2-40B4-BE49-F238E27FC236}">
                  <a16:creationId xmlns:a16="http://schemas.microsoft.com/office/drawing/2014/main" id="{AB4F1CDB-5F8C-4363-BE28-C665A5EA1253}"/>
                </a:ext>
              </a:extLst>
            </p:cNvPr>
            <p:cNvSpPr>
              <a:spLocks noChangeArrowheads="1"/>
            </p:cNvSpPr>
            <p:nvPr/>
          </p:nvSpPr>
          <p:spPr bwMode="auto">
            <a:xfrm>
              <a:off x="2705100" y="2584450"/>
              <a:ext cx="803275"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8" tIns="156" rIns="308" bIns="156">
              <a:spAutoFit/>
            </a:bodyPr>
            <a:lstStyle>
              <a:lvl1pPr algn="l" defTabSz="857250">
                <a:defRPr sz="2400">
                  <a:solidFill>
                    <a:schemeClr val="tx1"/>
                  </a:solidFill>
                  <a:latin typeface="Times New Roman" panose="02020603050405020304" pitchFamily="18" charset="0"/>
                </a:defRPr>
              </a:lvl1pPr>
              <a:lvl2pPr marL="428625" algn="l" defTabSz="857250">
                <a:defRPr sz="2400">
                  <a:solidFill>
                    <a:schemeClr val="tx1"/>
                  </a:solidFill>
                  <a:latin typeface="Times New Roman" panose="02020603050405020304" pitchFamily="18" charset="0"/>
                </a:defRPr>
              </a:lvl2pPr>
              <a:lvl3pPr marL="857250" algn="l" defTabSz="857250">
                <a:defRPr sz="2400">
                  <a:solidFill>
                    <a:schemeClr val="tx1"/>
                  </a:solidFill>
                  <a:latin typeface="Times New Roman" panose="02020603050405020304" pitchFamily="18" charset="0"/>
                </a:defRPr>
              </a:lvl3pPr>
              <a:lvl4pPr marL="1285875" algn="l" defTabSz="857250">
                <a:defRPr sz="2400">
                  <a:solidFill>
                    <a:schemeClr val="tx1"/>
                  </a:solidFill>
                  <a:latin typeface="Times New Roman" panose="02020603050405020304" pitchFamily="18" charset="0"/>
                </a:defRPr>
              </a:lvl4pPr>
              <a:lvl5pPr marL="1714500" algn="l" defTabSz="857250">
                <a:defRPr sz="2400">
                  <a:solidFill>
                    <a:schemeClr val="tx1"/>
                  </a:solidFill>
                  <a:latin typeface="Times New Roman" panose="02020603050405020304" pitchFamily="18" charset="0"/>
                </a:defRPr>
              </a:lvl5pPr>
              <a:lvl6pPr marL="2171700" defTabSz="857250" eaLnBrk="0" fontAlgn="base" hangingPunct="0">
                <a:spcBef>
                  <a:spcPct val="0"/>
                </a:spcBef>
                <a:spcAft>
                  <a:spcPct val="0"/>
                </a:spcAft>
                <a:defRPr sz="2400">
                  <a:solidFill>
                    <a:schemeClr val="tx1"/>
                  </a:solidFill>
                  <a:latin typeface="Times New Roman" panose="02020603050405020304" pitchFamily="18" charset="0"/>
                </a:defRPr>
              </a:lvl6pPr>
              <a:lvl7pPr marL="2628900" defTabSz="857250" eaLnBrk="0" fontAlgn="base" hangingPunct="0">
                <a:spcBef>
                  <a:spcPct val="0"/>
                </a:spcBef>
                <a:spcAft>
                  <a:spcPct val="0"/>
                </a:spcAft>
                <a:defRPr sz="2400">
                  <a:solidFill>
                    <a:schemeClr val="tx1"/>
                  </a:solidFill>
                  <a:latin typeface="Times New Roman" panose="02020603050405020304" pitchFamily="18" charset="0"/>
                </a:defRPr>
              </a:lvl7pPr>
              <a:lvl8pPr marL="3086100" defTabSz="857250" eaLnBrk="0" fontAlgn="base" hangingPunct="0">
                <a:spcBef>
                  <a:spcPct val="0"/>
                </a:spcBef>
                <a:spcAft>
                  <a:spcPct val="0"/>
                </a:spcAft>
                <a:defRPr sz="2400">
                  <a:solidFill>
                    <a:schemeClr val="tx1"/>
                  </a:solidFill>
                  <a:latin typeface="Times New Roman" panose="02020603050405020304" pitchFamily="18" charset="0"/>
                </a:defRPr>
              </a:lvl8pPr>
              <a:lvl9pPr marL="3543300" defTabSz="85725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85725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rPr>
                <a:t>Electrical and Mechanical performance of 2X Codes and Standards</a:t>
              </a:r>
            </a:p>
          </p:txBody>
        </p:sp>
        <p:sp>
          <p:nvSpPr>
            <p:cNvPr id="61" name="Rectangle 60">
              <a:extLst>
                <a:ext uri="{FF2B5EF4-FFF2-40B4-BE49-F238E27FC236}">
                  <a16:creationId xmlns:a16="http://schemas.microsoft.com/office/drawing/2014/main" id="{477B0534-F481-4584-A64D-F4387DA565D9}"/>
                </a:ext>
              </a:extLst>
            </p:cNvPr>
            <p:cNvSpPr>
              <a:spLocks noChangeArrowheads="1"/>
            </p:cNvSpPr>
            <p:nvPr/>
          </p:nvSpPr>
          <p:spPr bwMode="auto">
            <a:xfrm>
              <a:off x="2692400" y="3473450"/>
              <a:ext cx="80327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8" tIns="156" rIns="308" bIns="156">
              <a:spAutoFit/>
            </a:bodyPr>
            <a:lstStyle>
              <a:lvl1pPr algn="l" defTabSz="857250">
                <a:defRPr sz="2400">
                  <a:solidFill>
                    <a:schemeClr val="tx1"/>
                  </a:solidFill>
                  <a:latin typeface="Times New Roman" panose="02020603050405020304" pitchFamily="18" charset="0"/>
                </a:defRPr>
              </a:lvl1pPr>
              <a:lvl2pPr marL="428625" algn="l" defTabSz="857250">
                <a:defRPr sz="2400">
                  <a:solidFill>
                    <a:schemeClr val="tx1"/>
                  </a:solidFill>
                  <a:latin typeface="Times New Roman" panose="02020603050405020304" pitchFamily="18" charset="0"/>
                </a:defRPr>
              </a:lvl2pPr>
              <a:lvl3pPr marL="857250" algn="l" defTabSz="857250">
                <a:defRPr sz="2400">
                  <a:solidFill>
                    <a:schemeClr val="tx1"/>
                  </a:solidFill>
                  <a:latin typeface="Times New Roman" panose="02020603050405020304" pitchFamily="18" charset="0"/>
                </a:defRPr>
              </a:lvl3pPr>
              <a:lvl4pPr marL="1285875" algn="l" defTabSz="857250">
                <a:defRPr sz="2400">
                  <a:solidFill>
                    <a:schemeClr val="tx1"/>
                  </a:solidFill>
                  <a:latin typeface="Times New Roman" panose="02020603050405020304" pitchFamily="18" charset="0"/>
                </a:defRPr>
              </a:lvl4pPr>
              <a:lvl5pPr marL="1714500" algn="l" defTabSz="857250">
                <a:defRPr sz="2400">
                  <a:solidFill>
                    <a:schemeClr val="tx1"/>
                  </a:solidFill>
                  <a:latin typeface="Times New Roman" panose="02020603050405020304" pitchFamily="18" charset="0"/>
                </a:defRPr>
              </a:lvl5pPr>
              <a:lvl6pPr marL="2171700" defTabSz="857250" eaLnBrk="0" fontAlgn="base" hangingPunct="0">
                <a:spcBef>
                  <a:spcPct val="0"/>
                </a:spcBef>
                <a:spcAft>
                  <a:spcPct val="0"/>
                </a:spcAft>
                <a:defRPr sz="2400">
                  <a:solidFill>
                    <a:schemeClr val="tx1"/>
                  </a:solidFill>
                  <a:latin typeface="Times New Roman" panose="02020603050405020304" pitchFamily="18" charset="0"/>
                </a:defRPr>
              </a:lvl6pPr>
              <a:lvl7pPr marL="2628900" defTabSz="857250" eaLnBrk="0" fontAlgn="base" hangingPunct="0">
                <a:spcBef>
                  <a:spcPct val="0"/>
                </a:spcBef>
                <a:spcAft>
                  <a:spcPct val="0"/>
                </a:spcAft>
                <a:defRPr sz="2400">
                  <a:solidFill>
                    <a:schemeClr val="tx1"/>
                  </a:solidFill>
                  <a:latin typeface="Times New Roman" panose="02020603050405020304" pitchFamily="18" charset="0"/>
                </a:defRPr>
              </a:lvl7pPr>
              <a:lvl8pPr marL="3086100" defTabSz="857250" eaLnBrk="0" fontAlgn="base" hangingPunct="0">
                <a:spcBef>
                  <a:spcPct val="0"/>
                </a:spcBef>
                <a:spcAft>
                  <a:spcPct val="0"/>
                </a:spcAft>
                <a:defRPr sz="2400">
                  <a:solidFill>
                    <a:schemeClr val="tx1"/>
                  </a:solidFill>
                  <a:latin typeface="Times New Roman" panose="02020603050405020304" pitchFamily="18" charset="0"/>
                </a:defRPr>
              </a:lvl8pPr>
              <a:lvl9pPr marL="3543300" defTabSz="85725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85725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Average 10 year life</a:t>
              </a:r>
            </a:p>
          </p:txBody>
        </p:sp>
        <p:sp>
          <p:nvSpPr>
            <p:cNvPr id="62" name="Rectangle 61">
              <a:extLst>
                <a:ext uri="{FF2B5EF4-FFF2-40B4-BE49-F238E27FC236}">
                  <a16:creationId xmlns:a16="http://schemas.microsoft.com/office/drawing/2014/main" id="{2E5B238F-5874-46AD-9D92-CAA824A37ACC}"/>
                </a:ext>
              </a:extLst>
            </p:cNvPr>
            <p:cNvSpPr>
              <a:spLocks noChangeArrowheads="1"/>
            </p:cNvSpPr>
            <p:nvPr/>
          </p:nvSpPr>
          <p:spPr bwMode="auto">
            <a:xfrm>
              <a:off x="2705100" y="4921250"/>
              <a:ext cx="80327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8" tIns="156" rIns="308" bIns="156">
              <a:spAutoFit/>
            </a:bodyPr>
            <a:lstStyle>
              <a:lvl1pPr algn="l" defTabSz="857250">
                <a:defRPr sz="2400">
                  <a:solidFill>
                    <a:schemeClr val="tx1"/>
                  </a:solidFill>
                  <a:latin typeface="Times New Roman" panose="02020603050405020304" pitchFamily="18" charset="0"/>
                </a:defRPr>
              </a:lvl1pPr>
              <a:lvl2pPr marL="428625" algn="l" defTabSz="857250">
                <a:defRPr sz="2400">
                  <a:solidFill>
                    <a:schemeClr val="tx1"/>
                  </a:solidFill>
                  <a:latin typeface="Times New Roman" panose="02020603050405020304" pitchFamily="18" charset="0"/>
                </a:defRPr>
              </a:lvl2pPr>
              <a:lvl3pPr marL="857250" algn="l" defTabSz="857250">
                <a:defRPr sz="2400">
                  <a:solidFill>
                    <a:schemeClr val="tx1"/>
                  </a:solidFill>
                  <a:latin typeface="Times New Roman" panose="02020603050405020304" pitchFamily="18" charset="0"/>
                </a:defRPr>
              </a:lvl3pPr>
              <a:lvl4pPr marL="1285875" algn="l" defTabSz="857250">
                <a:defRPr sz="2400">
                  <a:solidFill>
                    <a:schemeClr val="tx1"/>
                  </a:solidFill>
                  <a:latin typeface="Times New Roman" panose="02020603050405020304" pitchFamily="18" charset="0"/>
                </a:defRPr>
              </a:lvl4pPr>
              <a:lvl5pPr marL="1714500" algn="l" defTabSz="857250">
                <a:defRPr sz="2400">
                  <a:solidFill>
                    <a:schemeClr val="tx1"/>
                  </a:solidFill>
                  <a:latin typeface="Times New Roman" panose="02020603050405020304" pitchFamily="18" charset="0"/>
                </a:defRPr>
              </a:lvl5pPr>
              <a:lvl6pPr marL="2171700" defTabSz="857250" eaLnBrk="0" fontAlgn="base" hangingPunct="0">
                <a:spcBef>
                  <a:spcPct val="0"/>
                </a:spcBef>
                <a:spcAft>
                  <a:spcPct val="0"/>
                </a:spcAft>
                <a:defRPr sz="2400">
                  <a:solidFill>
                    <a:schemeClr val="tx1"/>
                  </a:solidFill>
                  <a:latin typeface="Times New Roman" panose="02020603050405020304" pitchFamily="18" charset="0"/>
                </a:defRPr>
              </a:lvl6pPr>
              <a:lvl7pPr marL="2628900" defTabSz="857250" eaLnBrk="0" fontAlgn="base" hangingPunct="0">
                <a:spcBef>
                  <a:spcPct val="0"/>
                </a:spcBef>
                <a:spcAft>
                  <a:spcPct val="0"/>
                </a:spcAft>
                <a:defRPr sz="2400">
                  <a:solidFill>
                    <a:schemeClr val="tx1"/>
                  </a:solidFill>
                  <a:latin typeface="Times New Roman" panose="02020603050405020304" pitchFamily="18" charset="0"/>
                </a:defRPr>
              </a:lvl7pPr>
              <a:lvl8pPr marL="3086100" defTabSz="857250" eaLnBrk="0" fontAlgn="base" hangingPunct="0">
                <a:spcBef>
                  <a:spcPct val="0"/>
                </a:spcBef>
                <a:spcAft>
                  <a:spcPct val="0"/>
                </a:spcAft>
                <a:defRPr sz="2400">
                  <a:solidFill>
                    <a:schemeClr val="tx1"/>
                  </a:solidFill>
                  <a:latin typeface="Times New Roman" panose="02020603050405020304" pitchFamily="18" charset="0"/>
                </a:defRPr>
              </a:lvl8pPr>
              <a:lvl9pPr marL="3543300" defTabSz="85725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85725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Below acoustic noise level of facility</a:t>
              </a:r>
            </a:p>
          </p:txBody>
        </p:sp>
        <p:sp>
          <p:nvSpPr>
            <p:cNvPr id="63" name="Rectangle 62">
              <a:extLst>
                <a:ext uri="{FF2B5EF4-FFF2-40B4-BE49-F238E27FC236}">
                  <a16:creationId xmlns:a16="http://schemas.microsoft.com/office/drawing/2014/main" id="{96B38303-10BC-4285-B59C-DB0F4E6D2EC1}"/>
                </a:ext>
              </a:extLst>
            </p:cNvPr>
            <p:cNvSpPr>
              <a:spLocks noChangeArrowheads="1"/>
            </p:cNvSpPr>
            <p:nvPr/>
          </p:nvSpPr>
          <p:spPr bwMode="auto">
            <a:xfrm>
              <a:off x="2705100" y="4337050"/>
              <a:ext cx="80327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8" tIns="156" rIns="308" bIns="156">
              <a:spAutoFit/>
            </a:bodyPr>
            <a:lstStyle>
              <a:lvl1pPr algn="l" defTabSz="857250">
                <a:defRPr sz="2400">
                  <a:solidFill>
                    <a:schemeClr val="tx1"/>
                  </a:solidFill>
                  <a:latin typeface="Times New Roman" panose="02020603050405020304" pitchFamily="18" charset="0"/>
                </a:defRPr>
              </a:lvl1pPr>
              <a:lvl2pPr marL="428625" algn="l" defTabSz="857250">
                <a:defRPr sz="2400">
                  <a:solidFill>
                    <a:schemeClr val="tx1"/>
                  </a:solidFill>
                  <a:latin typeface="Times New Roman" panose="02020603050405020304" pitchFamily="18" charset="0"/>
                </a:defRPr>
              </a:lvl2pPr>
              <a:lvl3pPr marL="857250" algn="l" defTabSz="857250">
                <a:defRPr sz="2400">
                  <a:solidFill>
                    <a:schemeClr val="tx1"/>
                  </a:solidFill>
                  <a:latin typeface="Times New Roman" panose="02020603050405020304" pitchFamily="18" charset="0"/>
                </a:defRPr>
              </a:lvl3pPr>
              <a:lvl4pPr marL="1285875" algn="l" defTabSz="857250">
                <a:defRPr sz="2400">
                  <a:solidFill>
                    <a:schemeClr val="tx1"/>
                  </a:solidFill>
                  <a:latin typeface="Times New Roman" panose="02020603050405020304" pitchFamily="18" charset="0"/>
                </a:defRPr>
              </a:lvl4pPr>
              <a:lvl5pPr marL="1714500" algn="l" defTabSz="857250">
                <a:defRPr sz="2400">
                  <a:solidFill>
                    <a:schemeClr val="tx1"/>
                  </a:solidFill>
                  <a:latin typeface="Times New Roman" panose="02020603050405020304" pitchFamily="18" charset="0"/>
                </a:defRPr>
              </a:lvl5pPr>
              <a:lvl6pPr marL="2171700" defTabSz="857250" eaLnBrk="0" fontAlgn="base" hangingPunct="0">
                <a:spcBef>
                  <a:spcPct val="0"/>
                </a:spcBef>
                <a:spcAft>
                  <a:spcPct val="0"/>
                </a:spcAft>
                <a:defRPr sz="2400">
                  <a:solidFill>
                    <a:schemeClr val="tx1"/>
                  </a:solidFill>
                  <a:latin typeface="Times New Roman" panose="02020603050405020304" pitchFamily="18" charset="0"/>
                </a:defRPr>
              </a:lvl6pPr>
              <a:lvl7pPr marL="2628900" defTabSz="857250" eaLnBrk="0" fontAlgn="base" hangingPunct="0">
                <a:spcBef>
                  <a:spcPct val="0"/>
                </a:spcBef>
                <a:spcAft>
                  <a:spcPct val="0"/>
                </a:spcAft>
                <a:defRPr sz="2400">
                  <a:solidFill>
                    <a:schemeClr val="tx1"/>
                  </a:solidFill>
                  <a:latin typeface="Times New Roman" panose="02020603050405020304" pitchFamily="18" charset="0"/>
                </a:defRPr>
              </a:lvl7pPr>
              <a:lvl8pPr marL="3086100" defTabSz="857250" eaLnBrk="0" fontAlgn="base" hangingPunct="0">
                <a:spcBef>
                  <a:spcPct val="0"/>
                </a:spcBef>
                <a:spcAft>
                  <a:spcPct val="0"/>
                </a:spcAft>
                <a:defRPr sz="2400">
                  <a:solidFill>
                    <a:schemeClr val="tx1"/>
                  </a:solidFill>
                  <a:latin typeface="Times New Roman" panose="02020603050405020304" pitchFamily="18" charset="0"/>
                </a:defRPr>
              </a:lvl8pPr>
              <a:lvl9pPr marL="3543300" defTabSz="85725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85725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10% less power consumption</a:t>
              </a:r>
            </a:p>
          </p:txBody>
        </p:sp>
        <p:sp>
          <p:nvSpPr>
            <p:cNvPr id="64" name="Rectangle 63">
              <a:extLst>
                <a:ext uri="{FF2B5EF4-FFF2-40B4-BE49-F238E27FC236}">
                  <a16:creationId xmlns:a16="http://schemas.microsoft.com/office/drawing/2014/main" id="{BCA62BC9-D60C-4467-8756-B16B0547E10E}"/>
                </a:ext>
              </a:extLst>
            </p:cNvPr>
            <p:cNvSpPr>
              <a:spLocks noChangeArrowheads="1"/>
            </p:cNvSpPr>
            <p:nvPr/>
          </p:nvSpPr>
          <p:spPr bwMode="auto">
            <a:xfrm>
              <a:off x="2705100" y="3917950"/>
              <a:ext cx="80327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8" tIns="156" rIns="308" bIns="156">
              <a:spAutoFit/>
            </a:bodyPr>
            <a:lstStyle>
              <a:lvl1pPr algn="l" defTabSz="857250">
                <a:defRPr sz="2400">
                  <a:solidFill>
                    <a:schemeClr val="tx1"/>
                  </a:solidFill>
                  <a:latin typeface="Times New Roman" panose="02020603050405020304" pitchFamily="18" charset="0"/>
                </a:defRPr>
              </a:lvl1pPr>
              <a:lvl2pPr marL="428625" algn="l" defTabSz="857250">
                <a:defRPr sz="2400">
                  <a:solidFill>
                    <a:schemeClr val="tx1"/>
                  </a:solidFill>
                  <a:latin typeface="Times New Roman" panose="02020603050405020304" pitchFamily="18" charset="0"/>
                </a:defRPr>
              </a:lvl2pPr>
              <a:lvl3pPr marL="857250" algn="l" defTabSz="857250">
                <a:defRPr sz="2400">
                  <a:solidFill>
                    <a:schemeClr val="tx1"/>
                  </a:solidFill>
                  <a:latin typeface="Times New Roman" panose="02020603050405020304" pitchFamily="18" charset="0"/>
                </a:defRPr>
              </a:lvl3pPr>
              <a:lvl4pPr marL="1285875" algn="l" defTabSz="857250">
                <a:defRPr sz="2400">
                  <a:solidFill>
                    <a:schemeClr val="tx1"/>
                  </a:solidFill>
                  <a:latin typeface="Times New Roman" panose="02020603050405020304" pitchFamily="18" charset="0"/>
                </a:defRPr>
              </a:lvl4pPr>
              <a:lvl5pPr marL="1714500" algn="l" defTabSz="857250">
                <a:defRPr sz="2400">
                  <a:solidFill>
                    <a:schemeClr val="tx1"/>
                  </a:solidFill>
                  <a:latin typeface="Times New Roman" panose="02020603050405020304" pitchFamily="18" charset="0"/>
                </a:defRPr>
              </a:lvl5pPr>
              <a:lvl6pPr marL="2171700" defTabSz="857250" eaLnBrk="0" fontAlgn="base" hangingPunct="0">
                <a:spcBef>
                  <a:spcPct val="0"/>
                </a:spcBef>
                <a:spcAft>
                  <a:spcPct val="0"/>
                </a:spcAft>
                <a:defRPr sz="2400">
                  <a:solidFill>
                    <a:schemeClr val="tx1"/>
                  </a:solidFill>
                  <a:latin typeface="Times New Roman" panose="02020603050405020304" pitchFamily="18" charset="0"/>
                </a:defRPr>
              </a:lvl6pPr>
              <a:lvl7pPr marL="2628900" defTabSz="857250" eaLnBrk="0" fontAlgn="base" hangingPunct="0">
                <a:spcBef>
                  <a:spcPct val="0"/>
                </a:spcBef>
                <a:spcAft>
                  <a:spcPct val="0"/>
                </a:spcAft>
                <a:defRPr sz="2400">
                  <a:solidFill>
                    <a:schemeClr val="tx1"/>
                  </a:solidFill>
                  <a:latin typeface="Times New Roman" panose="02020603050405020304" pitchFamily="18" charset="0"/>
                </a:defRPr>
              </a:lvl7pPr>
              <a:lvl8pPr marL="3086100" defTabSz="857250" eaLnBrk="0" fontAlgn="base" hangingPunct="0">
                <a:spcBef>
                  <a:spcPct val="0"/>
                </a:spcBef>
                <a:spcAft>
                  <a:spcPct val="0"/>
                </a:spcAft>
                <a:defRPr sz="2400">
                  <a:solidFill>
                    <a:schemeClr val="tx1"/>
                  </a:solidFill>
                  <a:latin typeface="Times New Roman" panose="02020603050405020304" pitchFamily="18" charset="0"/>
                </a:defRPr>
              </a:lvl8pPr>
              <a:lvl9pPr marL="3543300" defTabSz="85725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85725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-10 to 70 degree C range</a:t>
              </a:r>
            </a:p>
          </p:txBody>
        </p:sp>
        <p:sp>
          <p:nvSpPr>
            <p:cNvPr id="65" name="Rectangle 64">
              <a:extLst>
                <a:ext uri="{FF2B5EF4-FFF2-40B4-BE49-F238E27FC236}">
                  <a16:creationId xmlns:a16="http://schemas.microsoft.com/office/drawing/2014/main" id="{DB4494B1-6604-457B-860D-1373FCADA781}"/>
                </a:ext>
              </a:extLst>
            </p:cNvPr>
            <p:cNvSpPr>
              <a:spLocks noChangeArrowheads="1"/>
            </p:cNvSpPr>
            <p:nvPr/>
          </p:nvSpPr>
          <p:spPr bwMode="auto">
            <a:xfrm>
              <a:off x="6870700" y="2609850"/>
              <a:ext cx="80327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8" tIns="156" rIns="308" bIns="156">
              <a:spAutoFit/>
            </a:bodyPr>
            <a:lstStyle>
              <a:lvl1pPr algn="l" defTabSz="857250">
                <a:defRPr sz="2400">
                  <a:solidFill>
                    <a:schemeClr val="tx1"/>
                  </a:solidFill>
                  <a:latin typeface="Times New Roman" panose="02020603050405020304" pitchFamily="18" charset="0"/>
                </a:defRPr>
              </a:lvl1pPr>
              <a:lvl2pPr marL="428625" algn="l" defTabSz="857250">
                <a:defRPr sz="2400">
                  <a:solidFill>
                    <a:schemeClr val="tx1"/>
                  </a:solidFill>
                  <a:latin typeface="Times New Roman" panose="02020603050405020304" pitchFamily="18" charset="0"/>
                </a:defRPr>
              </a:lvl2pPr>
              <a:lvl3pPr marL="857250" algn="l" defTabSz="857250">
                <a:defRPr sz="2400">
                  <a:solidFill>
                    <a:schemeClr val="tx1"/>
                  </a:solidFill>
                  <a:latin typeface="Times New Roman" panose="02020603050405020304" pitchFamily="18" charset="0"/>
                </a:defRPr>
              </a:lvl3pPr>
              <a:lvl4pPr marL="1285875" algn="l" defTabSz="857250">
                <a:defRPr sz="2400">
                  <a:solidFill>
                    <a:schemeClr val="tx1"/>
                  </a:solidFill>
                  <a:latin typeface="Times New Roman" panose="02020603050405020304" pitchFamily="18" charset="0"/>
                </a:defRPr>
              </a:lvl4pPr>
              <a:lvl5pPr marL="1714500" algn="l" defTabSz="857250">
                <a:defRPr sz="2400">
                  <a:solidFill>
                    <a:schemeClr val="tx1"/>
                  </a:solidFill>
                  <a:latin typeface="Times New Roman" panose="02020603050405020304" pitchFamily="18" charset="0"/>
                </a:defRPr>
              </a:lvl5pPr>
              <a:lvl6pPr marL="2171700" defTabSz="857250" eaLnBrk="0" fontAlgn="base" hangingPunct="0">
                <a:spcBef>
                  <a:spcPct val="0"/>
                </a:spcBef>
                <a:spcAft>
                  <a:spcPct val="0"/>
                </a:spcAft>
                <a:defRPr sz="2400">
                  <a:solidFill>
                    <a:schemeClr val="tx1"/>
                  </a:solidFill>
                  <a:latin typeface="Times New Roman" panose="02020603050405020304" pitchFamily="18" charset="0"/>
                </a:defRPr>
              </a:lvl6pPr>
              <a:lvl7pPr marL="2628900" defTabSz="857250" eaLnBrk="0" fontAlgn="base" hangingPunct="0">
                <a:spcBef>
                  <a:spcPct val="0"/>
                </a:spcBef>
                <a:spcAft>
                  <a:spcPct val="0"/>
                </a:spcAft>
                <a:defRPr sz="2400">
                  <a:solidFill>
                    <a:schemeClr val="tx1"/>
                  </a:solidFill>
                  <a:latin typeface="Times New Roman" panose="02020603050405020304" pitchFamily="18" charset="0"/>
                </a:defRPr>
              </a:lvl7pPr>
              <a:lvl8pPr marL="3086100" defTabSz="857250" eaLnBrk="0" fontAlgn="base" hangingPunct="0">
                <a:spcBef>
                  <a:spcPct val="0"/>
                </a:spcBef>
                <a:spcAft>
                  <a:spcPct val="0"/>
                </a:spcAft>
                <a:defRPr sz="2400">
                  <a:solidFill>
                    <a:schemeClr val="tx1"/>
                  </a:solidFill>
                  <a:latin typeface="Times New Roman" panose="02020603050405020304" pitchFamily="18" charset="0"/>
                </a:defRPr>
              </a:lvl8pPr>
              <a:lvl9pPr marL="3543300" defTabSz="85725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85725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10% lower material costs</a:t>
              </a:r>
            </a:p>
          </p:txBody>
        </p:sp>
        <p:sp>
          <p:nvSpPr>
            <p:cNvPr id="66" name="Rectangle 65">
              <a:extLst>
                <a:ext uri="{FF2B5EF4-FFF2-40B4-BE49-F238E27FC236}">
                  <a16:creationId xmlns:a16="http://schemas.microsoft.com/office/drawing/2014/main" id="{0D1F183F-65F5-40A7-A70F-3E06C1B20094}"/>
                </a:ext>
              </a:extLst>
            </p:cNvPr>
            <p:cNvSpPr>
              <a:spLocks noChangeArrowheads="1"/>
            </p:cNvSpPr>
            <p:nvPr/>
          </p:nvSpPr>
          <p:spPr bwMode="auto">
            <a:xfrm>
              <a:off x="4962525" y="1209675"/>
              <a:ext cx="539750"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8" tIns="156" rIns="308" bIns="156">
              <a:spAutoFit/>
            </a:bodyPr>
            <a:lstStyle>
              <a:lvl1pPr algn="l" defTabSz="857250">
                <a:defRPr sz="2400">
                  <a:solidFill>
                    <a:schemeClr val="tx1"/>
                  </a:solidFill>
                  <a:latin typeface="Times New Roman" panose="02020603050405020304" pitchFamily="18" charset="0"/>
                </a:defRPr>
              </a:lvl1pPr>
              <a:lvl2pPr marL="428625" algn="l" defTabSz="857250">
                <a:defRPr sz="2400">
                  <a:solidFill>
                    <a:schemeClr val="tx1"/>
                  </a:solidFill>
                  <a:latin typeface="Times New Roman" panose="02020603050405020304" pitchFamily="18" charset="0"/>
                </a:defRPr>
              </a:lvl2pPr>
              <a:lvl3pPr marL="857250" algn="l" defTabSz="857250">
                <a:defRPr sz="2400">
                  <a:solidFill>
                    <a:schemeClr val="tx1"/>
                  </a:solidFill>
                  <a:latin typeface="Times New Roman" panose="02020603050405020304" pitchFamily="18" charset="0"/>
                </a:defRPr>
              </a:lvl3pPr>
              <a:lvl4pPr marL="1285875" algn="l" defTabSz="857250">
                <a:defRPr sz="2400">
                  <a:solidFill>
                    <a:schemeClr val="tx1"/>
                  </a:solidFill>
                  <a:latin typeface="Times New Roman" panose="02020603050405020304" pitchFamily="18" charset="0"/>
                </a:defRPr>
              </a:lvl4pPr>
              <a:lvl5pPr marL="1714500" algn="l" defTabSz="857250">
                <a:defRPr sz="2400">
                  <a:solidFill>
                    <a:schemeClr val="tx1"/>
                  </a:solidFill>
                  <a:latin typeface="Times New Roman" panose="02020603050405020304" pitchFamily="18" charset="0"/>
                </a:defRPr>
              </a:lvl5pPr>
              <a:lvl6pPr marL="2171700" defTabSz="857250" eaLnBrk="0" fontAlgn="base" hangingPunct="0">
                <a:spcBef>
                  <a:spcPct val="0"/>
                </a:spcBef>
                <a:spcAft>
                  <a:spcPct val="0"/>
                </a:spcAft>
                <a:defRPr sz="2400">
                  <a:solidFill>
                    <a:schemeClr val="tx1"/>
                  </a:solidFill>
                  <a:latin typeface="Times New Roman" panose="02020603050405020304" pitchFamily="18" charset="0"/>
                </a:defRPr>
              </a:lvl6pPr>
              <a:lvl7pPr marL="2628900" defTabSz="857250" eaLnBrk="0" fontAlgn="base" hangingPunct="0">
                <a:spcBef>
                  <a:spcPct val="0"/>
                </a:spcBef>
                <a:spcAft>
                  <a:spcPct val="0"/>
                </a:spcAft>
                <a:defRPr sz="2400">
                  <a:solidFill>
                    <a:schemeClr val="tx1"/>
                  </a:solidFill>
                  <a:latin typeface="Times New Roman" panose="02020603050405020304" pitchFamily="18" charset="0"/>
                </a:defRPr>
              </a:lvl7pPr>
              <a:lvl8pPr marL="3086100" defTabSz="857250" eaLnBrk="0" fontAlgn="base" hangingPunct="0">
                <a:spcBef>
                  <a:spcPct val="0"/>
                </a:spcBef>
                <a:spcAft>
                  <a:spcPct val="0"/>
                </a:spcAft>
                <a:defRPr sz="2400">
                  <a:solidFill>
                    <a:schemeClr val="tx1"/>
                  </a:solidFill>
                  <a:latin typeface="Times New Roman" panose="02020603050405020304" pitchFamily="18" charset="0"/>
                </a:defRPr>
              </a:lvl8pPr>
              <a:lvl9pPr marL="3543300" defTabSz="85725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85725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mn-cs"/>
                </a:rPr>
                <a:t>Service</a:t>
              </a:r>
            </a:p>
          </p:txBody>
        </p:sp>
        <p:sp>
          <p:nvSpPr>
            <p:cNvPr id="67" name="Rectangle 66">
              <a:extLst>
                <a:ext uri="{FF2B5EF4-FFF2-40B4-BE49-F238E27FC236}">
                  <a16:creationId xmlns:a16="http://schemas.microsoft.com/office/drawing/2014/main" id="{95A43691-20B8-4F71-8092-FE98869DDB8D}"/>
                </a:ext>
              </a:extLst>
            </p:cNvPr>
            <p:cNvSpPr>
              <a:spLocks noChangeArrowheads="1"/>
            </p:cNvSpPr>
            <p:nvPr/>
          </p:nvSpPr>
          <p:spPr bwMode="auto">
            <a:xfrm>
              <a:off x="6845300" y="3092450"/>
              <a:ext cx="80327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8" tIns="156" rIns="308" bIns="156">
              <a:spAutoFit/>
            </a:bodyPr>
            <a:lstStyle>
              <a:lvl1pPr algn="l" defTabSz="857250">
                <a:defRPr sz="2400">
                  <a:solidFill>
                    <a:schemeClr val="tx1"/>
                  </a:solidFill>
                  <a:latin typeface="Times New Roman" panose="02020603050405020304" pitchFamily="18" charset="0"/>
                </a:defRPr>
              </a:lvl1pPr>
              <a:lvl2pPr marL="428625" algn="l" defTabSz="857250">
                <a:defRPr sz="2400">
                  <a:solidFill>
                    <a:schemeClr val="tx1"/>
                  </a:solidFill>
                  <a:latin typeface="Times New Roman" panose="02020603050405020304" pitchFamily="18" charset="0"/>
                </a:defRPr>
              </a:lvl2pPr>
              <a:lvl3pPr marL="857250" algn="l" defTabSz="857250">
                <a:defRPr sz="2400">
                  <a:solidFill>
                    <a:schemeClr val="tx1"/>
                  </a:solidFill>
                  <a:latin typeface="Times New Roman" panose="02020603050405020304" pitchFamily="18" charset="0"/>
                </a:defRPr>
              </a:lvl3pPr>
              <a:lvl4pPr marL="1285875" algn="l" defTabSz="857250">
                <a:defRPr sz="2400">
                  <a:solidFill>
                    <a:schemeClr val="tx1"/>
                  </a:solidFill>
                  <a:latin typeface="Times New Roman" panose="02020603050405020304" pitchFamily="18" charset="0"/>
                </a:defRPr>
              </a:lvl4pPr>
              <a:lvl5pPr marL="1714500" algn="l" defTabSz="857250">
                <a:defRPr sz="2400">
                  <a:solidFill>
                    <a:schemeClr val="tx1"/>
                  </a:solidFill>
                  <a:latin typeface="Times New Roman" panose="02020603050405020304" pitchFamily="18" charset="0"/>
                </a:defRPr>
              </a:lvl5pPr>
              <a:lvl6pPr marL="2171700" defTabSz="857250" eaLnBrk="0" fontAlgn="base" hangingPunct="0">
                <a:spcBef>
                  <a:spcPct val="0"/>
                </a:spcBef>
                <a:spcAft>
                  <a:spcPct val="0"/>
                </a:spcAft>
                <a:defRPr sz="2400">
                  <a:solidFill>
                    <a:schemeClr val="tx1"/>
                  </a:solidFill>
                  <a:latin typeface="Times New Roman" panose="02020603050405020304" pitchFamily="18" charset="0"/>
                </a:defRPr>
              </a:lvl6pPr>
              <a:lvl7pPr marL="2628900" defTabSz="857250" eaLnBrk="0" fontAlgn="base" hangingPunct="0">
                <a:spcBef>
                  <a:spcPct val="0"/>
                </a:spcBef>
                <a:spcAft>
                  <a:spcPct val="0"/>
                </a:spcAft>
                <a:defRPr sz="2400">
                  <a:solidFill>
                    <a:schemeClr val="tx1"/>
                  </a:solidFill>
                  <a:latin typeface="Times New Roman" panose="02020603050405020304" pitchFamily="18" charset="0"/>
                </a:defRPr>
              </a:lvl7pPr>
              <a:lvl8pPr marL="3086100" defTabSz="857250" eaLnBrk="0" fontAlgn="base" hangingPunct="0">
                <a:spcBef>
                  <a:spcPct val="0"/>
                </a:spcBef>
                <a:spcAft>
                  <a:spcPct val="0"/>
                </a:spcAft>
                <a:defRPr sz="2400">
                  <a:solidFill>
                    <a:schemeClr val="tx1"/>
                  </a:solidFill>
                  <a:latin typeface="Times New Roman" panose="02020603050405020304" pitchFamily="18" charset="0"/>
                </a:defRPr>
              </a:lvl8pPr>
              <a:lvl9pPr marL="3543300" defTabSz="85725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85725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20% fewer parts</a:t>
              </a:r>
            </a:p>
          </p:txBody>
        </p:sp>
        <p:sp>
          <p:nvSpPr>
            <p:cNvPr id="68" name="Rectangle 67">
              <a:extLst>
                <a:ext uri="{FF2B5EF4-FFF2-40B4-BE49-F238E27FC236}">
                  <a16:creationId xmlns:a16="http://schemas.microsoft.com/office/drawing/2014/main" id="{F2532944-2E4E-4F2C-AFEA-A98540FE67AE}"/>
                </a:ext>
              </a:extLst>
            </p:cNvPr>
            <p:cNvSpPr>
              <a:spLocks noChangeArrowheads="1"/>
            </p:cNvSpPr>
            <p:nvPr/>
          </p:nvSpPr>
          <p:spPr bwMode="auto">
            <a:xfrm>
              <a:off x="6743700" y="3562350"/>
              <a:ext cx="105727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8" tIns="156" rIns="308" bIns="156">
              <a:spAutoFit/>
            </a:bodyPr>
            <a:lstStyle>
              <a:lvl1pPr algn="l" defTabSz="857250">
                <a:defRPr sz="2400">
                  <a:solidFill>
                    <a:schemeClr val="tx1"/>
                  </a:solidFill>
                  <a:latin typeface="Times New Roman" panose="02020603050405020304" pitchFamily="18" charset="0"/>
                </a:defRPr>
              </a:lvl1pPr>
              <a:lvl2pPr marL="428625" algn="l" defTabSz="857250">
                <a:defRPr sz="2400">
                  <a:solidFill>
                    <a:schemeClr val="tx1"/>
                  </a:solidFill>
                  <a:latin typeface="Times New Roman" panose="02020603050405020304" pitchFamily="18" charset="0"/>
                </a:defRPr>
              </a:lvl2pPr>
              <a:lvl3pPr marL="857250" algn="l" defTabSz="857250">
                <a:defRPr sz="2400">
                  <a:solidFill>
                    <a:schemeClr val="tx1"/>
                  </a:solidFill>
                  <a:latin typeface="Times New Roman" panose="02020603050405020304" pitchFamily="18" charset="0"/>
                </a:defRPr>
              </a:lvl3pPr>
              <a:lvl4pPr marL="1285875" algn="l" defTabSz="857250">
                <a:defRPr sz="2400">
                  <a:solidFill>
                    <a:schemeClr val="tx1"/>
                  </a:solidFill>
                  <a:latin typeface="Times New Roman" panose="02020603050405020304" pitchFamily="18" charset="0"/>
                </a:defRPr>
              </a:lvl4pPr>
              <a:lvl5pPr marL="1714500" algn="l" defTabSz="857250">
                <a:defRPr sz="2400">
                  <a:solidFill>
                    <a:schemeClr val="tx1"/>
                  </a:solidFill>
                  <a:latin typeface="Times New Roman" panose="02020603050405020304" pitchFamily="18" charset="0"/>
                </a:defRPr>
              </a:lvl5pPr>
              <a:lvl6pPr marL="2171700" defTabSz="857250" eaLnBrk="0" fontAlgn="base" hangingPunct="0">
                <a:spcBef>
                  <a:spcPct val="0"/>
                </a:spcBef>
                <a:spcAft>
                  <a:spcPct val="0"/>
                </a:spcAft>
                <a:defRPr sz="2400">
                  <a:solidFill>
                    <a:schemeClr val="tx1"/>
                  </a:solidFill>
                  <a:latin typeface="Times New Roman" panose="02020603050405020304" pitchFamily="18" charset="0"/>
                </a:defRPr>
              </a:lvl6pPr>
              <a:lvl7pPr marL="2628900" defTabSz="857250" eaLnBrk="0" fontAlgn="base" hangingPunct="0">
                <a:spcBef>
                  <a:spcPct val="0"/>
                </a:spcBef>
                <a:spcAft>
                  <a:spcPct val="0"/>
                </a:spcAft>
                <a:defRPr sz="2400">
                  <a:solidFill>
                    <a:schemeClr val="tx1"/>
                  </a:solidFill>
                  <a:latin typeface="Times New Roman" panose="02020603050405020304" pitchFamily="18" charset="0"/>
                </a:defRPr>
              </a:lvl7pPr>
              <a:lvl8pPr marL="3086100" defTabSz="857250" eaLnBrk="0" fontAlgn="base" hangingPunct="0">
                <a:spcBef>
                  <a:spcPct val="0"/>
                </a:spcBef>
                <a:spcAft>
                  <a:spcPct val="0"/>
                </a:spcAft>
                <a:defRPr sz="2400">
                  <a:solidFill>
                    <a:schemeClr val="tx1"/>
                  </a:solidFill>
                  <a:latin typeface="Times New Roman" panose="02020603050405020304" pitchFamily="18" charset="0"/>
                </a:defRPr>
              </a:lvl8pPr>
              <a:lvl9pPr marL="3543300" defTabSz="85725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85725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rPr>
                <a:t>50% less manufacturing time</a:t>
              </a:r>
            </a:p>
          </p:txBody>
        </p:sp>
        <p:sp>
          <p:nvSpPr>
            <p:cNvPr id="69" name="Rectangle 68">
              <a:extLst>
                <a:ext uri="{FF2B5EF4-FFF2-40B4-BE49-F238E27FC236}">
                  <a16:creationId xmlns:a16="http://schemas.microsoft.com/office/drawing/2014/main" id="{6FC2EDCD-60BA-4588-97F5-DF9D0DAEF0CD}"/>
                </a:ext>
              </a:extLst>
            </p:cNvPr>
            <p:cNvSpPr>
              <a:spLocks noChangeArrowheads="1"/>
            </p:cNvSpPr>
            <p:nvPr/>
          </p:nvSpPr>
          <p:spPr bwMode="auto">
            <a:xfrm>
              <a:off x="6870700" y="4006850"/>
              <a:ext cx="80327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8" tIns="156" rIns="308" bIns="156">
              <a:spAutoFit/>
            </a:bodyPr>
            <a:lstStyle>
              <a:lvl1pPr algn="l" defTabSz="857250">
                <a:defRPr sz="2400">
                  <a:solidFill>
                    <a:schemeClr val="tx1"/>
                  </a:solidFill>
                  <a:latin typeface="Times New Roman" panose="02020603050405020304" pitchFamily="18" charset="0"/>
                </a:defRPr>
              </a:lvl1pPr>
              <a:lvl2pPr marL="428625" algn="l" defTabSz="857250">
                <a:defRPr sz="2400">
                  <a:solidFill>
                    <a:schemeClr val="tx1"/>
                  </a:solidFill>
                  <a:latin typeface="Times New Roman" panose="02020603050405020304" pitchFamily="18" charset="0"/>
                </a:defRPr>
              </a:lvl2pPr>
              <a:lvl3pPr marL="857250" algn="l" defTabSz="857250">
                <a:defRPr sz="2400">
                  <a:solidFill>
                    <a:schemeClr val="tx1"/>
                  </a:solidFill>
                  <a:latin typeface="Times New Roman" panose="02020603050405020304" pitchFamily="18" charset="0"/>
                </a:defRPr>
              </a:lvl3pPr>
              <a:lvl4pPr marL="1285875" algn="l" defTabSz="857250">
                <a:defRPr sz="2400">
                  <a:solidFill>
                    <a:schemeClr val="tx1"/>
                  </a:solidFill>
                  <a:latin typeface="Times New Roman" panose="02020603050405020304" pitchFamily="18" charset="0"/>
                </a:defRPr>
              </a:lvl4pPr>
              <a:lvl5pPr marL="1714500" algn="l" defTabSz="857250">
                <a:defRPr sz="2400">
                  <a:solidFill>
                    <a:schemeClr val="tx1"/>
                  </a:solidFill>
                  <a:latin typeface="Times New Roman" panose="02020603050405020304" pitchFamily="18" charset="0"/>
                </a:defRPr>
              </a:lvl5pPr>
              <a:lvl6pPr marL="2171700" defTabSz="857250" eaLnBrk="0" fontAlgn="base" hangingPunct="0">
                <a:spcBef>
                  <a:spcPct val="0"/>
                </a:spcBef>
                <a:spcAft>
                  <a:spcPct val="0"/>
                </a:spcAft>
                <a:defRPr sz="2400">
                  <a:solidFill>
                    <a:schemeClr val="tx1"/>
                  </a:solidFill>
                  <a:latin typeface="Times New Roman" panose="02020603050405020304" pitchFamily="18" charset="0"/>
                </a:defRPr>
              </a:lvl6pPr>
              <a:lvl7pPr marL="2628900" defTabSz="857250" eaLnBrk="0" fontAlgn="base" hangingPunct="0">
                <a:spcBef>
                  <a:spcPct val="0"/>
                </a:spcBef>
                <a:spcAft>
                  <a:spcPct val="0"/>
                </a:spcAft>
                <a:defRPr sz="2400">
                  <a:solidFill>
                    <a:schemeClr val="tx1"/>
                  </a:solidFill>
                  <a:latin typeface="Times New Roman" panose="02020603050405020304" pitchFamily="18" charset="0"/>
                </a:defRPr>
              </a:lvl7pPr>
              <a:lvl8pPr marL="3086100" defTabSz="857250" eaLnBrk="0" fontAlgn="base" hangingPunct="0">
                <a:spcBef>
                  <a:spcPct val="0"/>
                </a:spcBef>
                <a:spcAft>
                  <a:spcPct val="0"/>
                </a:spcAft>
                <a:defRPr sz="2400">
                  <a:solidFill>
                    <a:schemeClr val="tx1"/>
                  </a:solidFill>
                  <a:latin typeface="Times New Roman" panose="02020603050405020304" pitchFamily="18" charset="0"/>
                </a:defRPr>
              </a:lvl8pPr>
              <a:lvl9pPr marL="3543300" defTabSz="85725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85725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Available in 12 months</a:t>
              </a:r>
            </a:p>
          </p:txBody>
        </p:sp>
        <p:sp>
          <p:nvSpPr>
            <p:cNvPr id="70" name="Rectangle 69">
              <a:extLst>
                <a:ext uri="{FF2B5EF4-FFF2-40B4-BE49-F238E27FC236}">
                  <a16:creationId xmlns:a16="http://schemas.microsoft.com/office/drawing/2014/main" id="{C4FEB5F2-8504-4AAC-A08E-D3CD0F7090A9}"/>
                </a:ext>
              </a:extLst>
            </p:cNvPr>
            <p:cNvSpPr>
              <a:spLocks noChangeArrowheads="1"/>
            </p:cNvSpPr>
            <p:nvPr/>
          </p:nvSpPr>
          <p:spPr bwMode="auto">
            <a:xfrm>
              <a:off x="6858000" y="4489450"/>
              <a:ext cx="80327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8" tIns="156" rIns="308" bIns="156">
              <a:spAutoFit/>
            </a:bodyPr>
            <a:lstStyle>
              <a:lvl1pPr algn="l" defTabSz="857250">
                <a:defRPr sz="2400">
                  <a:solidFill>
                    <a:schemeClr val="tx1"/>
                  </a:solidFill>
                  <a:latin typeface="Times New Roman" panose="02020603050405020304" pitchFamily="18" charset="0"/>
                </a:defRPr>
              </a:lvl1pPr>
              <a:lvl2pPr marL="428625" algn="l" defTabSz="857250">
                <a:defRPr sz="2400">
                  <a:solidFill>
                    <a:schemeClr val="tx1"/>
                  </a:solidFill>
                  <a:latin typeface="Times New Roman" panose="02020603050405020304" pitchFamily="18" charset="0"/>
                </a:defRPr>
              </a:lvl2pPr>
              <a:lvl3pPr marL="857250" algn="l" defTabSz="857250">
                <a:defRPr sz="2400">
                  <a:solidFill>
                    <a:schemeClr val="tx1"/>
                  </a:solidFill>
                  <a:latin typeface="Times New Roman" panose="02020603050405020304" pitchFamily="18" charset="0"/>
                </a:defRPr>
              </a:lvl3pPr>
              <a:lvl4pPr marL="1285875" algn="l" defTabSz="857250">
                <a:defRPr sz="2400">
                  <a:solidFill>
                    <a:schemeClr val="tx1"/>
                  </a:solidFill>
                  <a:latin typeface="Times New Roman" panose="02020603050405020304" pitchFamily="18" charset="0"/>
                </a:defRPr>
              </a:lvl4pPr>
              <a:lvl5pPr marL="1714500" algn="l" defTabSz="857250">
                <a:defRPr sz="2400">
                  <a:solidFill>
                    <a:schemeClr val="tx1"/>
                  </a:solidFill>
                  <a:latin typeface="Times New Roman" panose="02020603050405020304" pitchFamily="18" charset="0"/>
                </a:defRPr>
              </a:lvl5pPr>
              <a:lvl6pPr marL="2171700" defTabSz="857250" eaLnBrk="0" fontAlgn="base" hangingPunct="0">
                <a:spcBef>
                  <a:spcPct val="0"/>
                </a:spcBef>
                <a:spcAft>
                  <a:spcPct val="0"/>
                </a:spcAft>
                <a:defRPr sz="2400">
                  <a:solidFill>
                    <a:schemeClr val="tx1"/>
                  </a:solidFill>
                  <a:latin typeface="Times New Roman" panose="02020603050405020304" pitchFamily="18" charset="0"/>
                </a:defRPr>
              </a:lvl6pPr>
              <a:lvl7pPr marL="2628900" defTabSz="857250" eaLnBrk="0" fontAlgn="base" hangingPunct="0">
                <a:spcBef>
                  <a:spcPct val="0"/>
                </a:spcBef>
                <a:spcAft>
                  <a:spcPct val="0"/>
                </a:spcAft>
                <a:defRPr sz="2400">
                  <a:solidFill>
                    <a:schemeClr val="tx1"/>
                  </a:solidFill>
                  <a:latin typeface="Times New Roman" panose="02020603050405020304" pitchFamily="18" charset="0"/>
                </a:defRPr>
              </a:lvl7pPr>
              <a:lvl8pPr marL="3086100" defTabSz="857250" eaLnBrk="0" fontAlgn="base" hangingPunct="0">
                <a:spcBef>
                  <a:spcPct val="0"/>
                </a:spcBef>
                <a:spcAft>
                  <a:spcPct val="0"/>
                </a:spcAft>
                <a:defRPr sz="2400">
                  <a:solidFill>
                    <a:schemeClr val="tx1"/>
                  </a:solidFill>
                  <a:latin typeface="Times New Roman" panose="02020603050405020304" pitchFamily="18" charset="0"/>
                </a:defRPr>
              </a:lvl8pPr>
              <a:lvl9pPr marL="3543300" defTabSz="85725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85725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rPr>
                <a:t>99% First Pass Yield</a:t>
              </a:r>
            </a:p>
          </p:txBody>
        </p:sp>
        <p:sp>
          <p:nvSpPr>
            <p:cNvPr id="71" name="Rectangle 70">
              <a:extLst>
                <a:ext uri="{FF2B5EF4-FFF2-40B4-BE49-F238E27FC236}">
                  <a16:creationId xmlns:a16="http://schemas.microsoft.com/office/drawing/2014/main" id="{C1EE9F70-E1A5-487B-B2D9-1DBB7758A65B}"/>
                </a:ext>
              </a:extLst>
            </p:cNvPr>
            <p:cNvSpPr>
              <a:spLocks noChangeArrowheads="1"/>
            </p:cNvSpPr>
            <p:nvPr/>
          </p:nvSpPr>
          <p:spPr bwMode="auto">
            <a:xfrm>
              <a:off x="6807200" y="4959350"/>
              <a:ext cx="93027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8" tIns="156" rIns="308" bIns="156">
              <a:spAutoFit/>
            </a:bodyPr>
            <a:lstStyle>
              <a:lvl1pPr algn="l" defTabSz="857250">
                <a:defRPr sz="2400">
                  <a:solidFill>
                    <a:schemeClr val="tx1"/>
                  </a:solidFill>
                  <a:latin typeface="Times New Roman" panose="02020603050405020304" pitchFamily="18" charset="0"/>
                </a:defRPr>
              </a:lvl1pPr>
              <a:lvl2pPr marL="428625" algn="l" defTabSz="857250">
                <a:defRPr sz="2400">
                  <a:solidFill>
                    <a:schemeClr val="tx1"/>
                  </a:solidFill>
                  <a:latin typeface="Times New Roman" panose="02020603050405020304" pitchFamily="18" charset="0"/>
                </a:defRPr>
              </a:lvl2pPr>
              <a:lvl3pPr marL="857250" algn="l" defTabSz="857250">
                <a:defRPr sz="2400">
                  <a:solidFill>
                    <a:schemeClr val="tx1"/>
                  </a:solidFill>
                  <a:latin typeface="Times New Roman" panose="02020603050405020304" pitchFamily="18" charset="0"/>
                </a:defRPr>
              </a:lvl3pPr>
              <a:lvl4pPr marL="1285875" algn="l" defTabSz="857250">
                <a:defRPr sz="2400">
                  <a:solidFill>
                    <a:schemeClr val="tx1"/>
                  </a:solidFill>
                  <a:latin typeface="Times New Roman" panose="02020603050405020304" pitchFamily="18" charset="0"/>
                </a:defRPr>
              </a:lvl4pPr>
              <a:lvl5pPr marL="1714500" algn="l" defTabSz="857250">
                <a:defRPr sz="2400">
                  <a:solidFill>
                    <a:schemeClr val="tx1"/>
                  </a:solidFill>
                  <a:latin typeface="Times New Roman" panose="02020603050405020304" pitchFamily="18" charset="0"/>
                </a:defRPr>
              </a:lvl5pPr>
              <a:lvl6pPr marL="2171700" defTabSz="857250" eaLnBrk="0" fontAlgn="base" hangingPunct="0">
                <a:spcBef>
                  <a:spcPct val="0"/>
                </a:spcBef>
                <a:spcAft>
                  <a:spcPct val="0"/>
                </a:spcAft>
                <a:defRPr sz="2400">
                  <a:solidFill>
                    <a:schemeClr val="tx1"/>
                  </a:solidFill>
                  <a:latin typeface="Times New Roman" panose="02020603050405020304" pitchFamily="18" charset="0"/>
                </a:defRPr>
              </a:lvl6pPr>
              <a:lvl7pPr marL="2628900" defTabSz="857250" eaLnBrk="0" fontAlgn="base" hangingPunct="0">
                <a:spcBef>
                  <a:spcPct val="0"/>
                </a:spcBef>
                <a:spcAft>
                  <a:spcPct val="0"/>
                </a:spcAft>
                <a:defRPr sz="2400">
                  <a:solidFill>
                    <a:schemeClr val="tx1"/>
                  </a:solidFill>
                  <a:latin typeface="Times New Roman" panose="02020603050405020304" pitchFamily="18" charset="0"/>
                </a:defRPr>
              </a:lvl7pPr>
              <a:lvl8pPr marL="3086100" defTabSz="857250" eaLnBrk="0" fontAlgn="base" hangingPunct="0">
                <a:spcBef>
                  <a:spcPct val="0"/>
                </a:spcBef>
                <a:spcAft>
                  <a:spcPct val="0"/>
                </a:spcAft>
                <a:defRPr sz="2400">
                  <a:solidFill>
                    <a:schemeClr val="tx1"/>
                  </a:solidFill>
                  <a:latin typeface="Times New Roman" panose="02020603050405020304" pitchFamily="18" charset="0"/>
                </a:defRPr>
              </a:lvl8pPr>
              <a:lvl9pPr marL="3543300" defTabSz="85725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85725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Can be sold by existing channels</a:t>
              </a:r>
            </a:p>
          </p:txBody>
        </p:sp>
        <p:sp>
          <p:nvSpPr>
            <p:cNvPr id="72" name="Rectangle 71">
              <a:extLst>
                <a:ext uri="{FF2B5EF4-FFF2-40B4-BE49-F238E27FC236}">
                  <a16:creationId xmlns:a16="http://schemas.microsoft.com/office/drawing/2014/main" id="{976618CE-60FC-42B3-9CE1-C67522690EF8}"/>
                </a:ext>
              </a:extLst>
            </p:cNvPr>
            <p:cNvSpPr>
              <a:spLocks noChangeArrowheads="1"/>
            </p:cNvSpPr>
            <p:nvPr/>
          </p:nvSpPr>
          <p:spPr bwMode="auto">
            <a:xfrm>
              <a:off x="6816725" y="5441950"/>
              <a:ext cx="89217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8" tIns="156" rIns="308" bIns="156">
              <a:spAutoFit/>
            </a:bodyPr>
            <a:lstStyle>
              <a:lvl1pPr algn="l" defTabSz="857250">
                <a:defRPr sz="2400">
                  <a:solidFill>
                    <a:schemeClr val="tx1"/>
                  </a:solidFill>
                  <a:latin typeface="Times New Roman" panose="02020603050405020304" pitchFamily="18" charset="0"/>
                </a:defRPr>
              </a:lvl1pPr>
              <a:lvl2pPr marL="428625" algn="l" defTabSz="857250">
                <a:defRPr sz="2400">
                  <a:solidFill>
                    <a:schemeClr val="tx1"/>
                  </a:solidFill>
                  <a:latin typeface="Times New Roman" panose="02020603050405020304" pitchFamily="18" charset="0"/>
                </a:defRPr>
              </a:lvl2pPr>
              <a:lvl3pPr marL="857250" algn="l" defTabSz="857250">
                <a:defRPr sz="2400">
                  <a:solidFill>
                    <a:schemeClr val="tx1"/>
                  </a:solidFill>
                  <a:latin typeface="Times New Roman" panose="02020603050405020304" pitchFamily="18" charset="0"/>
                </a:defRPr>
              </a:lvl3pPr>
              <a:lvl4pPr marL="1285875" algn="l" defTabSz="857250">
                <a:defRPr sz="2400">
                  <a:solidFill>
                    <a:schemeClr val="tx1"/>
                  </a:solidFill>
                  <a:latin typeface="Times New Roman" panose="02020603050405020304" pitchFamily="18" charset="0"/>
                </a:defRPr>
              </a:lvl4pPr>
              <a:lvl5pPr marL="1714500" algn="l" defTabSz="857250">
                <a:defRPr sz="2400">
                  <a:solidFill>
                    <a:schemeClr val="tx1"/>
                  </a:solidFill>
                  <a:latin typeface="Times New Roman" panose="02020603050405020304" pitchFamily="18" charset="0"/>
                </a:defRPr>
              </a:lvl5pPr>
              <a:lvl6pPr marL="2171700" defTabSz="857250" eaLnBrk="0" fontAlgn="base" hangingPunct="0">
                <a:spcBef>
                  <a:spcPct val="0"/>
                </a:spcBef>
                <a:spcAft>
                  <a:spcPct val="0"/>
                </a:spcAft>
                <a:defRPr sz="2400">
                  <a:solidFill>
                    <a:schemeClr val="tx1"/>
                  </a:solidFill>
                  <a:latin typeface="Times New Roman" panose="02020603050405020304" pitchFamily="18" charset="0"/>
                </a:defRPr>
              </a:lvl6pPr>
              <a:lvl7pPr marL="2628900" defTabSz="857250" eaLnBrk="0" fontAlgn="base" hangingPunct="0">
                <a:spcBef>
                  <a:spcPct val="0"/>
                </a:spcBef>
                <a:spcAft>
                  <a:spcPct val="0"/>
                </a:spcAft>
                <a:defRPr sz="2400">
                  <a:solidFill>
                    <a:schemeClr val="tx1"/>
                  </a:solidFill>
                  <a:latin typeface="Times New Roman" panose="02020603050405020304" pitchFamily="18" charset="0"/>
                </a:defRPr>
              </a:lvl7pPr>
              <a:lvl8pPr marL="3086100" defTabSz="857250" eaLnBrk="0" fontAlgn="base" hangingPunct="0">
                <a:spcBef>
                  <a:spcPct val="0"/>
                </a:spcBef>
                <a:spcAft>
                  <a:spcPct val="0"/>
                </a:spcAft>
                <a:defRPr sz="2400">
                  <a:solidFill>
                    <a:schemeClr val="tx1"/>
                  </a:solidFill>
                  <a:latin typeface="Times New Roman" panose="02020603050405020304" pitchFamily="18" charset="0"/>
                </a:defRPr>
              </a:lvl8pPr>
              <a:lvl9pPr marL="3543300" defTabSz="85725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85725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rPr>
                <a:t>Platform for next 2 generations of planned releases</a:t>
              </a:r>
            </a:p>
          </p:txBody>
        </p:sp>
        <p:sp>
          <p:nvSpPr>
            <p:cNvPr id="73" name="Rectangle 72">
              <a:extLst>
                <a:ext uri="{FF2B5EF4-FFF2-40B4-BE49-F238E27FC236}">
                  <a16:creationId xmlns:a16="http://schemas.microsoft.com/office/drawing/2014/main" id="{416FF655-320B-4676-92BC-5B31F5BDA738}"/>
                </a:ext>
              </a:extLst>
            </p:cNvPr>
            <p:cNvSpPr>
              <a:spLocks noChangeArrowheads="1"/>
            </p:cNvSpPr>
            <p:nvPr/>
          </p:nvSpPr>
          <p:spPr bwMode="auto">
            <a:xfrm>
              <a:off x="4076700" y="2609850"/>
              <a:ext cx="95567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8" tIns="156" rIns="308" bIns="156">
              <a:spAutoFit/>
            </a:bodyPr>
            <a:lstStyle>
              <a:lvl1pPr algn="l" defTabSz="857250">
                <a:defRPr sz="2400">
                  <a:solidFill>
                    <a:schemeClr val="tx1"/>
                  </a:solidFill>
                  <a:latin typeface="Times New Roman" panose="02020603050405020304" pitchFamily="18" charset="0"/>
                </a:defRPr>
              </a:lvl1pPr>
              <a:lvl2pPr marL="428625" algn="l" defTabSz="857250">
                <a:defRPr sz="2400">
                  <a:solidFill>
                    <a:schemeClr val="tx1"/>
                  </a:solidFill>
                  <a:latin typeface="Times New Roman" panose="02020603050405020304" pitchFamily="18" charset="0"/>
                </a:defRPr>
              </a:lvl2pPr>
              <a:lvl3pPr marL="857250" algn="l" defTabSz="857250">
                <a:defRPr sz="2400">
                  <a:solidFill>
                    <a:schemeClr val="tx1"/>
                  </a:solidFill>
                  <a:latin typeface="Times New Roman" panose="02020603050405020304" pitchFamily="18" charset="0"/>
                </a:defRPr>
              </a:lvl3pPr>
              <a:lvl4pPr marL="1285875" algn="l" defTabSz="857250">
                <a:defRPr sz="2400">
                  <a:solidFill>
                    <a:schemeClr val="tx1"/>
                  </a:solidFill>
                  <a:latin typeface="Times New Roman" panose="02020603050405020304" pitchFamily="18" charset="0"/>
                </a:defRPr>
              </a:lvl4pPr>
              <a:lvl5pPr marL="1714500" algn="l" defTabSz="857250">
                <a:defRPr sz="2400">
                  <a:solidFill>
                    <a:schemeClr val="tx1"/>
                  </a:solidFill>
                  <a:latin typeface="Times New Roman" panose="02020603050405020304" pitchFamily="18" charset="0"/>
                </a:defRPr>
              </a:lvl5pPr>
              <a:lvl6pPr marL="2171700" defTabSz="857250" eaLnBrk="0" fontAlgn="base" hangingPunct="0">
                <a:spcBef>
                  <a:spcPct val="0"/>
                </a:spcBef>
                <a:spcAft>
                  <a:spcPct val="0"/>
                </a:spcAft>
                <a:defRPr sz="2400">
                  <a:solidFill>
                    <a:schemeClr val="tx1"/>
                  </a:solidFill>
                  <a:latin typeface="Times New Roman" panose="02020603050405020304" pitchFamily="18" charset="0"/>
                </a:defRPr>
              </a:lvl6pPr>
              <a:lvl7pPr marL="2628900" defTabSz="857250" eaLnBrk="0" fontAlgn="base" hangingPunct="0">
                <a:spcBef>
                  <a:spcPct val="0"/>
                </a:spcBef>
                <a:spcAft>
                  <a:spcPct val="0"/>
                </a:spcAft>
                <a:defRPr sz="2400">
                  <a:solidFill>
                    <a:schemeClr val="tx1"/>
                  </a:solidFill>
                  <a:latin typeface="Times New Roman" panose="02020603050405020304" pitchFamily="18" charset="0"/>
                </a:defRPr>
              </a:lvl7pPr>
              <a:lvl8pPr marL="3086100" defTabSz="857250" eaLnBrk="0" fontAlgn="base" hangingPunct="0">
                <a:spcBef>
                  <a:spcPct val="0"/>
                </a:spcBef>
                <a:spcAft>
                  <a:spcPct val="0"/>
                </a:spcAft>
                <a:defRPr sz="2400">
                  <a:solidFill>
                    <a:schemeClr val="tx1"/>
                  </a:solidFill>
                  <a:latin typeface="Times New Roman" panose="02020603050405020304" pitchFamily="18" charset="0"/>
                </a:defRPr>
              </a:lvl8pPr>
              <a:lvl9pPr marL="3543300" defTabSz="85725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85725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Installable within 4 hour shift</a:t>
              </a:r>
            </a:p>
          </p:txBody>
        </p:sp>
        <p:sp>
          <p:nvSpPr>
            <p:cNvPr id="74" name="Rectangle 73">
              <a:extLst>
                <a:ext uri="{FF2B5EF4-FFF2-40B4-BE49-F238E27FC236}">
                  <a16:creationId xmlns:a16="http://schemas.microsoft.com/office/drawing/2014/main" id="{AB7BD9D2-E475-4844-90CD-637C568924CE}"/>
                </a:ext>
              </a:extLst>
            </p:cNvPr>
            <p:cNvSpPr>
              <a:spLocks noChangeArrowheads="1"/>
            </p:cNvSpPr>
            <p:nvPr/>
          </p:nvSpPr>
          <p:spPr bwMode="auto">
            <a:xfrm>
              <a:off x="4140200" y="3092450"/>
              <a:ext cx="84137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8" tIns="156" rIns="308" bIns="156">
              <a:spAutoFit/>
            </a:bodyPr>
            <a:lstStyle>
              <a:lvl1pPr algn="l" defTabSz="857250">
                <a:defRPr sz="2400">
                  <a:solidFill>
                    <a:schemeClr val="tx1"/>
                  </a:solidFill>
                  <a:latin typeface="Times New Roman" panose="02020603050405020304" pitchFamily="18" charset="0"/>
                </a:defRPr>
              </a:lvl1pPr>
              <a:lvl2pPr marL="428625" algn="l" defTabSz="857250">
                <a:defRPr sz="2400">
                  <a:solidFill>
                    <a:schemeClr val="tx1"/>
                  </a:solidFill>
                  <a:latin typeface="Times New Roman" panose="02020603050405020304" pitchFamily="18" charset="0"/>
                </a:defRPr>
              </a:lvl2pPr>
              <a:lvl3pPr marL="857250" algn="l" defTabSz="857250">
                <a:defRPr sz="2400">
                  <a:solidFill>
                    <a:schemeClr val="tx1"/>
                  </a:solidFill>
                  <a:latin typeface="Times New Roman" panose="02020603050405020304" pitchFamily="18" charset="0"/>
                </a:defRPr>
              </a:lvl3pPr>
              <a:lvl4pPr marL="1285875" algn="l" defTabSz="857250">
                <a:defRPr sz="2400">
                  <a:solidFill>
                    <a:schemeClr val="tx1"/>
                  </a:solidFill>
                  <a:latin typeface="Times New Roman" panose="02020603050405020304" pitchFamily="18" charset="0"/>
                </a:defRPr>
              </a:lvl4pPr>
              <a:lvl5pPr marL="1714500" algn="l" defTabSz="857250">
                <a:defRPr sz="2400">
                  <a:solidFill>
                    <a:schemeClr val="tx1"/>
                  </a:solidFill>
                  <a:latin typeface="Times New Roman" panose="02020603050405020304" pitchFamily="18" charset="0"/>
                </a:defRPr>
              </a:lvl5pPr>
              <a:lvl6pPr marL="2171700" defTabSz="857250" eaLnBrk="0" fontAlgn="base" hangingPunct="0">
                <a:spcBef>
                  <a:spcPct val="0"/>
                </a:spcBef>
                <a:spcAft>
                  <a:spcPct val="0"/>
                </a:spcAft>
                <a:defRPr sz="2400">
                  <a:solidFill>
                    <a:schemeClr val="tx1"/>
                  </a:solidFill>
                  <a:latin typeface="Times New Roman" panose="02020603050405020304" pitchFamily="18" charset="0"/>
                </a:defRPr>
              </a:lvl6pPr>
              <a:lvl7pPr marL="2628900" defTabSz="857250" eaLnBrk="0" fontAlgn="base" hangingPunct="0">
                <a:spcBef>
                  <a:spcPct val="0"/>
                </a:spcBef>
                <a:spcAft>
                  <a:spcPct val="0"/>
                </a:spcAft>
                <a:defRPr sz="2400">
                  <a:solidFill>
                    <a:schemeClr val="tx1"/>
                  </a:solidFill>
                  <a:latin typeface="Times New Roman" panose="02020603050405020304" pitchFamily="18" charset="0"/>
                </a:defRPr>
              </a:lvl7pPr>
              <a:lvl8pPr marL="3086100" defTabSz="857250" eaLnBrk="0" fontAlgn="base" hangingPunct="0">
                <a:spcBef>
                  <a:spcPct val="0"/>
                </a:spcBef>
                <a:spcAft>
                  <a:spcPct val="0"/>
                </a:spcAft>
                <a:defRPr sz="2400">
                  <a:solidFill>
                    <a:schemeClr val="tx1"/>
                  </a:solidFill>
                  <a:latin typeface="Times New Roman" panose="02020603050405020304" pitchFamily="18" charset="0"/>
                </a:defRPr>
              </a:lvl8pPr>
              <a:lvl9pPr marL="3543300" defTabSz="85725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85725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Upgradeable without power down</a:t>
              </a:r>
            </a:p>
          </p:txBody>
        </p:sp>
        <p:sp>
          <p:nvSpPr>
            <p:cNvPr id="75" name="Rectangle 74">
              <a:extLst>
                <a:ext uri="{FF2B5EF4-FFF2-40B4-BE49-F238E27FC236}">
                  <a16:creationId xmlns:a16="http://schemas.microsoft.com/office/drawing/2014/main" id="{3D5C2368-CAA2-42EA-AA8C-4B767BA04265}"/>
                </a:ext>
              </a:extLst>
            </p:cNvPr>
            <p:cNvSpPr>
              <a:spLocks noChangeArrowheads="1"/>
            </p:cNvSpPr>
            <p:nvPr/>
          </p:nvSpPr>
          <p:spPr bwMode="auto">
            <a:xfrm>
              <a:off x="4127500" y="3714750"/>
              <a:ext cx="91757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8" tIns="156" rIns="308" bIns="156">
              <a:spAutoFit/>
            </a:bodyPr>
            <a:lstStyle>
              <a:lvl1pPr algn="l" defTabSz="857250">
                <a:defRPr sz="2400">
                  <a:solidFill>
                    <a:schemeClr val="tx1"/>
                  </a:solidFill>
                  <a:latin typeface="Times New Roman" panose="02020603050405020304" pitchFamily="18" charset="0"/>
                </a:defRPr>
              </a:lvl1pPr>
              <a:lvl2pPr marL="428625" algn="l" defTabSz="857250">
                <a:defRPr sz="2400">
                  <a:solidFill>
                    <a:schemeClr val="tx1"/>
                  </a:solidFill>
                  <a:latin typeface="Times New Roman" panose="02020603050405020304" pitchFamily="18" charset="0"/>
                </a:defRPr>
              </a:lvl2pPr>
              <a:lvl3pPr marL="857250" algn="l" defTabSz="857250">
                <a:defRPr sz="2400">
                  <a:solidFill>
                    <a:schemeClr val="tx1"/>
                  </a:solidFill>
                  <a:latin typeface="Times New Roman" panose="02020603050405020304" pitchFamily="18" charset="0"/>
                </a:defRPr>
              </a:lvl3pPr>
              <a:lvl4pPr marL="1285875" algn="l" defTabSz="857250">
                <a:defRPr sz="2400">
                  <a:solidFill>
                    <a:schemeClr val="tx1"/>
                  </a:solidFill>
                  <a:latin typeface="Times New Roman" panose="02020603050405020304" pitchFamily="18" charset="0"/>
                </a:defRPr>
              </a:lvl4pPr>
              <a:lvl5pPr marL="1714500" algn="l" defTabSz="857250">
                <a:defRPr sz="2400">
                  <a:solidFill>
                    <a:schemeClr val="tx1"/>
                  </a:solidFill>
                  <a:latin typeface="Times New Roman" panose="02020603050405020304" pitchFamily="18" charset="0"/>
                </a:defRPr>
              </a:lvl5pPr>
              <a:lvl6pPr marL="2171700" defTabSz="857250" eaLnBrk="0" fontAlgn="base" hangingPunct="0">
                <a:spcBef>
                  <a:spcPct val="0"/>
                </a:spcBef>
                <a:spcAft>
                  <a:spcPct val="0"/>
                </a:spcAft>
                <a:defRPr sz="2400">
                  <a:solidFill>
                    <a:schemeClr val="tx1"/>
                  </a:solidFill>
                  <a:latin typeface="Times New Roman" panose="02020603050405020304" pitchFamily="18" charset="0"/>
                </a:defRPr>
              </a:lvl6pPr>
              <a:lvl7pPr marL="2628900" defTabSz="857250" eaLnBrk="0" fontAlgn="base" hangingPunct="0">
                <a:spcBef>
                  <a:spcPct val="0"/>
                </a:spcBef>
                <a:spcAft>
                  <a:spcPct val="0"/>
                </a:spcAft>
                <a:defRPr sz="2400">
                  <a:solidFill>
                    <a:schemeClr val="tx1"/>
                  </a:solidFill>
                  <a:latin typeface="Times New Roman" panose="02020603050405020304" pitchFamily="18" charset="0"/>
                </a:defRPr>
              </a:lvl7pPr>
              <a:lvl8pPr marL="3086100" defTabSz="857250" eaLnBrk="0" fontAlgn="base" hangingPunct="0">
                <a:spcBef>
                  <a:spcPct val="0"/>
                </a:spcBef>
                <a:spcAft>
                  <a:spcPct val="0"/>
                </a:spcAft>
                <a:defRPr sz="2400">
                  <a:solidFill>
                    <a:schemeClr val="tx1"/>
                  </a:solidFill>
                  <a:latin typeface="Times New Roman" panose="02020603050405020304" pitchFamily="18" charset="0"/>
                </a:defRPr>
              </a:lvl8pPr>
              <a:lvl9pPr marL="3543300" defTabSz="85725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85725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rPr>
                <a:t>Less than 4 hours of operator training</a:t>
              </a:r>
            </a:p>
          </p:txBody>
        </p:sp>
        <p:sp>
          <p:nvSpPr>
            <p:cNvPr id="76" name="Rectangle 75">
              <a:extLst>
                <a:ext uri="{FF2B5EF4-FFF2-40B4-BE49-F238E27FC236}">
                  <a16:creationId xmlns:a16="http://schemas.microsoft.com/office/drawing/2014/main" id="{380D6EA1-242B-44B2-9C6E-BEFA4B005F91}"/>
                </a:ext>
              </a:extLst>
            </p:cNvPr>
            <p:cNvSpPr>
              <a:spLocks noChangeArrowheads="1"/>
            </p:cNvSpPr>
            <p:nvPr/>
          </p:nvSpPr>
          <p:spPr bwMode="auto">
            <a:xfrm>
              <a:off x="4051300" y="4349750"/>
              <a:ext cx="1031875"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8" tIns="156" rIns="308" bIns="156">
              <a:spAutoFit/>
            </a:bodyPr>
            <a:lstStyle>
              <a:lvl1pPr algn="l" defTabSz="857250">
                <a:defRPr sz="2400">
                  <a:solidFill>
                    <a:schemeClr val="tx1"/>
                  </a:solidFill>
                  <a:latin typeface="Times New Roman" panose="02020603050405020304" pitchFamily="18" charset="0"/>
                </a:defRPr>
              </a:lvl1pPr>
              <a:lvl2pPr marL="428625" algn="l" defTabSz="857250">
                <a:defRPr sz="2400">
                  <a:solidFill>
                    <a:schemeClr val="tx1"/>
                  </a:solidFill>
                  <a:latin typeface="Times New Roman" panose="02020603050405020304" pitchFamily="18" charset="0"/>
                </a:defRPr>
              </a:lvl2pPr>
              <a:lvl3pPr marL="857250" algn="l" defTabSz="857250">
                <a:defRPr sz="2400">
                  <a:solidFill>
                    <a:schemeClr val="tx1"/>
                  </a:solidFill>
                  <a:latin typeface="Times New Roman" panose="02020603050405020304" pitchFamily="18" charset="0"/>
                </a:defRPr>
              </a:lvl3pPr>
              <a:lvl4pPr marL="1285875" algn="l" defTabSz="857250">
                <a:defRPr sz="2400">
                  <a:solidFill>
                    <a:schemeClr val="tx1"/>
                  </a:solidFill>
                  <a:latin typeface="Times New Roman" panose="02020603050405020304" pitchFamily="18" charset="0"/>
                </a:defRPr>
              </a:lvl4pPr>
              <a:lvl5pPr marL="1714500" algn="l" defTabSz="857250">
                <a:defRPr sz="2400">
                  <a:solidFill>
                    <a:schemeClr val="tx1"/>
                  </a:solidFill>
                  <a:latin typeface="Times New Roman" panose="02020603050405020304" pitchFamily="18" charset="0"/>
                </a:defRPr>
              </a:lvl5pPr>
              <a:lvl6pPr marL="2171700" defTabSz="857250" eaLnBrk="0" fontAlgn="base" hangingPunct="0">
                <a:spcBef>
                  <a:spcPct val="0"/>
                </a:spcBef>
                <a:spcAft>
                  <a:spcPct val="0"/>
                </a:spcAft>
                <a:defRPr sz="2400">
                  <a:solidFill>
                    <a:schemeClr val="tx1"/>
                  </a:solidFill>
                  <a:latin typeface="Times New Roman" panose="02020603050405020304" pitchFamily="18" charset="0"/>
                </a:defRPr>
              </a:lvl6pPr>
              <a:lvl7pPr marL="2628900" defTabSz="857250" eaLnBrk="0" fontAlgn="base" hangingPunct="0">
                <a:spcBef>
                  <a:spcPct val="0"/>
                </a:spcBef>
                <a:spcAft>
                  <a:spcPct val="0"/>
                </a:spcAft>
                <a:defRPr sz="2400">
                  <a:solidFill>
                    <a:schemeClr val="tx1"/>
                  </a:solidFill>
                  <a:latin typeface="Times New Roman" panose="02020603050405020304" pitchFamily="18" charset="0"/>
                </a:defRPr>
              </a:lvl7pPr>
              <a:lvl8pPr marL="3086100" defTabSz="857250" eaLnBrk="0" fontAlgn="base" hangingPunct="0">
                <a:spcBef>
                  <a:spcPct val="0"/>
                </a:spcBef>
                <a:spcAft>
                  <a:spcPct val="0"/>
                </a:spcAft>
                <a:defRPr sz="2400">
                  <a:solidFill>
                    <a:schemeClr val="tx1"/>
                  </a:solidFill>
                  <a:latin typeface="Times New Roman" panose="02020603050405020304" pitchFamily="18" charset="0"/>
                </a:defRPr>
              </a:lvl8pPr>
              <a:lvl9pPr marL="3543300" defTabSz="85725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85725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Replaces existing GE and competitive products without equipment redesign</a:t>
              </a:r>
            </a:p>
          </p:txBody>
        </p:sp>
        <p:sp>
          <p:nvSpPr>
            <p:cNvPr id="77" name="Rectangle 76">
              <a:extLst>
                <a:ext uri="{FF2B5EF4-FFF2-40B4-BE49-F238E27FC236}">
                  <a16:creationId xmlns:a16="http://schemas.microsoft.com/office/drawing/2014/main" id="{DE5FC46D-F2D9-410E-86B6-7723D23D0349}"/>
                </a:ext>
              </a:extLst>
            </p:cNvPr>
            <p:cNvSpPr>
              <a:spLocks noChangeArrowheads="1"/>
            </p:cNvSpPr>
            <p:nvPr/>
          </p:nvSpPr>
          <p:spPr bwMode="auto">
            <a:xfrm>
              <a:off x="4076700" y="5111750"/>
              <a:ext cx="94297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8" tIns="156" rIns="308" bIns="156">
              <a:spAutoFit/>
            </a:bodyPr>
            <a:lstStyle>
              <a:lvl1pPr algn="l" defTabSz="857250">
                <a:defRPr sz="2400">
                  <a:solidFill>
                    <a:schemeClr val="tx1"/>
                  </a:solidFill>
                  <a:latin typeface="Times New Roman" panose="02020603050405020304" pitchFamily="18" charset="0"/>
                </a:defRPr>
              </a:lvl1pPr>
              <a:lvl2pPr marL="428625" algn="l" defTabSz="857250">
                <a:defRPr sz="2400">
                  <a:solidFill>
                    <a:schemeClr val="tx1"/>
                  </a:solidFill>
                  <a:latin typeface="Times New Roman" panose="02020603050405020304" pitchFamily="18" charset="0"/>
                </a:defRPr>
              </a:lvl2pPr>
              <a:lvl3pPr marL="857250" algn="l" defTabSz="857250">
                <a:defRPr sz="2400">
                  <a:solidFill>
                    <a:schemeClr val="tx1"/>
                  </a:solidFill>
                  <a:latin typeface="Times New Roman" panose="02020603050405020304" pitchFamily="18" charset="0"/>
                </a:defRPr>
              </a:lvl3pPr>
              <a:lvl4pPr marL="1285875" algn="l" defTabSz="857250">
                <a:defRPr sz="2400">
                  <a:solidFill>
                    <a:schemeClr val="tx1"/>
                  </a:solidFill>
                  <a:latin typeface="Times New Roman" panose="02020603050405020304" pitchFamily="18" charset="0"/>
                </a:defRPr>
              </a:lvl4pPr>
              <a:lvl5pPr marL="1714500" algn="l" defTabSz="857250">
                <a:defRPr sz="2400">
                  <a:solidFill>
                    <a:schemeClr val="tx1"/>
                  </a:solidFill>
                  <a:latin typeface="Times New Roman" panose="02020603050405020304" pitchFamily="18" charset="0"/>
                </a:defRPr>
              </a:lvl5pPr>
              <a:lvl6pPr marL="2171700" defTabSz="857250" eaLnBrk="0" fontAlgn="base" hangingPunct="0">
                <a:spcBef>
                  <a:spcPct val="0"/>
                </a:spcBef>
                <a:spcAft>
                  <a:spcPct val="0"/>
                </a:spcAft>
                <a:defRPr sz="2400">
                  <a:solidFill>
                    <a:schemeClr val="tx1"/>
                  </a:solidFill>
                  <a:latin typeface="Times New Roman" panose="02020603050405020304" pitchFamily="18" charset="0"/>
                </a:defRPr>
              </a:lvl6pPr>
              <a:lvl7pPr marL="2628900" defTabSz="857250" eaLnBrk="0" fontAlgn="base" hangingPunct="0">
                <a:spcBef>
                  <a:spcPct val="0"/>
                </a:spcBef>
                <a:spcAft>
                  <a:spcPct val="0"/>
                </a:spcAft>
                <a:defRPr sz="2400">
                  <a:solidFill>
                    <a:schemeClr val="tx1"/>
                  </a:solidFill>
                  <a:latin typeface="Times New Roman" panose="02020603050405020304" pitchFamily="18" charset="0"/>
                </a:defRPr>
              </a:lvl7pPr>
              <a:lvl8pPr marL="3086100" defTabSz="857250" eaLnBrk="0" fontAlgn="base" hangingPunct="0">
                <a:spcBef>
                  <a:spcPct val="0"/>
                </a:spcBef>
                <a:spcAft>
                  <a:spcPct val="0"/>
                </a:spcAft>
                <a:defRPr sz="2400">
                  <a:solidFill>
                    <a:schemeClr val="tx1"/>
                  </a:solidFill>
                  <a:latin typeface="Times New Roman" panose="02020603050405020304" pitchFamily="18" charset="0"/>
                </a:defRPr>
              </a:lvl8pPr>
              <a:lvl9pPr marL="3543300" defTabSz="85725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85725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24x7 application support</a:t>
              </a:r>
            </a:p>
          </p:txBody>
        </p:sp>
        <p:sp>
          <p:nvSpPr>
            <p:cNvPr id="78" name="Rectangle 77">
              <a:extLst>
                <a:ext uri="{FF2B5EF4-FFF2-40B4-BE49-F238E27FC236}">
                  <a16:creationId xmlns:a16="http://schemas.microsoft.com/office/drawing/2014/main" id="{2C89F558-2B9B-4312-90B4-260D0B916EC1}"/>
                </a:ext>
              </a:extLst>
            </p:cNvPr>
            <p:cNvSpPr>
              <a:spLocks noChangeArrowheads="1"/>
            </p:cNvSpPr>
            <p:nvPr/>
          </p:nvSpPr>
          <p:spPr bwMode="auto">
            <a:xfrm>
              <a:off x="5524500" y="2609850"/>
              <a:ext cx="80327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8" tIns="156" rIns="308" bIns="156">
              <a:spAutoFit/>
            </a:bodyPr>
            <a:lstStyle>
              <a:lvl1pPr algn="l" defTabSz="857250">
                <a:defRPr sz="2400">
                  <a:solidFill>
                    <a:schemeClr val="tx1"/>
                  </a:solidFill>
                  <a:latin typeface="Times New Roman" panose="02020603050405020304" pitchFamily="18" charset="0"/>
                </a:defRPr>
              </a:lvl1pPr>
              <a:lvl2pPr marL="428625" algn="l" defTabSz="857250">
                <a:defRPr sz="2400">
                  <a:solidFill>
                    <a:schemeClr val="tx1"/>
                  </a:solidFill>
                  <a:latin typeface="Times New Roman" panose="02020603050405020304" pitchFamily="18" charset="0"/>
                </a:defRPr>
              </a:lvl2pPr>
              <a:lvl3pPr marL="857250" algn="l" defTabSz="857250">
                <a:defRPr sz="2400">
                  <a:solidFill>
                    <a:schemeClr val="tx1"/>
                  </a:solidFill>
                  <a:latin typeface="Times New Roman" panose="02020603050405020304" pitchFamily="18" charset="0"/>
                </a:defRPr>
              </a:lvl3pPr>
              <a:lvl4pPr marL="1285875" algn="l" defTabSz="857250">
                <a:defRPr sz="2400">
                  <a:solidFill>
                    <a:schemeClr val="tx1"/>
                  </a:solidFill>
                  <a:latin typeface="Times New Roman" panose="02020603050405020304" pitchFamily="18" charset="0"/>
                </a:defRPr>
              </a:lvl4pPr>
              <a:lvl5pPr marL="1714500" algn="l" defTabSz="857250">
                <a:defRPr sz="2400">
                  <a:solidFill>
                    <a:schemeClr val="tx1"/>
                  </a:solidFill>
                  <a:latin typeface="Times New Roman" panose="02020603050405020304" pitchFamily="18" charset="0"/>
                </a:defRPr>
              </a:lvl5pPr>
              <a:lvl6pPr marL="2171700" defTabSz="857250" eaLnBrk="0" fontAlgn="base" hangingPunct="0">
                <a:spcBef>
                  <a:spcPct val="0"/>
                </a:spcBef>
                <a:spcAft>
                  <a:spcPct val="0"/>
                </a:spcAft>
                <a:defRPr sz="2400">
                  <a:solidFill>
                    <a:schemeClr val="tx1"/>
                  </a:solidFill>
                  <a:latin typeface="Times New Roman" panose="02020603050405020304" pitchFamily="18" charset="0"/>
                </a:defRPr>
              </a:lvl6pPr>
              <a:lvl7pPr marL="2628900" defTabSz="857250" eaLnBrk="0" fontAlgn="base" hangingPunct="0">
                <a:spcBef>
                  <a:spcPct val="0"/>
                </a:spcBef>
                <a:spcAft>
                  <a:spcPct val="0"/>
                </a:spcAft>
                <a:defRPr sz="2400">
                  <a:solidFill>
                    <a:schemeClr val="tx1"/>
                  </a:solidFill>
                  <a:latin typeface="Times New Roman" panose="02020603050405020304" pitchFamily="18" charset="0"/>
                </a:defRPr>
              </a:lvl7pPr>
              <a:lvl8pPr marL="3086100" defTabSz="857250" eaLnBrk="0" fontAlgn="base" hangingPunct="0">
                <a:spcBef>
                  <a:spcPct val="0"/>
                </a:spcBef>
                <a:spcAft>
                  <a:spcPct val="0"/>
                </a:spcAft>
                <a:defRPr sz="2400">
                  <a:solidFill>
                    <a:schemeClr val="tx1"/>
                  </a:solidFill>
                  <a:latin typeface="Times New Roman" panose="02020603050405020304" pitchFamily="18" charset="0"/>
                </a:defRPr>
              </a:lvl8pPr>
              <a:lvl9pPr marL="3543300" defTabSz="85725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85725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rPr>
                <a:t>Web ordering option</a:t>
              </a:r>
            </a:p>
          </p:txBody>
        </p:sp>
        <p:sp>
          <p:nvSpPr>
            <p:cNvPr id="79" name="Rectangle 78">
              <a:extLst>
                <a:ext uri="{FF2B5EF4-FFF2-40B4-BE49-F238E27FC236}">
                  <a16:creationId xmlns:a16="http://schemas.microsoft.com/office/drawing/2014/main" id="{8BF69FD8-9B0A-4243-BF78-8C6403F0E102}"/>
                </a:ext>
              </a:extLst>
            </p:cNvPr>
            <p:cNvSpPr>
              <a:spLocks noChangeArrowheads="1"/>
            </p:cNvSpPr>
            <p:nvPr/>
          </p:nvSpPr>
          <p:spPr bwMode="auto">
            <a:xfrm>
              <a:off x="5524500" y="3143250"/>
              <a:ext cx="80327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8" tIns="156" rIns="308" bIns="156">
              <a:spAutoFit/>
            </a:bodyPr>
            <a:lstStyle>
              <a:lvl1pPr algn="l" defTabSz="857250">
                <a:defRPr sz="2400">
                  <a:solidFill>
                    <a:schemeClr val="tx1"/>
                  </a:solidFill>
                  <a:latin typeface="Times New Roman" panose="02020603050405020304" pitchFamily="18" charset="0"/>
                </a:defRPr>
              </a:lvl1pPr>
              <a:lvl2pPr marL="428625" algn="l" defTabSz="857250">
                <a:defRPr sz="2400">
                  <a:solidFill>
                    <a:schemeClr val="tx1"/>
                  </a:solidFill>
                  <a:latin typeface="Times New Roman" panose="02020603050405020304" pitchFamily="18" charset="0"/>
                </a:defRPr>
              </a:lvl2pPr>
              <a:lvl3pPr marL="857250" algn="l" defTabSz="857250">
                <a:defRPr sz="2400">
                  <a:solidFill>
                    <a:schemeClr val="tx1"/>
                  </a:solidFill>
                  <a:latin typeface="Times New Roman" panose="02020603050405020304" pitchFamily="18" charset="0"/>
                </a:defRPr>
              </a:lvl3pPr>
              <a:lvl4pPr marL="1285875" algn="l" defTabSz="857250">
                <a:defRPr sz="2400">
                  <a:solidFill>
                    <a:schemeClr val="tx1"/>
                  </a:solidFill>
                  <a:latin typeface="Times New Roman" panose="02020603050405020304" pitchFamily="18" charset="0"/>
                </a:defRPr>
              </a:lvl4pPr>
              <a:lvl5pPr marL="1714500" algn="l" defTabSz="857250">
                <a:defRPr sz="2400">
                  <a:solidFill>
                    <a:schemeClr val="tx1"/>
                  </a:solidFill>
                  <a:latin typeface="Times New Roman" panose="02020603050405020304" pitchFamily="18" charset="0"/>
                </a:defRPr>
              </a:lvl5pPr>
              <a:lvl6pPr marL="2171700" defTabSz="857250" eaLnBrk="0" fontAlgn="base" hangingPunct="0">
                <a:spcBef>
                  <a:spcPct val="0"/>
                </a:spcBef>
                <a:spcAft>
                  <a:spcPct val="0"/>
                </a:spcAft>
                <a:defRPr sz="2400">
                  <a:solidFill>
                    <a:schemeClr val="tx1"/>
                  </a:solidFill>
                  <a:latin typeface="Times New Roman" panose="02020603050405020304" pitchFamily="18" charset="0"/>
                </a:defRPr>
              </a:lvl6pPr>
              <a:lvl7pPr marL="2628900" defTabSz="857250" eaLnBrk="0" fontAlgn="base" hangingPunct="0">
                <a:spcBef>
                  <a:spcPct val="0"/>
                </a:spcBef>
                <a:spcAft>
                  <a:spcPct val="0"/>
                </a:spcAft>
                <a:defRPr sz="2400">
                  <a:solidFill>
                    <a:schemeClr val="tx1"/>
                  </a:solidFill>
                  <a:latin typeface="Times New Roman" panose="02020603050405020304" pitchFamily="18" charset="0"/>
                </a:defRPr>
              </a:lvl7pPr>
              <a:lvl8pPr marL="3086100" defTabSz="857250" eaLnBrk="0" fontAlgn="base" hangingPunct="0">
                <a:spcBef>
                  <a:spcPct val="0"/>
                </a:spcBef>
                <a:spcAft>
                  <a:spcPct val="0"/>
                </a:spcAft>
                <a:defRPr sz="2400">
                  <a:solidFill>
                    <a:schemeClr val="tx1"/>
                  </a:solidFill>
                  <a:latin typeface="Times New Roman" panose="02020603050405020304" pitchFamily="18" charset="0"/>
                </a:defRPr>
              </a:lvl8pPr>
              <a:lvl9pPr marL="3543300" defTabSz="85725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85725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rPr>
                <a:t>Financing available</a:t>
              </a:r>
            </a:p>
          </p:txBody>
        </p:sp>
        <p:sp>
          <p:nvSpPr>
            <p:cNvPr id="80" name="Rectangle 79">
              <a:extLst>
                <a:ext uri="{FF2B5EF4-FFF2-40B4-BE49-F238E27FC236}">
                  <a16:creationId xmlns:a16="http://schemas.microsoft.com/office/drawing/2014/main" id="{8A613CA6-B96A-46FF-8198-777FD8B98EA0}"/>
                </a:ext>
              </a:extLst>
            </p:cNvPr>
            <p:cNvSpPr>
              <a:spLocks noChangeArrowheads="1"/>
            </p:cNvSpPr>
            <p:nvPr/>
          </p:nvSpPr>
          <p:spPr bwMode="auto">
            <a:xfrm>
              <a:off x="5511800" y="3613150"/>
              <a:ext cx="80327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8" tIns="156" rIns="308" bIns="156">
              <a:spAutoFit/>
            </a:bodyPr>
            <a:lstStyle>
              <a:lvl1pPr algn="l" defTabSz="857250">
                <a:defRPr sz="2400">
                  <a:solidFill>
                    <a:schemeClr val="tx1"/>
                  </a:solidFill>
                  <a:latin typeface="Times New Roman" panose="02020603050405020304" pitchFamily="18" charset="0"/>
                </a:defRPr>
              </a:lvl1pPr>
              <a:lvl2pPr marL="428625" algn="l" defTabSz="857250">
                <a:defRPr sz="2400">
                  <a:solidFill>
                    <a:schemeClr val="tx1"/>
                  </a:solidFill>
                  <a:latin typeface="Times New Roman" panose="02020603050405020304" pitchFamily="18" charset="0"/>
                </a:defRPr>
              </a:lvl2pPr>
              <a:lvl3pPr marL="857250" algn="l" defTabSz="857250">
                <a:defRPr sz="2400">
                  <a:solidFill>
                    <a:schemeClr val="tx1"/>
                  </a:solidFill>
                  <a:latin typeface="Times New Roman" panose="02020603050405020304" pitchFamily="18" charset="0"/>
                </a:defRPr>
              </a:lvl3pPr>
              <a:lvl4pPr marL="1285875" algn="l" defTabSz="857250">
                <a:defRPr sz="2400">
                  <a:solidFill>
                    <a:schemeClr val="tx1"/>
                  </a:solidFill>
                  <a:latin typeface="Times New Roman" panose="02020603050405020304" pitchFamily="18" charset="0"/>
                </a:defRPr>
              </a:lvl4pPr>
              <a:lvl5pPr marL="1714500" algn="l" defTabSz="857250">
                <a:defRPr sz="2400">
                  <a:solidFill>
                    <a:schemeClr val="tx1"/>
                  </a:solidFill>
                  <a:latin typeface="Times New Roman" panose="02020603050405020304" pitchFamily="18" charset="0"/>
                </a:defRPr>
              </a:lvl5pPr>
              <a:lvl6pPr marL="2171700" defTabSz="857250" eaLnBrk="0" fontAlgn="base" hangingPunct="0">
                <a:spcBef>
                  <a:spcPct val="0"/>
                </a:spcBef>
                <a:spcAft>
                  <a:spcPct val="0"/>
                </a:spcAft>
                <a:defRPr sz="2400">
                  <a:solidFill>
                    <a:schemeClr val="tx1"/>
                  </a:solidFill>
                  <a:latin typeface="Times New Roman" panose="02020603050405020304" pitchFamily="18" charset="0"/>
                </a:defRPr>
              </a:lvl6pPr>
              <a:lvl7pPr marL="2628900" defTabSz="857250" eaLnBrk="0" fontAlgn="base" hangingPunct="0">
                <a:spcBef>
                  <a:spcPct val="0"/>
                </a:spcBef>
                <a:spcAft>
                  <a:spcPct val="0"/>
                </a:spcAft>
                <a:defRPr sz="2400">
                  <a:solidFill>
                    <a:schemeClr val="tx1"/>
                  </a:solidFill>
                  <a:latin typeface="Times New Roman" panose="02020603050405020304" pitchFamily="18" charset="0"/>
                </a:defRPr>
              </a:lvl7pPr>
              <a:lvl8pPr marL="3086100" defTabSz="857250" eaLnBrk="0" fontAlgn="base" hangingPunct="0">
                <a:spcBef>
                  <a:spcPct val="0"/>
                </a:spcBef>
                <a:spcAft>
                  <a:spcPct val="0"/>
                </a:spcAft>
                <a:defRPr sz="2400">
                  <a:solidFill>
                    <a:schemeClr val="tx1"/>
                  </a:solidFill>
                  <a:latin typeface="Times New Roman" panose="02020603050405020304" pitchFamily="18" charset="0"/>
                </a:defRPr>
              </a:lvl8pPr>
              <a:lvl9pPr marL="3543300" defTabSz="85725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85725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rPr>
                <a:t>Local channel support</a:t>
              </a:r>
            </a:p>
          </p:txBody>
        </p:sp>
        <p:sp>
          <p:nvSpPr>
            <p:cNvPr id="81" name="Rectangle 80">
              <a:extLst>
                <a:ext uri="{FF2B5EF4-FFF2-40B4-BE49-F238E27FC236}">
                  <a16:creationId xmlns:a16="http://schemas.microsoft.com/office/drawing/2014/main" id="{5C78D9D7-D29F-4093-B88E-81DEDAEBDAC5}"/>
                </a:ext>
              </a:extLst>
            </p:cNvPr>
            <p:cNvSpPr>
              <a:spLocks noChangeArrowheads="1"/>
            </p:cNvSpPr>
            <p:nvPr/>
          </p:nvSpPr>
          <p:spPr bwMode="auto">
            <a:xfrm>
              <a:off x="5511800" y="4083050"/>
              <a:ext cx="80327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8" tIns="156" rIns="308" bIns="156">
              <a:spAutoFit/>
            </a:bodyPr>
            <a:lstStyle>
              <a:lvl1pPr algn="l" defTabSz="857250">
                <a:defRPr sz="2400">
                  <a:solidFill>
                    <a:schemeClr val="tx1"/>
                  </a:solidFill>
                  <a:latin typeface="Times New Roman" panose="02020603050405020304" pitchFamily="18" charset="0"/>
                </a:defRPr>
              </a:lvl1pPr>
              <a:lvl2pPr marL="428625" algn="l" defTabSz="857250">
                <a:defRPr sz="2400">
                  <a:solidFill>
                    <a:schemeClr val="tx1"/>
                  </a:solidFill>
                  <a:latin typeface="Times New Roman" panose="02020603050405020304" pitchFamily="18" charset="0"/>
                </a:defRPr>
              </a:lvl2pPr>
              <a:lvl3pPr marL="857250" algn="l" defTabSz="857250">
                <a:defRPr sz="2400">
                  <a:solidFill>
                    <a:schemeClr val="tx1"/>
                  </a:solidFill>
                  <a:latin typeface="Times New Roman" panose="02020603050405020304" pitchFamily="18" charset="0"/>
                </a:defRPr>
              </a:lvl3pPr>
              <a:lvl4pPr marL="1285875" algn="l" defTabSz="857250">
                <a:defRPr sz="2400">
                  <a:solidFill>
                    <a:schemeClr val="tx1"/>
                  </a:solidFill>
                  <a:latin typeface="Times New Roman" panose="02020603050405020304" pitchFamily="18" charset="0"/>
                </a:defRPr>
              </a:lvl4pPr>
              <a:lvl5pPr marL="1714500" algn="l" defTabSz="857250">
                <a:defRPr sz="2400">
                  <a:solidFill>
                    <a:schemeClr val="tx1"/>
                  </a:solidFill>
                  <a:latin typeface="Times New Roman" panose="02020603050405020304" pitchFamily="18" charset="0"/>
                </a:defRPr>
              </a:lvl5pPr>
              <a:lvl6pPr marL="2171700" defTabSz="857250" eaLnBrk="0" fontAlgn="base" hangingPunct="0">
                <a:spcBef>
                  <a:spcPct val="0"/>
                </a:spcBef>
                <a:spcAft>
                  <a:spcPct val="0"/>
                </a:spcAft>
                <a:defRPr sz="2400">
                  <a:solidFill>
                    <a:schemeClr val="tx1"/>
                  </a:solidFill>
                  <a:latin typeface="Times New Roman" panose="02020603050405020304" pitchFamily="18" charset="0"/>
                </a:defRPr>
              </a:lvl6pPr>
              <a:lvl7pPr marL="2628900" defTabSz="857250" eaLnBrk="0" fontAlgn="base" hangingPunct="0">
                <a:spcBef>
                  <a:spcPct val="0"/>
                </a:spcBef>
                <a:spcAft>
                  <a:spcPct val="0"/>
                </a:spcAft>
                <a:defRPr sz="2400">
                  <a:solidFill>
                    <a:schemeClr val="tx1"/>
                  </a:solidFill>
                  <a:latin typeface="Times New Roman" panose="02020603050405020304" pitchFamily="18" charset="0"/>
                </a:defRPr>
              </a:lvl7pPr>
              <a:lvl8pPr marL="3086100" defTabSz="857250" eaLnBrk="0" fontAlgn="base" hangingPunct="0">
                <a:spcBef>
                  <a:spcPct val="0"/>
                </a:spcBef>
                <a:spcAft>
                  <a:spcPct val="0"/>
                </a:spcAft>
                <a:defRPr sz="2400">
                  <a:solidFill>
                    <a:schemeClr val="tx1"/>
                  </a:solidFill>
                  <a:latin typeface="Times New Roman" panose="02020603050405020304" pitchFamily="18" charset="0"/>
                </a:defRPr>
              </a:lvl8pPr>
              <a:lvl9pPr marL="3543300" defTabSz="85725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85725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rPr>
                <a:t>Extended warranty</a:t>
              </a:r>
            </a:p>
          </p:txBody>
        </p:sp>
        <p:sp>
          <p:nvSpPr>
            <p:cNvPr id="82" name="Rectangle 81">
              <a:extLst>
                <a:ext uri="{FF2B5EF4-FFF2-40B4-BE49-F238E27FC236}">
                  <a16:creationId xmlns:a16="http://schemas.microsoft.com/office/drawing/2014/main" id="{9AD8E648-D899-4EA4-B6ED-D5FAB940FF7C}"/>
                </a:ext>
              </a:extLst>
            </p:cNvPr>
            <p:cNvSpPr>
              <a:spLocks noChangeArrowheads="1"/>
            </p:cNvSpPr>
            <p:nvPr/>
          </p:nvSpPr>
          <p:spPr bwMode="auto">
            <a:xfrm>
              <a:off x="5511800" y="4540250"/>
              <a:ext cx="80327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8" tIns="156" rIns="308" bIns="156">
              <a:spAutoFit/>
            </a:bodyPr>
            <a:lstStyle>
              <a:lvl1pPr algn="l" defTabSz="857250">
                <a:defRPr sz="2400">
                  <a:solidFill>
                    <a:schemeClr val="tx1"/>
                  </a:solidFill>
                  <a:latin typeface="Times New Roman" panose="02020603050405020304" pitchFamily="18" charset="0"/>
                </a:defRPr>
              </a:lvl1pPr>
              <a:lvl2pPr marL="428625" algn="l" defTabSz="857250">
                <a:defRPr sz="2400">
                  <a:solidFill>
                    <a:schemeClr val="tx1"/>
                  </a:solidFill>
                  <a:latin typeface="Times New Roman" panose="02020603050405020304" pitchFamily="18" charset="0"/>
                </a:defRPr>
              </a:lvl2pPr>
              <a:lvl3pPr marL="857250" algn="l" defTabSz="857250">
                <a:defRPr sz="2400">
                  <a:solidFill>
                    <a:schemeClr val="tx1"/>
                  </a:solidFill>
                  <a:latin typeface="Times New Roman" panose="02020603050405020304" pitchFamily="18" charset="0"/>
                </a:defRPr>
              </a:lvl3pPr>
              <a:lvl4pPr marL="1285875" algn="l" defTabSz="857250">
                <a:defRPr sz="2400">
                  <a:solidFill>
                    <a:schemeClr val="tx1"/>
                  </a:solidFill>
                  <a:latin typeface="Times New Roman" panose="02020603050405020304" pitchFamily="18" charset="0"/>
                </a:defRPr>
              </a:lvl4pPr>
              <a:lvl5pPr marL="1714500" algn="l" defTabSz="857250">
                <a:defRPr sz="2400">
                  <a:solidFill>
                    <a:schemeClr val="tx1"/>
                  </a:solidFill>
                  <a:latin typeface="Times New Roman" panose="02020603050405020304" pitchFamily="18" charset="0"/>
                </a:defRPr>
              </a:lvl5pPr>
              <a:lvl6pPr marL="2171700" defTabSz="857250" eaLnBrk="0" fontAlgn="base" hangingPunct="0">
                <a:spcBef>
                  <a:spcPct val="0"/>
                </a:spcBef>
                <a:spcAft>
                  <a:spcPct val="0"/>
                </a:spcAft>
                <a:defRPr sz="2400">
                  <a:solidFill>
                    <a:schemeClr val="tx1"/>
                  </a:solidFill>
                  <a:latin typeface="Times New Roman" panose="02020603050405020304" pitchFamily="18" charset="0"/>
                </a:defRPr>
              </a:lvl6pPr>
              <a:lvl7pPr marL="2628900" defTabSz="857250" eaLnBrk="0" fontAlgn="base" hangingPunct="0">
                <a:spcBef>
                  <a:spcPct val="0"/>
                </a:spcBef>
                <a:spcAft>
                  <a:spcPct val="0"/>
                </a:spcAft>
                <a:defRPr sz="2400">
                  <a:solidFill>
                    <a:schemeClr val="tx1"/>
                  </a:solidFill>
                  <a:latin typeface="Times New Roman" panose="02020603050405020304" pitchFamily="18" charset="0"/>
                </a:defRPr>
              </a:lvl7pPr>
              <a:lvl8pPr marL="3086100" defTabSz="857250" eaLnBrk="0" fontAlgn="base" hangingPunct="0">
                <a:spcBef>
                  <a:spcPct val="0"/>
                </a:spcBef>
                <a:spcAft>
                  <a:spcPct val="0"/>
                </a:spcAft>
                <a:defRPr sz="2400">
                  <a:solidFill>
                    <a:schemeClr val="tx1"/>
                  </a:solidFill>
                  <a:latin typeface="Times New Roman" panose="02020603050405020304" pitchFamily="18" charset="0"/>
                </a:defRPr>
              </a:lvl8pPr>
              <a:lvl9pPr marL="3543300" defTabSz="85725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85725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rPr>
                <a:t>Long term service agreement</a:t>
              </a:r>
            </a:p>
          </p:txBody>
        </p:sp>
        <p:sp>
          <p:nvSpPr>
            <p:cNvPr id="83" name="Rectangle 82">
              <a:extLst>
                <a:ext uri="{FF2B5EF4-FFF2-40B4-BE49-F238E27FC236}">
                  <a16:creationId xmlns:a16="http://schemas.microsoft.com/office/drawing/2014/main" id="{FF8572C5-7DF3-4C95-975F-F427A064B1F9}"/>
                </a:ext>
              </a:extLst>
            </p:cNvPr>
            <p:cNvSpPr>
              <a:spLocks noChangeArrowheads="1"/>
            </p:cNvSpPr>
            <p:nvPr/>
          </p:nvSpPr>
          <p:spPr bwMode="auto">
            <a:xfrm>
              <a:off x="5392738" y="4027488"/>
              <a:ext cx="1055687" cy="396875"/>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8" tIns="156" rIns="308" bIns="156">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84" name="Rectangle 83">
              <a:extLst>
                <a:ext uri="{FF2B5EF4-FFF2-40B4-BE49-F238E27FC236}">
                  <a16:creationId xmlns:a16="http://schemas.microsoft.com/office/drawing/2014/main" id="{A63D5CB0-E30C-4B36-A4C5-63AF2DECB2B3}"/>
                </a:ext>
              </a:extLst>
            </p:cNvPr>
            <p:cNvSpPr>
              <a:spLocks noChangeArrowheads="1"/>
            </p:cNvSpPr>
            <p:nvPr/>
          </p:nvSpPr>
          <p:spPr bwMode="auto">
            <a:xfrm>
              <a:off x="5392738" y="4497388"/>
              <a:ext cx="1055687" cy="498475"/>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8" tIns="156" rIns="308" bIns="156">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grpSp>
    </p:spTree>
    <p:extLst>
      <p:ext uri="{BB962C8B-B14F-4D97-AF65-F5344CB8AC3E}">
        <p14:creationId xmlns:p14="http://schemas.microsoft.com/office/powerpoint/2010/main" val="173650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14DD9-9E62-4711-9DAB-31370B78C2EF}"/>
              </a:ext>
            </a:extLst>
          </p:cNvPr>
          <p:cNvSpPr>
            <a:spLocks noGrp="1"/>
          </p:cNvSpPr>
          <p:nvPr>
            <p:ph type="title"/>
          </p:nvPr>
        </p:nvSpPr>
        <p:spPr>
          <a:xfrm>
            <a:off x="0" y="8156"/>
            <a:ext cx="10058400" cy="798296"/>
          </a:xfrm>
        </p:spPr>
        <p:txBody>
          <a:bodyPr/>
          <a:lstStyle/>
          <a:p>
            <a:r>
              <a:rPr lang="en-US" dirty="0">
                <a:latin typeface="+mn-lt"/>
              </a:rPr>
              <a:t>Structure Tree</a:t>
            </a:r>
          </a:p>
        </p:txBody>
      </p:sp>
      <p:sp>
        <p:nvSpPr>
          <p:cNvPr id="3" name="Rectangle 2">
            <a:extLst>
              <a:ext uri="{FF2B5EF4-FFF2-40B4-BE49-F238E27FC236}">
                <a16:creationId xmlns:a16="http://schemas.microsoft.com/office/drawing/2014/main" id="{F863FA35-0A11-4694-A72F-61C21248F90A}"/>
              </a:ext>
            </a:extLst>
          </p:cNvPr>
          <p:cNvSpPr>
            <a:spLocks noChangeArrowheads="1"/>
          </p:cNvSpPr>
          <p:nvPr/>
        </p:nvSpPr>
        <p:spPr bwMode="auto">
          <a:xfrm>
            <a:off x="0" y="983720"/>
            <a:ext cx="8262937" cy="364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302" tIns="43151" rIns="86302" bIns="43151">
            <a:spAutoFit/>
          </a:bodyPr>
          <a:lstStyle>
            <a:lvl1pPr algn="l" defTabSz="857250">
              <a:defRPr sz="2400">
                <a:solidFill>
                  <a:schemeClr val="tx1"/>
                </a:solidFill>
                <a:latin typeface="Times New Roman" panose="02020603050405020304" pitchFamily="18" charset="0"/>
              </a:defRPr>
            </a:lvl1pPr>
            <a:lvl2pPr marL="428625" algn="l" defTabSz="857250">
              <a:defRPr sz="2400">
                <a:solidFill>
                  <a:schemeClr val="tx1"/>
                </a:solidFill>
                <a:latin typeface="Times New Roman" panose="02020603050405020304" pitchFamily="18" charset="0"/>
              </a:defRPr>
            </a:lvl2pPr>
            <a:lvl3pPr marL="857250" algn="l" defTabSz="857250">
              <a:defRPr sz="2400">
                <a:solidFill>
                  <a:schemeClr val="tx1"/>
                </a:solidFill>
                <a:latin typeface="Times New Roman" panose="02020603050405020304" pitchFamily="18" charset="0"/>
              </a:defRPr>
            </a:lvl3pPr>
            <a:lvl4pPr marL="1285875" algn="l" defTabSz="857250">
              <a:defRPr sz="2400">
                <a:solidFill>
                  <a:schemeClr val="tx1"/>
                </a:solidFill>
                <a:latin typeface="Times New Roman" panose="02020603050405020304" pitchFamily="18" charset="0"/>
              </a:defRPr>
            </a:lvl4pPr>
            <a:lvl5pPr marL="1714500" algn="l" defTabSz="857250">
              <a:defRPr sz="2400">
                <a:solidFill>
                  <a:schemeClr val="tx1"/>
                </a:solidFill>
                <a:latin typeface="Times New Roman" panose="02020603050405020304" pitchFamily="18" charset="0"/>
              </a:defRPr>
            </a:lvl5pPr>
            <a:lvl6pPr marL="2171700" defTabSz="857250" eaLnBrk="0" fontAlgn="base" hangingPunct="0">
              <a:spcBef>
                <a:spcPct val="0"/>
              </a:spcBef>
              <a:spcAft>
                <a:spcPct val="0"/>
              </a:spcAft>
              <a:defRPr sz="2400">
                <a:solidFill>
                  <a:schemeClr val="tx1"/>
                </a:solidFill>
                <a:latin typeface="Times New Roman" panose="02020603050405020304" pitchFamily="18" charset="0"/>
              </a:defRPr>
            </a:lvl6pPr>
            <a:lvl7pPr marL="2628900" defTabSz="857250" eaLnBrk="0" fontAlgn="base" hangingPunct="0">
              <a:spcBef>
                <a:spcPct val="0"/>
              </a:spcBef>
              <a:spcAft>
                <a:spcPct val="0"/>
              </a:spcAft>
              <a:defRPr sz="2400">
                <a:solidFill>
                  <a:schemeClr val="tx1"/>
                </a:solidFill>
                <a:latin typeface="Times New Roman" panose="02020603050405020304" pitchFamily="18" charset="0"/>
              </a:defRPr>
            </a:lvl7pPr>
            <a:lvl8pPr marL="3086100" defTabSz="857250" eaLnBrk="0" fontAlgn="base" hangingPunct="0">
              <a:spcBef>
                <a:spcPct val="0"/>
              </a:spcBef>
              <a:spcAft>
                <a:spcPct val="0"/>
              </a:spcAft>
              <a:defRPr sz="2400">
                <a:solidFill>
                  <a:schemeClr val="tx1"/>
                </a:solidFill>
                <a:latin typeface="Times New Roman" panose="02020603050405020304" pitchFamily="18" charset="0"/>
              </a:defRPr>
            </a:lvl8pPr>
            <a:lvl9pPr marL="3543300" defTabSz="85725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85725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Identify detailed needs and organize into more specific requirements . . . </a:t>
            </a:r>
          </a:p>
        </p:txBody>
      </p:sp>
      <p:sp>
        <p:nvSpPr>
          <p:cNvPr id="4" name="Rectangle 3">
            <a:extLst>
              <a:ext uri="{FF2B5EF4-FFF2-40B4-BE49-F238E27FC236}">
                <a16:creationId xmlns:a16="http://schemas.microsoft.com/office/drawing/2014/main" id="{C9F20B59-BE38-4302-B96C-DECF39945353}"/>
              </a:ext>
            </a:extLst>
          </p:cNvPr>
          <p:cNvSpPr>
            <a:spLocks noChangeArrowheads="1"/>
          </p:cNvSpPr>
          <p:nvPr/>
        </p:nvSpPr>
        <p:spPr bwMode="auto">
          <a:xfrm>
            <a:off x="6365876" y="3506788"/>
            <a:ext cx="3502025" cy="121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5" name="Freeform 4">
            <a:extLst>
              <a:ext uri="{FF2B5EF4-FFF2-40B4-BE49-F238E27FC236}">
                <a16:creationId xmlns:a16="http://schemas.microsoft.com/office/drawing/2014/main" id="{B09E56EB-E9D5-4176-8764-5CA64EB12CA3}"/>
              </a:ext>
            </a:extLst>
          </p:cNvPr>
          <p:cNvSpPr>
            <a:spLocks/>
          </p:cNvSpPr>
          <p:nvPr/>
        </p:nvSpPr>
        <p:spPr bwMode="auto">
          <a:xfrm>
            <a:off x="5580064" y="3079750"/>
            <a:ext cx="2039937" cy="2387600"/>
          </a:xfrm>
          <a:custGeom>
            <a:avLst/>
            <a:gdLst>
              <a:gd name="T0" fmla="*/ 1370 w 1371"/>
              <a:gd name="T1" fmla="*/ 0 h 1605"/>
              <a:gd name="T2" fmla="*/ 0 w 1371"/>
              <a:gd name="T3" fmla="*/ 0 h 1605"/>
              <a:gd name="T4" fmla="*/ 0 w 1371"/>
              <a:gd name="T5" fmla="*/ 1604 h 1605"/>
              <a:gd name="T6" fmla="*/ 1370 w 1371"/>
              <a:gd name="T7" fmla="*/ 1604 h 1605"/>
            </a:gdLst>
            <a:ahLst/>
            <a:cxnLst>
              <a:cxn ang="0">
                <a:pos x="T0" y="T1"/>
              </a:cxn>
              <a:cxn ang="0">
                <a:pos x="T2" y="T3"/>
              </a:cxn>
              <a:cxn ang="0">
                <a:pos x="T4" y="T5"/>
              </a:cxn>
              <a:cxn ang="0">
                <a:pos x="T6" y="T7"/>
              </a:cxn>
            </a:cxnLst>
            <a:rect l="0" t="0" r="r" b="b"/>
            <a:pathLst>
              <a:path w="1371" h="1605">
                <a:moveTo>
                  <a:pt x="1370" y="0"/>
                </a:moveTo>
                <a:lnTo>
                  <a:pt x="0" y="0"/>
                </a:lnTo>
                <a:lnTo>
                  <a:pt x="0" y="1604"/>
                </a:lnTo>
                <a:lnTo>
                  <a:pt x="1370" y="1604"/>
                </a:lnTo>
              </a:path>
            </a:pathLst>
          </a:custGeom>
          <a:noFill/>
          <a:ln w="76200" cap="rnd" cmpd="sng">
            <a:solidFill>
              <a:schemeClr val="tx2"/>
            </a:solidFill>
            <a:prstDash val="solid"/>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6" name="Freeform 5">
            <a:extLst>
              <a:ext uri="{FF2B5EF4-FFF2-40B4-BE49-F238E27FC236}">
                <a16:creationId xmlns:a16="http://schemas.microsoft.com/office/drawing/2014/main" id="{557EB168-6194-4CDE-91E3-8B357653B2CA}"/>
              </a:ext>
            </a:extLst>
          </p:cNvPr>
          <p:cNvSpPr>
            <a:spLocks/>
          </p:cNvSpPr>
          <p:nvPr/>
        </p:nvSpPr>
        <p:spPr bwMode="auto">
          <a:xfrm>
            <a:off x="7643814" y="5207001"/>
            <a:ext cx="2300287" cy="1044575"/>
          </a:xfrm>
          <a:custGeom>
            <a:avLst/>
            <a:gdLst>
              <a:gd name="T0" fmla="*/ 1545 w 1546"/>
              <a:gd name="T1" fmla="*/ 0 h 702"/>
              <a:gd name="T2" fmla="*/ 0 w 1546"/>
              <a:gd name="T3" fmla="*/ 0 h 702"/>
              <a:gd name="T4" fmla="*/ 0 w 1546"/>
              <a:gd name="T5" fmla="*/ 701 h 702"/>
              <a:gd name="T6" fmla="*/ 1545 w 1546"/>
              <a:gd name="T7" fmla="*/ 701 h 702"/>
            </a:gdLst>
            <a:ahLst/>
            <a:cxnLst>
              <a:cxn ang="0">
                <a:pos x="T0" y="T1"/>
              </a:cxn>
              <a:cxn ang="0">
                <a:pos x="T2" y="T3"/>
              </a:cxn>
              <a:cxn ang="0">
                <a:pos x="T4" y="T5"/>
              </a:cxn>
              <a:cxn ang="0">
                <a:pos x="T6" y="T7"/>
              </a:cxn>
            </a:cxnLst>
            <a:rect l="0" t="0" r="r" b="b"/>
            <a:pathLst>
              <a:path w="1546" h="702">
                <a:moveTo>
                  <a:pt x="1545" y="0"/>
                </a:moveTo>
                <a:lnTo>
                  <a:pt x="0" y="0"/>
                </a:lnTo>
                <a:lnTo>
                  <a:pt x="0" y="701"/>
                </a:lnTo>
                <a:lnTo>
                  <a:pt x="1545" y="701"/>
                </a:lnTo>
              </a:path>
            </a:pathLst>
          </a:custGeom>
          <a:noFill/>
          <a:ln w="76200" cap="rnd" cmpd="sng">
            <a:solidFill>
              <a:schemeClr val="tx2"/>
            </a:solidFill>
            <a:prstDash val="solid"/>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7" name="Line 6">
            <a:extLst>
              <a:ext uri="{FF2B5EF4-FFF2-40B4-BE49-F238E27FC236}">
                <a16:creationId xmlns:a16="http://schemas.microsoft.com/office/drawing/2014/main" id="{36924767-561F-46DD-9022-C41CBB42A4E9}"/>
              </a:ext>
            </a:extLst>
          </p:cNvPr>
          <p:cNvSpPr>
            <a:spLocks noChangeShapeType="1"/>
          </p:cNvSpPr>
          <p:nvPr/>
        </p:nvSpPr>
        <p:spPr bwMode="auto">
          <a:xfrm>
            <a:off x="7670801" y="5737225"/>
            <a:ext cx="2297113" cy="0"/>
          </a:xfrm>
          <a:prstGeom prst="line">
            <a:avLst/>
          </a:prstGeom>
          <a:noFill/>
          <a:ln w="76200">
            <a:solidFill>
              <a:schemeClr val="tx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8" name="Line 7">
            <a:extLst>
              <a:ext uri="{FF2B5EF4-FFF2-40B4-BE49-F238E27FC236}">
                <a16:creationId xmlns:a16="http://schemas.microsoft.com/office/drawing/2014/main" id="{4435A474-3E77-40AD-B417-74D6A1FA6E10}"/>
              </a:ext>
            </a:extLst>
          </p:cNvPr>
          <p:cNvSpPr>
            <a:spLocks noChangeShapeType="1"/>
          </p:cNvSpPr>
          <p:nvPr/>
        </p:nvSpPr>
        <p:spPr bwMode="auto">
          <a:xfrm>
            <a:off x="2789238" y="4271963"/>
            <a:ext cx="2743200" cy="0"/>
          </a:xfrm>
          <a:prstGeom prst="line">
            <a:avLst/>
          </a:prstGeom>
          <a:noFill/>
          <a:ln w="76200">
            <a:solidFill>
              <a:schemeClr val="tx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9" name="Freeform 8">
            <a:extLst>
              <a:ext uri="{FF2B5EF4-FFF2-40B4-BE49-F238E27FC236}">
                <a16:creationId xmlns:a16="http://schemas.microsoft.com/office/drawing/2014/main" id="{0529D5D8-0C5B-447F-A3BA-303A8D33A022}"/>
              </a:ext>
            </a:extLst>
          </p:cNvPr>
          <p:cNvSpPr>
            <a:spLocks/>
          </p:cNvSpPr>
          <p:nvPr/>
        </p:nvSpPr>
        <p:spPr bwMode="auto">
          <a:xfrm>
            <a:off x="7629525" y="2814639"/>
            <a:ext cx="2300288" cy="1616075"/>
          </a:xfrm>
          <a:custGeom>
            <a:avLst/>
            <a:gdLst>
              <a:gd name="T0" fmla="*/ 1545 w 1546"/>
              <a:gd name="T1" fmla="*/ 0 h 1086"/>
              <a:gd name="T2" fmla="*/ 0 w 1546"/>
              <a:gd name="T3" fmla="*/ 0 h 1086"/>
              <a:gd name="T4" fmla="*/ 0 w 1546"/>
              <a:gd name="T5" fmla="*/ 1085 h 1086"/>
              <a:gd name="T6" fmla="*/ 1545 w 1546"/>
              <a:gd name="T7" fmla="*/ 1085 h 1086"/>
            </a:gdLst>
            <a:ahLst/>
            <a:cxnLst>
              <a:cxn ang="0">
                <a:pos x="T0" y="T1"/>
              </a:cxn>
              <a:cxn ang="0">
                <a:pos x="T2" y="T3"/>
              </a:cxn>
              <a:cxn ang="0">
                <a:pos x="T4" y="T5"/>
              </a:cxn>
              <a:cxn ang="0">
                <a:pos x="T6" y="T7"/>
              </a:cxn>
            </a:cxnLst>
            <a:rect l="0" t="0" r="r" b="b"/>
            <a:pathLst>
              <a:path w="1546" h="1086">
                <a:moveTo>
                  <a:pt x="1545" y="0"/>
                </a:moveTo>
                <a:lnTo>
                  <a:pt x="0" y="0"/>
                </a:lnTo>
                <a:lnTo>
                  <a:pt x="0" y="1085"/>
                </a:lnTo>
                <a:lnTo>
                  <a:pt x="1545" y="1085"/>
                </a:lnTo>
              </a:path>
            </a:pathLst>
          </a:custGeom>
          <a:noFill/>
          <a:ln w="76200" cap="rnd" cmpd="sng">
            <a:solidFill>
              <a:schemeClr val="tx2"/>
            </a:solidFill>
            <a:prstDash val="solid"/>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10" name="Line 9">
            <a:extLst>
              <a:ext uri="{FF2B5EF4-FFF2-40B4-BE49-F238E27FC236}">
                <a16:creationId xmlns:a16="http://schemas.microsoft.com/office/drawing/2014/main" id="{0C39CE84-6538-4900-B1C2-D90A99E7500A}"/>
              </a:ext>
            </a:extLst>
          </p:cNvPr>
          <p:cNvSpPr>
            <a:spLocks noChangeShapeType="1"/>
          </p:cNvSpPr>
          <p:nvPr/>
        </p:nvSpPr>
        <p:spPr bwMode="auto">
          <a:xfrm>
            <a:off x="7656513" y="3344863"/>
            <a:ext cx="2297112" cy="0"/>
          </a:xfrm>
          <a:prstGeom prst="line">
            <a:avLst/>
          </a:prstGeom>
          <a:noFill/>
          <a:ln w="76200">
            <a:solidFill>
              <a:schemeClr val="tx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11" name="Rectangle 10">
            <a:extLst>
              <a:ext uri="{FF2B5EF4-FFF2-40B4-BE49-F238E27FC236}">
                <a16:creationId xmlns:a16="http://schemas.microsoft.com/office/drawing/2014/main" id="{059F8D14-099F-4056-996C-B0C5BFF39971}"/>
              </a:ext>
            </a:extLst>
          </p:cNvPr>
          <p:cNvSpPr>
            <a:spLocks noChangeArrowheads="1"/>
          </p:cNvSpPr>
          <p:nvPr/>
        </p:nvSpPr>
        <p:spPr bwMode="auto">
          <a:xfrm>
            <a:off x="8294689" y="2020888"/>
            <a:ext cx="950355" cy="260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1007" tIns="29759" rIns="61007" bIns="29759">
            <a:spAutoFit/>
          </a:bodyPr>
          <a:lstStyle>
            <a:lvl1pPr algn="l" defTabSz="419100">
              <a:defRPr sz="2400">
                <a:solidFill>
                  <a:schemeClr val="tx1"/>
                </a:solidFill>
                <a:latin typeface="Times New Roman" panose="02020603050405020304" pitchFamily="18" charset="0"/>
              </a:defRPr>
            </a:lvl1pPr>
            <a:lvl2pPr marL="300038" algn="l" defTabSz="419100">
              <a:defRPr sz="2400">
                <a:solidFill>
                  <a:schemeClr val="tx1"/>
                </a:solidFill>
                <a:latin typeface="Times New Roman" panose="02020603050405020304" pitchFamily="18" charset="0"/>
              </a:defRPr>
            </a:lvl2pPr>
            <a:lvl3pPr marL="600075" algn="l" defTabSz="419100">
              <a:defRPr sz="2400">
                <a:solidFill>
                  <a:schemeClr val="tx1"/>
                </a:solidFill>
                <a:latin typeface="Times New Roman" panose="02020603050405020304" pitchFamily="18" charset="0"/>
              </a:defRPr>
            </a:lvl3pPr>
            <a:lvl4pPr marL="900113" algn="l" defTabSz="419100">
              <a:defRPr sz="2400">
                <a:solidFill>
                  <a:schemeClr val="tx1"/>
                </a:solidFill>
                <a:latin typeface="Times New Roman" panose="02020603050405020304" pitchFamily="18" charset="0"/>
              </a:defRPr>
            </a:lvl4pPr>
            <a:lvl5pPr marL="1198563" algn="l" defTabSz="419100">
              <a:defRPr sz="2400">
                <a:solidFill>
                  <a:schemeClr val="tx1"/>
                </a:solidFill>
                <a:latin typeface="Times New Roman" panose="02020603050405020304" pitchFamily="18" charset="0"/>
              </a:defRPr>
            </a:lvl5pPr>
            <a:lvl6pPr marL="1655763" defTabSz="419100" eaLnBrk="0" fontAlgn="base" hangingPunct="0">
              <a:spcBef>
                <a:spcPct val="0"/>
              </a:spcBef>
              <a:spcAft>
                <a:spcPct val="0"/>
              </a:spcAft>
              <a:defRPr sz="2400">
                <a:solidFill>
                  <a:schemeClr val="tx1"/>
                </a:solidFill>
                <a:latin typeface="Times New Roman" panose="02020603050405020304" pitchFamily="18" charset="0"/>
              </a:defRPr>
            </a:lvl6pPr>
            <a:lvl7pPr marL="2112963" defTabSz="419100" eaLnBrk="0" fontAlgn="base" hangingPunct="0">
              <a:spcBef>
                <a:spcPct val="0"/>
              </a:spcBef>
              <a:spcAft>
                <a:spcPct val="0"/>
              </a:spcAft>
              <a:defRPr sz="2400">
                <a:solidFill>
                  <a:schemeClr val="tx1"/>
                </a:solidFill>
                <a:latin typeface="Times New Roman" panose="02020603050405020304" pitchFamily="18" charset="0"/>
              </a:defRPr>
            </a:lvl7pPr>
            <a:lvl8pPr marL="2570163" defTabSz="419100" eaLnBrk="0" fontAlgn="base" hangingPunct="0">
              <a:spcBef>
                <a:spcPct val="0"/>
              </a:spcBef>
              <a:spcAft>
                <a:spcPct val="0"/>
              </a:spcAft>
              <a:defRPr sz="2400">
                <a:solidFill>
                  <a:schemeClr val="tx1"/>
                </a:solidFill>
                <a:latin typeface="Times New Roman" panose="02020603050405020304" pitchFamily="18" charset="0"/>
              </a:defRPr>
            </a:lvl8pPr>
            <a:lvl9pPr marL="3027363" defTabSz="4191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419100" rtl="0" eaLnBrk="1" fontAlgn="auto" latinLnBrk="0" hangingPunct="1">
              <a:lnSpc>
                <a:spcPct val="100000"/>
              </a:lnSpc>
              <a:spcBef>
                <a:spcPts val="0"/>
              </a:spcBef>
              <a:spcAft>
                <a:spcPts val="0"/>
              </a:spcAft>
              <a:buClrTx/>
              <a:buSzTx/>
              <a:buFontTx/>
              <a:buNone/>
              <a:tabLst/>
              <a:defRPr/>
            </a:pPr>
            <a:r>
              <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mn-cs"/>
              </a:rPr>
              <a:t>Third Level</a:t>
            </a:r>
          </a:p>
        </p:txBody>
      </p:sp>
      <p:sp>
        <p:nvSpPr>
          <p:cNvPr id="12" name="Rectangle 11">
            <a:extLst>
              <a:ext uri="{FF2B5EF4-FFF2-40B4-BE49-F238E27FC236}">
                <a16:creationId xmlns:a16="http://schemas.microsoft.com/office/drawing/2014/main" id="{D778A869-EACF-41BD-9B3C-ED01741CBCCF}"/>
              </a:ext>
            </a:extLst>
          </p:cNvPr>
          <p:cNvSpPr>
            <a:spLocks noChangeArrowheads="1"/>
          </p:cNvSpPr>
          <p:nvPr/>
        </p:nvSpPr>
        <p:spPr bwMode="auto">
          <a:xfrm>
            <a:off x="3862388" y="2020888"/>
            <a:ext cx="894250" cy="260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1007" tIns="29759" rIns="61007" bIns="29759">
            <a:spAutoFit/>
          </a:bodyPr>
          <a:lstStyle>
            <a:lvl1pPr algn="l" defTabSz="419100">
              <a:defRPr sz="2400">
                <a:solidFill>
                  <a:schemeClr val="tx1"/>
                </a:solidFill>
                <a:latin typeface="Times New Roman" panose="02020603050405020304" pitchFamily="18" charset="0"/>
              </a:defRPr>
            </a:lvl1pPr>
            <a:lvl2pPr marL="300038" algn="l" defTabSz="419100">
              <a:defRPr sz="2400">
                <a:solidFill>
                  <a:schemeClr val="tx1"/>
                </a:solidFill>
                <a:latin typeface="Times New Roman" panose="02020603050405020304" pitchFamily="18" charset="0"/>
              </a:defRPr>
            </a:lvl2pPr>
            <a:lvl3pPr marL="600075" algn="l" defTabSz="419100">
              <a:defRPr sz="2400">
                <a:solidFill>
                  <a:schemeClr val="tx1"/>
                </a:solidFill>
                <a:latin typeface="Times New Roman" panose="02020603050405020304" pitchFamily="18" charset="0"/>
              </a:defRPr>
            </a:lvl3pPr>
            <a:lvl4pPr marL="900113" algn="l" defTabSz="419100">
              <a:defRPr sz="2400">
                <a:solidFill>
                  <a:schemeClr val="tx1"/>
                </a:solidFill>
                <a:latin typeface="Times New Roman" panose="02020603050405020304" pitchFamily="18" charset="0"/>
              </a:defRPr>
            </a:lvl4pPr>
            <a:lvl5pPr marL="1198563" algn="l" defTabSz="419100">
              <a:defRPr sz="2400">
                <a:solidFill>
                  <a:schemeClr val="tx1"/>
                </a:solidFill>
                <a:latin typeface="Times New Roman" panose="02020603050405020304" pitchFamily="18" charset="0"/>
              </a:defRPr>
            </a:lvl5pPr>
            <a:lvl6pPr marL="1655763" defTabSz="419100" eaLnBrk="0" fontAlgn="base" hangingPunct="0">
              <a:spcBef>
                <a:spcPct val="0"/>
              </a:spcBef>
              <a:spcAft>
                <a:spcPct val="0"/>
              </a:spcAft>
              <a:defRPr sz="2400">
                <a:solidFill>
                  <a:schemeClr val="tx1"/>
                </a:solidFill>
                <a:latin typeface="Times New Roman" panose="02020603050405020304" pitchFamily="18" charset="0"/>
              </a:defRPr>
            </a:lvl6pPr>
            <a:lvl7pPr marL="2112963" defTabSz="419100" eaLnBrk="0" fontAlgn="base" hangingPunct="0">
              <a:spcBef>
                <a:spcPct val="0"/>
              </a:spcBef>
              <a:spcAft>
                <a:spcPct val="0"/>
              </a:spcAft>
              <a:defRPr sz="2400">
                <a:solidFill>
                  <a:schemeClr val="tx1"/>
                </a:solidFill>
                <a:latin typeface="Times New Roman" panose="02020603050405020304" pitchFamily="18" charset="0"/>
              </a:defRPr>
            </a:lvl7pPr>
            <a:lvl8pPr marL="2570163" defTabSz="419100" eaLnBrk="0" fontAlgn="base" hangingPunct="0">
              <a:spcBef>
                <a:spcPct val="0"/>
              </a:spcBef>
              <a:spcAft>
                <a:spcPct val="0"/>
              </a:spcAft>
              <a:defRPr sz="2400">
                <a:solidFill>
                  <a:schemeClr val="tx1"/>
                </a:solidFill>
                <a:latin typeface="Times New Roman" panose="02020603050405020304" pitchFamily="18" charset="0"/>
              </a:defRPr>
            </a:lvl8pPr>
            <a:lvl9pPr marL="3027363" defTabSz="4191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419100" rtl="0" eaLnBrk="1" fontAlgn="auto" latinLnBrk="0" hangingPunct="1">
              <a:lnSpc>
                <a:spcPct val="100000"/>
              </a:lnSpc>
              <a:spcBef>
                <a:spcPts val="0"/>
              </a:spcBef>
              <a:spcAft>
                <a:spcPts val="0"/>
              </a:spcAft>
              <a:buClrTx/>
              <a:buSzTx/>
              <a:buFontTx/>
              <a:buNone/>
              <a:tabLst/>
              <a:defRPr/>
            </a:pPr>
            <a:r>
              <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mn-cs"/>
              </a:rPr>
              <a:t>First Level</a:t>
            </a:r>
          </a:p>
        </p:txBody>
      </p:sp>
      <p:sp>
        <p:nvSpPr>
          <p:cNvPr id="13" name="Rectangle 12">
            <a:extLst>
              <a:ext uri="{FF2B5EF4-FFF2-40B4-BE49-F238E27FC236}">
                <a16:creationId xmlns:a16="http://schemas.microsoft.com/office/drawing/2014/main" id="{BB571EF2-192D-4882-B4AF-0ABB7010D79A}"/>
              </a:ext>
            </a:extLst>
          </p:cNvPr>
          <p:cNvSpPr>
            <a:spLocks noChangeArrowheads="1"/>
          </p:cNvSpPr>
          <p:nvPr/>
        </p:nvSpPr>
        <p:spPr bwMode="auto">
          <a:xfrm>
            <a:off x="5991226" y="2020888"/>
            <a:ext cx="1134701" cy="260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1007" tIns="29759" rIns="61007" bIns="29759">
            <a:spAutoFit/>
          </a:bodyPr>
          <a:lstStyle>
            <a:lvl1pPr algn="l" defTabSz="419100">
              <a:defRPr sz="2400">
                <a:solidFill>
                  <a:schemeClr val="tx1"/>
                </a:solidFill>
                <a:latin typeface="Times New Roman" panose="02020603050405020304" pitchFamily="18" charset="0"/>
              </a:defRPr>
            </a:lvl1pPr>
            <a:lvl2pPr marL="300038" algn="l" defTabSz="419100">
              <a:defRPr sz="2400">
                <a:solidFill>
                  <a:schemeClr val="tx1"/>
                </a:solidFill>
                <a:latin typeface="Times New Roman" panose="02020603050405020304" pitchFamily="18" charset="0"/>
              </a:defRPr>
            </a:lvl2pPr>
            <a:lvl3pPr marL="600075" algn="l" defTabSz="419100">
              <a:defRPr sz="2400">
                <a:solidFill>
                  <a:schemeClr val="tx1"/>
                </a:solidFill>
                <a:latin typeface="Times New Roman" panose="02020603050405020304" pitchFamily="18" charset="0"/>
              </a:defRPr>
            </a:lvl3pPr>
            <a:lvl4pPr marL="900113" algn="l" defTabSz="419100">
              <a:defRPr sz="2400">
                <a:solidFill>
                  <a:schemeClr val="tx1"/>
                </a:solidFill>
                <a:latin typeface="Times New Roman" panose="02020603050405020304" pitchFamily="18" charset="0"/>
              </a:defRPr>
            </a:lvl4pPr>
            <a:lvl5pPr marL="1198563" algn="l" defTabSz="419100">
              <a:defRPr sz="2400">
                <a:solidFill>
                  <a:schemeClr val="tx1"/>
                </a:solidFill>
                <a:latin typeface="Times New Roman" panose="02020603050405020304" pitchFamily="18" charset="0"/>
              </a:defRPr>
            </a:lvl5pPr>
            <a:lvl6pPr marL="1655763" defTabSz="419100" eaLnBrk="0" fontAlgn="base" hangingPunct="0">
              <a:spcBef>
                <a:spcPct val="0"/>
              </a:spcBef>
              <a:spcAft>
                <a:spcPct val="0"/>
              </a:spcAft>
              <a:defRPr sz="2400">
                <a:solidFill>
                  <a:schemeClr val="tx1"/>
                </a:solidFill>
                <a:latin typeface="Times New Roman" panose="02020603050405020304" pitchFamily="18" charset="0"/>
              </a:defRPr>
            </a:lvl6pPr>
            <a:lvl7pPr marL="2112963" defTabSz="419100" eaLnBrk="0" fontAlgn="base" hangingPunct="0">
              <a:spcBef>
                <a:spcPct val="0"/>
              </a:spcBef>
              <a:spcAft>
                <a:spcPct val="0"/>
              </a:spcAft>
              <a:defRPr sz="2400">
                <a:solidFill>
                  <a:schemeClr val="tx1"/>
                </a:solidFill>
                <a:latin typeface="Times New Roman" panose="02020603050405020304" pitchFamily="18" charset="0"/>
              </a:defRPr>
            </a:lvl7pPr>
            <a:lvl8pPr marL="2570163" defTabSz="419100" eaLnBrk="0" fontAlgn="base" hangingPunct="0">
              <a:spcBef>
                <a:spcPct val="0"/>
              </a:spcBef>
              <a:spcAft>
                <a:spcPct val="0"/>
              </a:spcAft>
              <a:defRPr sz="2400">
                <a:solidFill>
                  <a:schemeClr val="tx1"/>
                </a:solidFill>
                <a:latin typeface="Times New Roman" panose="02020603050405020304" pitchFamily="18" charset="0"/>
              </a:defRPr>
            </a:lvl8pPr>
            <a:lvl9pPr marL="3027363" defTabSz="4191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419100" rtl="0" eaLnBrk="1" fontAlgn="auto" latinLnBrk="0" hangingPunct="1">
              <a:lnSpc>
                <a:spcPct val="100000"/>
              </a:lnSpc>
              <a:spcBef>
                <a:spcPts val="0"/>
              </a:spcBef>
              <a:spcAft>
                <a:spcPts val="0"/>
              </a:spcAft>
              <a:buClrTx/>
              <a:buSzTx/>
              <a:buFontTx/>
              <a:buNone/>
              <a:tabLst/>
              <a:defRPr/>
            </a:pPr>
            <a:r>
              <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mn-cs"/>
              </a:rPr>
              <a:t>Second Level</a:t>
            </a:r>
          </a:p>
        </p:txBody>
      </p:sp>
      <p:sp>
        <p:nvSpPr>
          <p:cNvPr id="14" name="Rectangle 13">
            <a:extLst>
              <a:ext uri="{FF2B5EF4-FFF2-40B4-BE49-F238E27FC236}">
                <a16:creationId xmlns:a16="http://schemas.microsoft.com/office/drawing/2014/main" id="{441EC116-ABF7-4808-B422-93D3B666FCBE}"/>
              </a:ext>
            </a:extLst>
          </p:cNvPr>
          <p:cNvSpPr>
            <a:spLocks noChangeArrowheads="1"/>
          </p:cNvSpPr>
          <p:nvPr/>
        </p:nvSpPr>
        <p:spPr bwMode="auto">
          <a:xfrm>
            <a:off x="1671533" y="1700213"/>
            <a:ext cx="2200485" cy="364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302" tIns="43151" rIns="86302" bIns="43151">
            <a:spAutoFit/>
          </a:bodyPr>
          <a:lstStyle>
            <a:lvl1pPr algn="l" defTabSz="857250">
              <a:defRPr sz="2400">
                <a:solidFill>
                  <a:schemeClr val="tx1"/>
                </a:solidFill>
                <a:latin typeface="Times New Roman" panose="02020603050405020304" pitchFamily="18" charset="0"/>
              </a:defRPr>
            </a:lvl1pPr>
            <a:lvl2pPr marL="428625" algn="l" defTabSz="857250">
              <a:defRPr sz="2400">
                <a:solidFill>
                  <a:schemeClr val="tx1"/>
                </a:solidFill>
                <a:latin typeface="Times New Roman" panose="02020603050405020304" pitchFamily="18" charset="0"/>
              </a:defRPr>
            </a:lvl2pPr>
            <a:lvl3pPr marL="857250" algn="l" defTabSz="857250">
              <a:defRPr sz="2400">
                <a:solidFill>
                  <a:schemeClr val="tx1"/>
                </a:solidFill>
                <a:latin typeface="Times New Roman" panose="02020603050405020304" pitchFamily="18" charset="0"/>
              </a:defRPr>
            </a:lvl3pPr>
            <a:lvl4pPr marL="1285875" algn="l" defTabSz="857250">
              <a:defRPr sz="2400">
                <a:solidFill>
                  <a:schemeClr val="tx1"/>
                </a:solidFill>
                <a:latin typeface="Times New Roman" panose="02020603050405020304" pitchFamily="18" charset="0"/>
              </a:defRPr>
            </a:lvl4pPr>
            <a:lvl5pPr marL="1714500" algn="l" defTabSz="857250">
              <a:defRPr sz="2400">
                <a:solidFill>
                  <a:schemeClr val="tx1"/>
                </a:solidFill>
                <a:latin typeface="Times New Roman" panose="02020603050405020304" pitchFamily="18" charset="0"/>
              </a:defRPr>
            </a:lvl5pPr>
            <a:lvl6pPr marL="2171700" defTabSz="857250" eaLnBrk="0" fontAlgn="base" hangingPunct="0">
              <a:spcBef>
                <a:spcPct val="0"/>
              </a:spcBef>
              <a:spcAft>
                <a:spcPct val="0"/>
              </a:spcAft>
              <a:defRPr sz="2400">
                <a:solidFill>
                  <a:schemeClr val="tx1"/>
                </a:solidFill>
                <a:latin typeface="Times New Roman" panose="02020603050405020304" pitchFamily="18" charset="0"/>
              </a:defRPr>
            </a:lvl6pPr>
            <a:lvl7pPr marL="2628900" defTabSz="857250" eaLnBrk="0" fontAlgn="base" hangingPunct="0">
              <a:spcBef>
                <a:spcPct val="0"/>
              </a:spcBef>
              <a:spcAft>
                <a:spcPct val="0"/>
              </a:spcAft>
              <a:defRPr sz="2400">
                <a:solidFill>
                  <a:schemeClr val="tx1"/>
                </a:solidFill>
                <a:latin typeface="Times New Roman" panose="02020603050405020304" pitchFamily="18" charset="0"/>
              </a:defRPr>
            </a:lvl7pPr>
            <a:lvl8pPr marL="3086100" defTabSz="857250" eaLnBrk="0" fontAlgn="base" hangingPunct="0">
              <a:spcBef>
                <a:spcPct val="0"/>
              </a:spcBef>
              <a:spcAft>
                <a:spcPct val="0"/>
              </a:spcAft>
              <a:defRPr sz="2400">
                <a:solidFill>
                  <a:schemeClr val="tx1"/>
                </a:solidFill>
                <a:latin typeface="Times New Roman" panose="02020603050405020304" pitchFamily="18" charset="0"/>
              </a:defRPr>
            </a:lvl8pPr>
            <a:lvl9pPr marL="3543300" defTabSz="85725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85725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Application support:</a:t>
            </a:r>
          </a:p>
        </p:txBody>
      </p:sp>
      <p:sp>
        <p:nvSpPr>
          <p:cNvPr id="15" name="Rectangle 14">
            <a:extLst>
              <a:ext uri="{FF2B5EF4-FFF2-40B4-BE49-F238E27FC236}">
                <a16:creationId xmlns:a16="http://schemas.microsoft.com/office/drawing/2014/main" id="{8E8DF6BA-D7FF-4F76-8494-2077D7FBBB07}"/>
              </a:ext>
            </a:extLst>
          </p:cNvPr>
          <p:cNvSpPr>
            <a:spLocks noChangeArrowheads="1"/>
          </p:cNvSpPr>
          <p:nvPr/>
        </p:nvSpPr>
        <p:spPr bwMode="auto">
          <a:xfrm>
            <a:off x="2827339" y="4327525"/>
            <a:ext cx="2258405" cy="260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1007" tIns="29759" rIns="61007" bIns="29759">
            <a:spAutoFit/>
          </a:bodyPr>
          <a:lstStyle>
            <a:lvl1pPr algn="l" defTabSz="419100">
              <a:defRPr sz="2400">
                <a:solidFill>
                  <a:schemeClr val="tx1"/>
                </a:solidFill>
                <a:latin typeface="Times New Roman" panose="02020603050405020304" pitchFamily="18" charset="0"/>
              </a:defRPr>
            </a:lvl1pPr>
            <a:lvl2pPr marL="300038" algn="l" defTabSz="419100">
              <a:defRPr sz="2400">
                <a:solidFill>
                  <a:schemeClr val="tx1"/>
                </a:solidFill>
                <a:latin typeface="Times New Roman" panose="02020603050405020304" pitchFamily="18" charset="0"/>
              </a:defRPr>
            </a:lvl2pPr>
            <a:lvl3pPr marL="600075" algn="l" defTabSz="419100">
              <a:defRPr sz="2400">
                <a:solidFill>
                  <a:schemeClr val="tx1"/>
                </a:solidFill>
                <a:latin typeface="Times New Roman" panose="02020603050405020304" pitchFamily="18" charset="0"/>
              </a:defRPr>
            </a:lvl3pPr>
            <a:lvl4pPr marL="900113" algn="l" defTabSz="419100">
              <a:defRPr sz="2400">
                <a:solidFill>
                  <a:schemeClr val="tx1"/>
                </a:solidFill>
                <a:latin typeface="Times New Roman" panose="02020603050405020304" pitchFamily="18" charset="0"/>
              </a:defRPr>
            </a:lvl4pPr>
            <a:lvl5pPr marL="1198563" algn="l" defTabSz="419100">
              <a:defRPr sz="2400">
                <a:solidFill>
                  <a:schemeClr val="tx1"/>
                </a:solidFill>
                <a:latin typeface="Times New Roman" panose="02020603050405020304" pitchFamily="18" charset="0"/>
              </a:defRPr>
            </a:lvl5pPr>
            <a:lvl6pPr marL="1655763" defTabSz="419100" eaLnBrk="0" fontAlgn="base" hangingPunct="0">
              <a:spcBef>
                <a:spcPct val="0"/>
              </a:spcBef>
              <a:spcAft>
                <a:spcPct val="0"/>
              </a:spcAft>
              <a:defRPr sz="2400">
                <a:solidFill>
                  <a:schemeClr val="tx1"/>
                </a:solidFill>
                <a:latin typeface="Times New Roman" panose="02020603050405020304" pitchFamily="18" charset="0"/>
              </a:defRPr>
            </a:lvl6pPr>
            <a:lvl7pPr marL="2112963" defTabSz="419100" eaLnBrk="0" fontAlgn="base" hangingPunct="0">
              <a:spcBef>
                <a:spcPct val="0"/>
              </a:spcBef>
              <a:spcAft>
                <a:spcPct val="0"/>
              </a:spcAft>
              <a:defRPr sz="2400">
                <a:solidFill>
                  <a:schemeClr val="tx1"/>
                </a:solidFill>
                <a:latin typeface="Times New Roman" panose="02020603050405020304" pitchFamily="18" charset="0"/>
              </a:defRPr>
            </a:lvl7pPr>
            <a:lvl8pPr marL="2570163" defTabSz="419100" eaLnBrk="0" fontAlgn="base" hangingPunct="0">
              <a:spcBef>
                <a:spcPct val="0"/>
              </a:spcBef>
              <a:spcAft>
                <a:spcPct val="0"/>
              </a:spcAft>
              <a:defRPr sz="2400">
                <a:solidFill>
                  <a:schemeClr val="tx1"/>
                </a:solidFill>
                <a:latin typeface="Times New Roman" panose="02020603050405020304" pitchFamily="18" charset="0"/>
              </a:defRPr>
            </a:lvl8pPr>
            <a:lvl9pPr marL="3027363" defTabSz="4191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419100" rtl="0" eaLnBrk="1" fontAlgn="auto" latinLnBrk="0" hangingPunct="1">
              <a:lnSpc>
                <a:spcPct val="100000"/>
              </a:lnSpc>
              <a:spcBef>
                <a:spcPts val="0"/>
              </a:spcBef>
              <a:spcAft>
                <a:spcPts val="0"/>
              </a:spcAft>
              <a:buClrTx/>
              <a:buSzTx/>
              <a:buFontTx/>
              <a:buNone/>
              <a:tabLst/>
              <a:defRPr/>
            </a:pPr>
            <a:r>
              <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mn-cs"/>
              </a:rPr>
              <a:t>Expert advice and consulting</a:t>
            </a:r>
          </a:p>
        </p:txBody>
      </p:sp>
      <p:sp>
        <p:nvSpPr>
          <p:cNvPr id="16" name="Rectangle 15">
            <a:extLst>
              <a:ext uri="{FF2B5EF4-FFF2-40B4-BE49-F238E27FC236}">
                <a16:creationId xmlns:a16="http://schemas.microsoft.com/office/drawing/2014/main" id="{3B32696D-B00D-46D9-ABF3-B0AFD87ACEF1}"/>
              </a:ext>
            </a:extLst>
          </p:cNvPr>
          <p:cNvSpPr>
            <a:spLocks noChangeArrowheads="1"/>
          </p:cNvSpPr>
          <p:nvPr/>
        </p:nvSpPr>
        <p:spPr bwMode="auto">
          <a:xfrm>
            <a:off x="5694363" y="3178175"/>
            <a:ext cx="1841500"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19100">
              <a:defRPr sz="2400">
                <a:solidFill>
                  <a:schemeClr val="tx1"/>
                </a:solidFill>
                <a:latin typeface="Times New Roman" panose="02020603050405020304" pitchFamily="18" charset="0"/>
              </a:defRPr>
            </a:lvl1pPr>
            <a:lvl2pPr marL="300038" algn="l" defTabSz="419100">
              <a:defRPr sz="2400">
                <a:solidFill>
                  <a:schemeClr val="tx1"/>
                </a:solidFill>
                <a:latin typeface="Times New Roman" panose="02020603050405020304" pitchFamily="18" charset="0"/>
              </a:defRPr>
            </a:lvl2pPr>
            <a:lvl3pPr marL="600075" algn="l" defTabSz="419100">
              <a:defRPr sz="2400">
                <a:solidFill>
                  <a:schemeClr val="tx1"/>
                </a:solidFill>
                <a:latin typeface="Times New Roman" panose="02020603050405020304" pitchFamily="18" charset="0"/>
              </a:defRPr>
            </a:lvl3pPr>
            <a:lvl4pPr marL="900113" algn="l" defTabSz="419100">
              <a:defRPr sz="2400">
                <a:solidFill>
                  <a:schemeClr val="tx1"/>
                </a:solidFill>
                <a:latin typeface="Times New Roman" panose="02020603050405020304" pitchFamily="18" charset="0"/>
              </a:defRPr>
            </a:lvl4pPr>
            <a:lvl5pPr marL="1198563" algn="l" defTabSz="419100">
              <a:defRPr sz="2400">
                <a:solidFill>
                  <a:schemeClr val="tx1"/>
                </a:solidFill>
                <a:latin typeface="Times New Roman" panose="02020603050405020304" pitchFamily="18" charset="0"/>
              </a:defRPr>
            </a:lvl5pPr>
            <a:lvl6pPr marL="1655763" defTabSz="419100" eaLnBrk="0" fontAlgn="base" hangingPunct="0">
              <a:spcBef>
                <a:spcPct val="0"/>
              </a:spcBef>
              <a:spcAft>
                <a:spcPct val="0"/>
              </a:spcAft>
              <a:defRPr sz="2400">
                <a:solidFill>
                  <a:schemeClr val="tx1"/>
                </a:solidFill>
                <a:latin typeface="Times New Roman" panose="02020603050405020304" pitchFamily="18" charset="0"/>
              </a:defRPr>
            </a:lvl6pPr>
            <a:lvl7pPr marL="2112963" defTabSz="419100" eaLnBrk="0" fontAlgn="base" hangingPunct="0">
              <a:spcBef>
                <a:spcPct val="0"/>
              </a:spcBef>
              <a:spcAft>
                <a:spcPct val="0"/>
              </a:spcAft>
              <a:defRPr sz="2400">
                <a:solidFill>
                  <a:schemeClr val="tx1"/>
                </a:solidFill>
                <a:latin typeface="Times New Roman" panose="02020603050405020304" pitchFamily="18" charset="0"/>
              </a:defRPr>
            </a:lvl7pPr>
            <a:lvl8pPr marL="2570163" defTabSz="419100" eaLnBrk="0" fontAlgn="base" hangingPunct="0">
              <a:spcBef>
                <a:spcPct val="0"/>
              </a:spcBef>
              <a:spcAft>
                <a:spcPct val="0"/>
              </a:spcAft>
              <a:defRPr sz="2400">
                <a:solidFill>
                  <a:schemeClr val="tx1"/>
                </a:solidFill>
                <a:latin typeface="Times New Roman" panose="02020603050405020304" pitchFamily="18" charset="0"/>
              </a:defRPr>
            </a:lvl8pPr>
            <a:lvl9pPr marL="3027363" defTabSz="4191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419100" rtl="0" eaLnBrk="1" fontAlgn="auto" latinLnBrk="0" hangingPunct="1">
              <a:lnSpc>
                <a:spcPct val="100000"/>
              </a:lnSpc>
              <a:spcBef>
                <a:spcPts val="0"/>
              </a:spcBef>
              <a:spcAft>
                <a:spcPts val="0"/>
              </a:spcAft>
              <a:buClrTx/>
              <a:buSzTx/>
              <a:buFontTx/>
              <a:buNone/>
              <a:tabLst/>
              <a:defRPr/>
            </a:pPr>
            <a:r>
              <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mn-cs"/>
              </a:rPr>
              <a:t>Staff knowledgeable</a:t>
            </a:r>
          </a:p>
        </p:txBody>
      </p:sp>
      <p:sp>
        <p:nvSpPr>
          <p:cNvPr id="17" name="Rectangle 16">
            <a:extLst>
              <a:ext uri="{FF2B5EF4-FFF2-40B4-BE49-F238E27FC236}">
                <a16:creationId xmlns:a16="http://schemas.microsoft.com/office/drawing/2014/main" id="{05A0BA68-5B77-4B35-A561-FB539284E9F2}"/>
              </a:ext>
            </a:extLst>
          </p:cNvPr>
          <p:cNvSpPr>
            <a:spLocks noChangeArrowheads="1"/>
          </p:cNvSpPr>
          <p:nvPr/>
        </p:nvSpPr>
        <p:spPr bwMode="auto">
          <a:xfrm>
            <a:off x="5694363" y="5535614"/>
            <a:ext cx="18415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19100">
              <a:defRPr sz="2400">
                <a:solidFill>
                  <a:schemeClr val="tx1"/>
                </a:solidFill>
                <a:latin typeface="Times New Roman" panose="02020603050405020304" pitchFamily="18" charset="0"/>
              </a:defRPr>
            </a:lvl1pPr>
            <a:lvl2pPr marL="300038" algn="l" defTabSz="419100">
              <a:defRPr sz="2400">
                <a:solidFill>
                  <a:schemeClr val="tx1"/>
                </a:solidFill>
                <a:latin typeface="Times New Roman" panose="02020603050405020304" pitchFamily="18" charset="0"/>
              </a:defRPr>
            </a:lvl2pPr>
            <a:lvl3pPr marL="600075" algn="l" defTabSz="419100">
              <a:defRPr sz="2400">
                <a:solidFill>
                  <a:schemeClr val="tx1"/>
                </a:solidFill>
                <a:latin typeface="Times New Roman" panose="02020603050405020304" pitchFamily="18" charset="0"/>
              </a:defRPr>
            </a:lvl3pPr>
            <a:lvl4pPr marL="900113" algn="l" defTabSz="419100">
              <a:defRPr sz="2400">
                <a:solidFill>
                  <a:schemeClr val="tx1"/>
                </a:solidFill>
                <a:latin typeface="Times New Roman" panose="02020603050405020304" pitchFamily="18" charset="0"/>
              </a:defRPr>
            </a:lvl4pPr>
            <a:lvl5pPr marL="1198563" algn="l" defTabSz="419100">
              <a:defRPr sz="2400">
                <a:solidFill>
                  <a:schemeClr val="tx1"/>
                </a:solidFill>
                <a:latin typeface="Times New Roman" panose="02020603050405020304" pitchFamily="18" charset="0"/>
              </a:defRPr>
            </a:lvl5pPr>
            <a:lvl6pPr marL="1655763" defTabSz="419100" eaLnBrk="0" fontAlgn="base" hangingPunct="0">
              <a:spcBef>
                <a:spcPct val="0"/>
              </a:spcBef>
              <a:spcAft>
                <a:spcPct val="0"/>
              </a:spcAft>
              <a:defRPr sz="2400">
                <a:solidFill>
                  <a:schemeClr val="tx1"/>
                </a:solidFill>
                <a:latin typeface="Times New Roman" panose="02020603050405020304" pitchFamily="18" charset="0"/>
              </a:defRPr>
            </a:lvl6pPr>
            <a:lvl7pPr marL="2112963" defTabSz="419100" eaLnBrk="0" fontAlgn="base" hangingPunct="0">
              <a:spcBef>
                <a:spcPct val="0"/>
              </a:spcBef>
              <a:spcAft>
                <a:spcPct val="0"/>
              </a:spcAft>
              <a:defRPr sz="2400">
                <a:solidFill>
                  <a:schemeClr val="tx1"/>
                </a:solidFill>
                <a:latin typeface="Times New Roman" panose="02020603050405020304" pitchFamily="18" charset="0"/>
              </a:defRPr>
            </a:lvl7pPr>
            <a:lvl8pPr marL="2570163" defTabSz="419100" eaLnBrk="0" fontAlgn="base" hangingPunct="0">
              <a:spcBef>
                <a:spcPct val="0"/>
              </a:spcBef>
              <a:spcAft>
                <a:spcPct val="0"/>
              </a:spcAft>
              <a:defRPr sz="2400">
                <a:solidFill>
                  <a:schemeClr val="tx1"/>
                </a:solidFill>
                <a:latin typeface="Times New Roman" panose="02020603050405020304" pitchFamily="18" charset="0"/>
              </a:defRPr>
            </a:lvl8pPr>
            <a:lvl9pPr marL="3027363" defTabSz="4191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419100" rtl="0" eaLnBrk="1" fontAlgn="auto" latinLnBrk="0" hangingPunct="1">
              <a:lnSpc>
                <a:spcPct val="100000"/>
              </a:lnSpc>
              <a:spcBef>
                <a:spcPts val="0"/>
              </a:spcBef>
              <a:spcAft>
                <a:spcPts val="0"/>
              </a:spcAft>
              <a:buClrTx/>
              <a:buSzTx/>
              <a:buFontTx/>
              <a:buNone/>
              <a:tabLst/>
              <a:defRPr/>
            </a:pPr>
            <a:r>
              <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mn-cs"/>
              </a:rPr>
              <a:t>Staff proactive</a:t>
            </a:r>
          </a:p>
        </p:txBody>
      </p:sp>
      <p:sp>
        <p:nvSpPr>
          <p:cNvPr id="18" name="Rectangle 17">
            <a:extLst>
              <a:ext uri="{FF2B5EF4-FFF2-40B4-BE49-F238E27FC236}">
                <a16:creationId xmlns:a16="http://schemas.microsoft.com/office/drawing/2014/main" id="{31CED444-046B-4724-8D32-F6618A2F3E96}"/>
              </a:ext>
            </a:extLst>
          </p:cNvPr>
          <p:cNvSpPr>
            <a:spLocks noChangeArrowheads="1"/>
          </p:cNvSpPr>
          <p:nvPr/>
        </p:nvSpPr>
        <p:spPr bwMode="auto">
          <a:xfrm>
            <a:off x="7688264" y="2509838"/>
            <a:ext cx="2202301" cy="260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1007" tIns="29759" rIns="61007" bIns="29759">
            <a:spAutoFit/>
          </a:bodyPr>
          <a:lstStyle>
            <a:lvl1pPr algn="l" defTabSz="419100">
              <a:defRPr sz="2400">
                <a:solidFill>
                  <a:schemeClr val="tx1"/>
                </a:solidFill>
                <a:latin typeface="Times New Roman" panose="02020603050405020304" pitchFamily="18" charset="0"/>
              </a:defRPr>
            </a:lvl1pPr>
            <a:lvl2pPr marL="300038" algn="l" defTabSz="419100">
              <a:defRPr sz="2400">
                <a:solidFill>
                  <a:schemeClr val="tx1"/>
                </a:solidFill>
                <a:latin typeface="Times New Roman" panose="02020603050405020304" pitchFamily="18" charset="0"/>
              </a:defRPr>
            </a:lvl2pPr>
            <a:lvl3pPr marL="600075" algn="l" defTabSz="419100">
              <a:defRPr sz="2400">
                <a:solidFill>
                  <a:schemeClr val="tx1"/>
                </a:solidFill>
                <a:latin typeface="Times New Roman" panose="02020603050405020304" pitchFamily="18" charset="0"/>
              </a:defRPr>
            </a:lvl3pPr>
            <a:lvl4pPr marL="900113" algn="l" defTabSz="419100">
              <a:defRPr sz="2400">
                <a:solidFill>
                  <a:schemeClr val="tx1"/>
                </a:solidFill>
                <a:latin typeface="Times New Roman" panose="02020603050405020304" pitchFamily="18" charset="0"/>
              </a:defRPr>
            </a:lvl4pPr>
            <a:lvl5pPr marL="1198563" algn="l" defTabSz="419100">
              <a:defRPr sz="2400">
                <a:solidFill>
                  <a:schemeClr val="tx1"/>
                </a:solidFill>
                <a:latin typeface="Times New Roman" panose="02020603050405020304" pitchFamily="18" charset="0"/>
              </a:defRPr>
            </a:lvl5pPr>
            <a:lvl6pPr marL="1655763" defTabSz="419100" eaLnBrk="0" fontAlgn="base" hangingPunct="0">
              <a:spcBef>
                <a:spcPct val="0"/>
              </a:spcBef>
              <a:spcAft>
                <a:spcPct val="0"/>
              </a:spcAft>
              <a:defRPr sz="2400">
                <a:solidFill>
                  <a:schemeClr val="tx1"/>
                </a:solidFill>
                <a:latin typeface="Times New Roman" panose="02020603050405020304" pitchFamily="18" charset="0"/>
              </a:defRPr>
            </a:lvl6pPr>
            <a:lvl7pPr marL="2112963" defTabSz="419100" eaLnBrk="0" fontAlgn="base" hangingPunct="0">
              <a:spcBef>
                <a:spcPct val="0"/>
              </a:spcBef>
              <a:spcAft>
                <a:spcPct val="0"/>
              </a:spcAft>
              <a:defRPr sz="2400">
                <a:solidFill>
                  <a:schemeClr val="tx1"/>
                </a:solidFill>
                <a:latin typeface="Times New Roman" panose="02020603050405020304" pitchFamily="18" charset="0"/>
              </a:defRPr>
            </a:lvl7pPr>
            <a:lvl8pPr marL="2570163" defTabSz="419100" eaLnBrk="0" fontAlgn="base" hangingPunct="0">
              <a:spcBef>
                <a:spcPct val="0"/>
              </a:spcBef>
              <a:spcAft>
                <a:spcPct val="0"/>
              </a:spcAft>
              <a:defRPr sz="2400">
                <a:solidFill>
                  <a:schemeClr val="tx1"/>
                </a:solidFill>
                <a:latin typeface="Times New Roman" panose="02020603050405020304" pitchFamily="18" charset="0"/>
              </a:defRPr>
            </a:lvl8pPr>
            <a:lvl9pPr marL="3027363" defTabSz="4191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419100" rtl="0" eaLnBrk="1" fontAlgn="auto" latinLnBrk="0" hangingPunct="1">
              <a:lnSpc>
                <a:spcPct val="100000"/>
              </a:lnSpc>
              <a:spcBef>
                <a:spcPts val="0"/>
              </a:spcBef>
              <a:spcAft>
                <a:spcPts val="0"/>
              </a:spcAft>
              <a:buClrTx/>
              <a:buSzTx/>
              <a:buFontTx/>
              <a:buNone/>
              <a:tabLst/>
              <a:defRPr/>
            </a:pPr>
            <a:r>
              <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mn-cs"/>
              </a:rPr>
              <a:t>Knows about my application</a:t>
            </a:r>
          </a:p>
        </p:txBody>
      </p:sp>
      <p:sp>
        <p:nvSpPr>
          <p:cNvPr id="19" name="Rectangle 18">
            <a:extLst>
              <a:ext uri="{FF2B5EF4-FFF2-40B4-BE49-F238E27FC236}">
                <a16:creationId xmlns:a16="http://schemas.microsoft.com/office/drawing/2014/main" id="{B65E456C-BFB7-438E-9127-3C2781385415}"/>
              </a:ext>
            </a:extLst>
          </p:cNvPr>
          <p:cNvSpPr>
            <a:spLocks noChangeArrowheads="1"/>
          </p:cNvSpPr>
          <p:nvPr/>
        </p:nvSpPr>
        <p:spPr bwMode="auto">
          <a:xfrm>
            <a:off x="7688264" y="3044825"/>
            <a:ext cx="1989101" cy="260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1007" tIns="29759" rIns="61007" bIns="29759">
            <a:spAutoFit/>
          </a:bodyPr>
          <a:lstStyle>
            <a:lvl1pPr algn="l" defTabSz="419100">
              <a:defRPr sz="2400">
                <a:solidFill>
                  <a:schemeClr val="tx1"/>
                </a:solidFill>
                <a:latin typeface="Times New Roman" panose="02020603050405020304" pitchFamily="18" charset="0"/>
              </a:defRPr>
            </a:lvl1pPr>
            <a:lvl2pPr marL="300038" algn="l" defTabSz="419100">
              <a:defRPr sz="2400">
                <a:solidFill>
                  <a:schemeClr val="tx1"/>
                </a:solidFill>
                <a:latin typeface="Times New Roman" panose="02020603050405020304" pitchFamily="18" charset="0"/>
              </a:defRPr>
            </a:lvl2pPr>
            <a:lvl3pPr marL="600075" algn="l" defTabSz="419100">
              <a:defRPr sz="2400">
                <a:solidFill>
                  <a:schemeClr val="tx1"/>
                </a:solidFill>
                <a:latin typeface="Times New Roman" panose="02020603050405020304" pitchFamily="18" charset="0"/>
              </a:defRPr>
            </a:lvl3pPr>
            <a:lvl4pPr marL="900113" algn="l" defTabSz="419100">
              <a:defRPr sz="2400">
                <a:solidFill>
                  <a:schemeClr val="tx1"/>
                </a:solidFill>
                <a:latin typeface="Times New Roman" panose="02020603050405020304" pitchFamily="18" charset="0"/>
              </a:defRPr>
            </a:lvl4pPr>
            <a:lvl5pPr marL="1198563" algn="l" defTabSz="419100">
              <a:defRPr sz="2400">
                <a:solidFill>
                  <a:schemeClr val="tx1"/>
                </a:solidFill>
                <a:latin typeface="Times New Roman" panose="02020603050405020304" pitchFamily="18" charset="0"/>
              </a:defRPr>
            </a:lvl5pPr>
            <a:lvl6pPr marL="1655763" defTabSz="419100" eaLnBrk="0" fontAlgn="base" hangingPunct="0">
              <a:spcBef>
                <a:spcPct val="0"/>
              </a:spcBef>
              <a:spcAft>
                <a:spcPct val="0"/>
              </a:spcAft>
              <a:defRPr sz="2400">
                <a:solidFill>
                  <a:schemeClr val="tx1"/>
                </a:solidFill>
                <a:latin typeface="Times New Roman" panose="02020603050405020304" pitchFamily="18" charset="0"/>
              </a:defRPr>
            </a:lvl6pPr>
            <a:lvl7pPr marL="2112963" defTabSz="419100" eaLnBrk="0" fontAlgn="base" hangingPunct="0">
              <a:spcBef>
                <a:spcPct val="0"/>
              </a:spcBef>
              <a:spcAft>
                <a:spcPct val="0"/>
              </a:spcAft>
              <a:defRPr sz="2400">
                <a:solidFill>
                  <a:schemeClr val="tx1"/>
                </a:solidFill>
                <a:latin typeface="Times New Roman" panose="02020603050405020304" pitchFamily="18" charset="0"/>
              </a:defRPr>
            </a:lvl7pPr>
            <a:lvl8pPr marL="2570163" defTabSz="419100" eaLnBrk="0" fontAlgn="base" hangingPunct="0">
              <a:spcBef>
                <a:spcPct val="0"/>
              </a:spcBef>
              <a:spcAft>
                <a:spcPct val="0"/>
              </a:spcAft>
              <a:defRPr sz="2400">
                <a:solidFill>
                  <a:schemeClr val="tx1"/>
                </a:solidFill>
                <a:latin typeface="Times New Roman" panose="02020603050405020304" pitchFamily="18" charset="0"/>
              </a:defRPr>
            </a:lvl8pPr>
            <a:lvl9pPr marL="3027363" defTabSz="4191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419100" rtl="0" eaLnBrk="1" fontAlgn="auto" latinLnBrk="0" hangingPunct="1">
              <a:lnSpc>
                <a:spcPct val="100000"/>
              </a:lnSpc>
              <a:spcBef>
                <a:spcPts val="0"/>
              </a:spcBef>
              <a:spcAft>
                <a:spcPts val="0"/>
              </a:spcAft>
              <a:buClrTx/>
              <a:buSzTx/>
              <a:buFontTx/>
              <a:buNone/>
              <a:tabLst/>
              <a:defRPr/>
            </a:pPr>
            <a:r>
              <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mn-cs"/>
              </a:rPr>
              <a:t>Knows about my industry</a:t>
            </a:r>
          </a:p>
        </p:txBody>
      </p:sp>
      <p:sp>
        <p:nvSpPr>
          <p:cNvPr id="20" name="Rectangle 19">
            <a:extLst>
              <a:ext uri="{FF2B5EF4-FFF2-40B4-BE49-F238E27FC236}">
                <a16:creationId xmlns:a16="http://schemas.microsoft.com/office/drawing/2014/main" id="{F141BA27-326D-4B6A-A92E-8E27682D9267}"/>
              </a:ext>
            </a:extLst>
          </p:cNvPr>
          <p:cNvSpPr>
            <a:spLocks noChangeArrowheads="1"/>
          </p:cNvSpPr>
          <p:nvPr/>
        </p:nvSpPr>
        <p:spPr bwMode="auto">
          <a:xfrm>
            <a:off x="7688264" y="3608389"/>
            <a:ext cx="2008337" cy="240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1007" tIns="29759" rIns="61007" bIns="29759">
            <a:spAutoFit/>
          </a:bodyPr>
          <a:lstStyle>
            <a:lvl1pPr algn="l" defTabSz="419100">
              <a:defRPr sz="2400">
                <a:solidFill>
                  <a:schemeClr val="tx1"/>
                </a:solidFill>
                <a:latin typeface="Times New Roman" panose="02020603050405020304" pitchFamily="18" charset="0"/>
              </a:defRPr>
            </a:lvl1pPr>
            <a:lvl2pPr marL="300038" algn="l" defTabSz="419100">
              <a:defRPr sz="2400">
                <a:solidFill>
                  <a:schemeClr val="tx1"/>
                </a:solidFill>
                <a:latin typeface="Times New Roman" panose="02020603050405020304" pitchFamily="18" charset="0"/>
              </a:defRPr>
            </a:lvl2pPr>
            <a:lvl3pPr marL="600075" algn="l" defTabSz="419100">
              <a:defRPr sz="2400">
                <a:solidFill>
                  <a:schemeClr val="tx1"/>
                </a:solidFill>
                <a:latin typeface="Times New Roman" panose="02020603050405020304" pitchFamily="18" charset="0"/>
              </a:defRPr>
            </a:lvl3pPr>
            <a:lvl4pPr marL="900113" algn="l" defTabSz="419100">
              <a:defRPr sz="2400">
                <a:solidFill>
                  <a:schemeClr val="tx1"/>
                </a:solidFill>
                <a:latin typeface="Times New Roman" panose="02020603050405020304" pitchFamily="18" charset="0"/>
              </a:defRPr>
            </a:lvl4pPr>
            <a:lvl5pPr marL="1198563" algn="l" defTabSz="419100">
              <a:defRPr sz="2400">
                <a:solidFill>
                  <a:schemeClr val="tx1"/>
                </a:solidFill>
                <a:latin typeface="Times New Roman" panose="02020603050405020304" pitchFamily="18" charset="0"/>
              </a:defRPr>
            </a:lvl5pPr>
            <a:lvl6pPr marL="1655763" defTabSz="419100" eaLnBrk="0" fontAlgn="base" hangingPunct="0">
              <a:spcBef>
                <a:spcPct val="0"/>
              </a:spcBef>
              <a:spcAft>
                <a:spcPct val="0"/>
              </a:spcAft>
              <a:defRPr sz="2400">
                <a:solidFill>
                  <a:schemeClr val="tx1"/>
                </a:solidFill>
                <a:latin typeface="Times New Roman" panose="02020603050405020304" pitchFamily="18" charset="0"/>
              </a:defRPr>
            </a:lvl6pPr>
            <a:lvl7pPr marL="2112963" defTabSz="419100" eaLnBrk="0" fontAlgn="base" hangingPunct="0">
              <a:spcBef>
                <a:spcPct val="0"/>
              </a:spcBef>
              <a:spcAft>
                <a:spcPct val="0"/>
              </a:spcAft>
              <a:defRPr sz="2400">
                <a:solidFill>
                  <a:schemeClr val="tx1"/>
                </a:solidFill>
                <a:latin typeface="Times New Roman" panose="02020603050405020304" pitchFamily="18" charset="0"/>
              </a:defRPr>
            </a:lvl7pPr>
            <a:lvl8pPr marL="2570163" defTabSz="419100" eaLnBrk="0" fontAlgn="base" hangingPunct="0">
              <a:spcBef>
                <a:spcPct val="0"/>
              </a:spcBef>
              <a:spcAft>
                <a:spcPct val="0"/>
              </a:spcAft>
              <a:defRPr sz="2400">
                <a:solidFill>
                  <a:schemeClr val="tx1"/>
                </a:solidFill>
                <a:latin typeface="Times New Roman" panose="02020603050405020304" pitchFamily="18" charset="0"/>
              </a:defRPr>
            </a:lvl8pPr>
            <a:lvl9pPr marL="3027363" defTabSz="4191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419100" rtl="0" eaLnBrk="1" fontAlgn="auto" latinLnBrk="0" hangingPunct="1">
              <a:lnSpc>
                <a:spcPct val="90000"/>
              </a:lnSpc>
              <a:spcBef>
                <a:spcPts val="0"/>
              </a:spcBef>
              <a:spcAft>
                <a:spcPts val="0"/>
              </a:spcAft>
              <a:buClrTx/>
              <a:buSzTx/>
              <a:buFontTx/>
              <a:buNone/>
              <a:tabLst/>
              <a:defRPr/>
            </a:pPr>
            <a:r>
              <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Cares about my business</a:t>
            </a:r>
          </a:p>
        </p:txBody>
      </p:sp>
      <p:sp>
        <p:nvSpPr>
          <p:cNvPr id="21" name="Rectangle 20">
            <a:extLst>
              <a:ext uri="{FF2B5EF4-FFF2-40B4-BE49-F238E27FC236}">
                <a16:creationId xmlns:a16="http://schemas.microsoft.com/office/drawing/2014/main" id="{512C5333-19D7-44A1-A564-1523EB380771}"/>
              </a:ext>
            </a:extLst>
          </p:cNvPr>
          <p:cNvSpPr>
            <a:spLocks noChangeArrowheads="1"/>
          </p:cNvSpPr>
          <p:nvPr/>
        </p:nvSpPr>
        <p:spPr bwMode="auto">
          <a:xfrm>
            <a:off x="7688263" y="4891088"/>
            <a:ext cx="2444354" cy="260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1007" tIns="29759" rIns="61007" bIns="29759">
            <a:spAutoFit/>
          </a:bodyPr>
          <a:lstStyle>
            <a:lvl1pPr algn="l" defTabSz="419100">
              <a:defRPr sz="2400">
                <a:solidFill>
                  <a:schemeClr val="tx1"/>
                </a:solidFill>
                <a:latin typeface="Times New Roman" panose="02020603050405020304" pitchFamily="18" charset="0"/>
              </a:defRPr>
            </a:lvl1pPr>
            <a:lvl2pPr marL="300038" algn="l" defTabSz="419100">
              <a:defRPr sz="2400">
                <a:solidFill>
                  <a:schemeClr val="tx1"/>
                </a:solidFill>
                <a:latin typeface="Times New Roman" panose="02020603050405020304" pitchFamily="18" charset="0"/>
              </a:defRPr>
            </a:lvl2pPr>
            <a:lvl3pPr marL="600075" algn="l" defTabSz="419100">
              <a:defRPr sz="2400">
                <a:solidFill>
                  <a:schemeClr val="tx1"/>
                </a:solidFill>
                <a:latin typeface="Times New Roman" panose="02020603050405020304" pitchFamily="18" charset="0"/>
              </a:defRPr>
            </a:lvl3pPr>
            <a:lvl4pPr marL="900113" algn="l" defTabSz="419100">
              <a:defRPr sz="2400">
                <a:solidFill>
                  <a:schemeClr val="tx1"/>
                </a:solidFill>
                <a:latin typeface="Times New Roman" panose="02020603050405020304" pitchFamily="18" charset="0"/>
              </a:defRPr>
            </a:lvl4pPr>
            <a:lvl5pPr marL="1198563" algn="l" defTabSz="419100">
              <a:defRPr sz="2400">
                <a:solidFill>
                  <a:schemeClr val="tx1"/>
                </a:solidFill>
                <a:latin typeface="Times New Roman" panose="02020603050405020304" pitchFamily="18" charset="0"/>
              </a:defRPr>
            </a:lvl5pPr>
            <a:lvl6pPr marL="1655763" defTabSz="419100" eaLnBrk="0" fontAlgn="base" hangingPunct="0">
              <a:spcBef>
                <a:spcPct val="0"/>
              </a:spcBef>
              <a:spcAft>
                <a:spcPct val="0"/>
              </a:spcAft>
              <a:defRPr sz="2400">
                <a:solidFill>
                  <a:schemeClr val="tx1"/>
                </a:solidFill>
                <a:latin typeface="Times New Roman" panose="02020603050405020304" pitchFamily="18" charset="0"/>
              </a:defRPr>
            </a:lvl6pPr>
            <a:lvl7pPr marL="2112963" defTabSz="419100" eaLnBrk="0" fontAlgn="base" hangingPunct="0">
              <a:spcBef>
                <a:spcPct val="0"/>
              </a:spcBef>
              <a:spcAft>
                <a:spcPct val="0"/>
              </a:spcAft>
              <a:defRPr sz="2400">
                <a:solidFill>
                  <a:schemeClr val="tx1"/>
                </a:solidFill>
                <a:latin typeface="Times New Roman" panose="02020603050405020304" pitchFamily="18" charset="0"/>
              </a:defRPr>
            </a:lvl7pPr>
            <a:lvl8pPr marL="2570163" defTabSz="419100" eaLnBrk="0" fontAlgn="base" hangingPunct="0">
              <a:spcBef>
                <a:spcPct val="0"/>
              </a:spcBef>
              <a:spcAft>
                <a:spcPct val="0"/>
              </a:spcAft>
              <a:defRPr sz="2400">
                <a:solidFill>
                  <a:schemeClr val="tx1"/>
                </a:solidFill>
                <a:latin typeface="Times New Roman" panose="02020603050405020304" pitchFamily="18" charset="0"/>
              </a:defRPr>
            </a:lvl8pPr>
            <a:lvl9pPr marL="3027363" defTabSz="4191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419100" rtl="0" eaLnBrk="1" fontAlgn="auto" latinLnBrk="0" hangingPunct="1">
              <a:lnSpc>
                <a:spcPct val="100000"/>
              </a:lnSpc>
              <a:spcBef>
                <a:spcPts val="0"/>
              </a:spcBef>
              <a:spcAft>
                <a:spcPts val="0"/>
              </a:spcAft>
              <a:buClrTx/>
              <a:buSzTx/>
              <a:buFontTx/>
              <a:buNone/>
              <a:tabLst/>
              <a:defRPr/>
            </a:pPr>
            <a:r>
              <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mn-cs"/>
              </a:rPr>
              <a:t>Makes productivity suggestions</a:t>
            </a:r>
          </a:p>
        </p:txBody>
      </p:sp>
      <p:sp>
        <p:nvSpPr>
          <p:cNvPr id="22" name="Rectangle 21">
            <a:extLst>
              <a:ext uri="{FF2B5EF4-FFF2-40B4-BE49-F238E27FC236}">
                <a16:creationId xmlns:a16="http://schemas.microsoft.com/office/drawing/2014/main" id="{FE5042B6-A270-4445-B3DE-9EB9C423B0ED}"/>
              </a:ext>
            </a:extLst>
          </p:cNvPr>
          <p:cNvSpPr>
            <a:spLocks noChangeArrowheads="1"/>
          </p:cNvSpPr>
          <p:nvPr/>
        </p:nvSpPr>
        <p:spPr bwMode="auto">
          <a:xfrm>
            <a:off x="7688264" y="5438775"/>
            <a:ext cx="2175049" cy="260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1007" tIns="29759" rIns="61007" bIns="29759">
            <a:spAutoFit/>
          </a:bodyPr>
          <a:lstStyle>
            <a:lvl1pPr algn="l" defTabSz="419100">
              <a:defRPr sz="2400">
                <a:solidFill>
                  <a:schemeClr val="tx1"/>
                </a:solidFill>
                <a:latin typeface="Times New Roman" panose="02020603050405020304" pitchFamily="18" charset="0"/>
              </a:defRPr>
            </a:lvl1pPr>
            <a:lvl2pPr marL="300038" algn="l" defTabSz="419100">
              <a:defRPr sz="2400">
                <a:solidFill>
                  <a:schemeClr val="tx1"/>
                </a:solidFill>
                <a:latin typeface="Times New Roman" panose="02020603050405020304" pitchFamily="18" charset="0"/>
              </a:defRPr>
            </a:lvl2pPr>
            <a:lvl3pPr marL="600075" algn="l" defTabSz="419100">
              <a:defRPr sz="2400">
                <a:solidFill>
                  <a:schemeClr val="tx1"/>
                </a:solidFill>
                <a:latin typeface="Times New Roman" panose="02020603050405020304" pitchFamily="18" charset="0"/>
              </a:defRPr>
            </a:lvl3pPr>
            <a:lvl4pPr marL="900113" algn="l" defTabSz="419100">
              <a:defRPr sz="2400">
                <a:solidFill>
                  <a:schemeClr val="tx1"/>
                </a:solidFill>
                <a:latin typeface="Times New Roman" panose="02020603050405020304" pitchFamily="18" charset="0"/>
              </a:defRPr>
            </a:lvl4pPr>
            <a:lvl5pPr marL="1198563" algn="l" defTabSz="419100">
              <a:defRPr sz="2400">
                <a:solidFill>
                  <a:schemeClr val="tx1"/>
                </a:solidFill>
                <a:latin typeface="Times New Roman" panose="02020603050405020304" pitchFamily="18" charset="0"/>
              </a:defRPr>
            </a:lvl5pPr>
            <a:lvl6pPr marL="1655763" defTabSz="419100" eaLnBrk="0" fontAlgn="base" hangingPunct="0">
              <a:spcBef>
                <a:spcPct val="0"/>
              </a:spcBef>
              <a:spcAft>
                <a:spcPct val="0"/>
              </a:spcAft>
              <a:defRPr sz="2400">
                <a:solidFill>
                  <a:schemeClr val="tx1"/>
                </a:solidFill>
                <a:latin typeface="Times New Roman" panose="02020603050405020304" pitchFamily="18" charset="0"/>
              </a:defRPr>
            </a:lvl6pPr>
            <a:lvl7pPr marL="2112963" defTabSz="419100" eaLnBrk="0" fontAlgn="base" hangingPunct="0">
              <a:spcBef>
                <a:spcPct val="0"/>
              </a:spcBef>
              <a:spcAft>
                <a:spcPct val="0"/>
              </a:spcAft>
              <a:defRPr sz="2400">
                <a:solidFill>
                  <a:schemeClr val="tx1"/>
                </a:solidFill>
                <a:latin typeface="Times New Roman" panose="02020603050405020304" pitchFamily="18" charset="0"/>
              </a:defRPr>
            </a:lvl7pPr>
            <a:lvl8pPr marL="2570163" defTabSz="419100" eaLnBrk="0" fontAlgn="base" hangingPunct="0">
              <a:spcBef>
                <a:spcPct val="0"/>
              </a:spcBef>
              <a:spcAft>
                <a:spcPct val="0"/>
              </a:spcAft>
              <a:defRPr sz="2400">
                <a:solidFill>
                  <a:schemeClr val="tx1"/>
                </a:solidFill>
                <a:latin typeface="Times New Roman" panose="02020603050405020304" pitchFamily="18" charset="0"/>
              </a:defRPr>
            </a:lvl8pPr>
            <a:lvl9pPr marL="3027363" defTabSz="4191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419100" rtl="0" eaLnBrk="1" fontAlgn="auto" latinLnBrk="0" hangingPunct="1">
              <a:lnSpc>
                <a:spcPct val="100000"/>
              </a:lnSpc>
              <a:spcBef>
                <a:spcPts val="0"/>
              </a:spcBef>
              <a:spcAft>
                <a:spcPts val="0"/>
              </a:spcAft>
              <a:buClrTx/>
              <a:buSzTx/>
              <a:buFontTx/>
              <a:buNone/>
              <a:tabLst/>
              <a:defRPr/>
            </a:pPr>
            <a:r>
              <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mn-cs"/>
              </a:rPr>
              <a:t>Has 24x7 access to experts</a:t>
            </a:r>
          </a:p>
        </p:txBody>
      </p:sp>
      <p:sp>
        <p:nvSpPr>
          <p:cNvPr id="23" name="Rectangle 22">
            <a:extLst>
              <a:ext uri="{FF2B5EF4-FFF2-40B4-BE49-F238E27FC236}">
                <a16:creationId xmlns:a16="http://schemas.microsoft.com/office/drawing/2014/main" id="{25B6165B-3869-400D-AA2E-26F69A8FE9AA}"/>
              </a:ext>
            </a:extLst>
          </p:cNvPr>
          <p:cNvSpPr>
            <a:spLocks noChangeArrowheads="1"/>
          </p:cNvSpPr>
          <p:nvPr/>
        </p:nvSpPr>
        <p:spPr bwMode="auto">
          <a:xfrm>
            <a:off x="7688263" y="5938838"/>
            <a:ext cx="2639920" cy="260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1007" tIns="29759" rIns="61007" bIns="29759">
            <a:spAutoFit/>
          </a:bodyPr>
          <a:lstStyle>
            <a:lvl1pPr algn="l" defTabSz="419100">
              <a:defRPr sz="2400">
                <a:solidFill>
                  <a:schemeClr val="tx1"/>
                </a:solidFill>
                <a:latin typeface="Times New Roman" panose="02020603050405020304" pitchFamily="18" charset="0"/>
              </a:defRPr>
            </a:lvl1pPr>
            <a:lvl2pPr marL="300038" algn="l" defTabSz="419100">
              <a:defRPr sz="2400">
                <a:solidFill>
                  <a:schemeClr val="tx1"/>
                </a:solidFill>
                <a:latin typeface="Times New Roman" panose="02020603050405020304" pitchFamily="18" charset="0"/>
              </a:defRPr>
            </a:lvl2pPr>
            <a:lvl3pPr marL="600075" algn="l" defTabSz="419100">
              <a:defRPr sz="2400">
                <a:solidFill>
                  <a:schemeClr val="tx1"/>
                </a:solidFill>
                <a:latin typeface="Times New Roman" panose="02020603050405020304" pitchFamily="18" charset="0"/>
              </a:defRPr>
            </a:lvl3pPr>
            <a:lvl4pPr marL="900113" algn="l" defTabSz="419100">
              <a:defRPr sz="2400">
                <a:solidFill>
                  <a:schemeClr val="tx1"/>
                </a:solidFill>
                <a:latin typeface="Times New Roman" panose="02020603050405020304" pitchFamily="18" charset="0"/>
              </a:defRPr>
            </a:lvl4pPr>
            <a:lvl5pPr marL="1198563" algn="l" defTabSz="419100">
              <a:defRPr sz="2400">
                <a:solidFill>
                  <a:schemeClr val="tx1"/>
                </a:solidFill>
                <a:latin typeface="Times New Roman" panose="02020603050405020304" pitchFamily="18" charset="0"/>
              </a:defRPr>
            </a:lvl5pPr>
            <a:lvl6pPr marL="1655763" defTabSz="419100" eaLnBrk="0" fontAlgn="base" hangingPunct="0">
              <a:spcBef>
                <a:spcPct val="0"/>
              </a:spcBef>
              <a:spcAft>
                <a:spcPct val="0"/>
              </a:spcAft>
              <a:defRPr sz="2400">
                <a:solidFill>
                  <a:schemeClr val="tx1"/>
                </a:solidFill>
                <a:latin typeface="Times New Roman" panose="02020603050405020304" pitchFamily="18" charset="0"/>
              </a:defRPr>
            </a:lvl6pPr>
            <a:lvl7pPr marL="2112963" defTabSz="419100" eaLnBrk="0" fontAlgn="base" hangingPunct="0">
              <a:spcBef>
                <a:spcPct val="0"/>
              </a:spcBef>
              <a:spcAft>
                <a:spcPct val="0"/>
              </a:spcAft>
              <a:defRPr sz="2400">
                <a:solidFill>
                  <a:schemeClr val="tx1"/>
                </a:solidFill>
                <a:latin typeface="Times New Roman" panose="02020603050405020304" pitchFamily="18" charset="0"/>
              </a:defRPr>
            </a:lvl7pPr>
            <a:lvl8pPr marL="2570163" defTabSz="419100" eaLnBrk="0" fontAlgn="base" hangingPunct="0">
              <a:spcBef>
                <a:spcPct val="0"/>
              </a:spcBef>
              <a:spcAft>
                <a:spcPct val="0"/>
              </a:spcAft>
              <a:defRPr sz="2400">
                <a:solidFill>
                  <a:schemeClr val="tx1"/>
                </a:solidFill>
                <a:latin typeface="Times New Roman" panose="02020603050405020304" pitchFamily="18" charset="0"/>
              </a:defRPr>
            </a:lvl8pPr>
            <a:lvl9pPr marL="3027363" defTabSz="4191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419100" rtl="0" eaLnBrk="1" fontAlgn="auto" latinLnBrk="0" hangingPunct="1">
              <a:lnSpc>
                <a:spcPct val="100000"/>
              </a:lnSpc>
              <a:spcBef>
                <a:spcPts val="0"/>
              </a:spcBef>
              <a:spcAft>
                <a:spcPts val="0"/>
              </a:spcAft>
              <a:buClrTx/>
              <a:buSzTx/>
              <a:buFontTx/>
              <a:buNone/>
              <a:tabLst/>
              <a:defRPr/>
            </a:pPr>
            <a:r>
              <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mn-cs"/>
              </a:rPr>
              <a:t>Monitors my application for issues</a:t>
            </a:r>
          </a:p>
        </p:txBody>
      </p:sp>
      <p:sp>
        <p:nvSpPr>
          <p:cNvPr id="24" name="Line 23">
            <a:extLst>
              <a:ext uri="{FF2B5EF4-FFF2-40B4-BE49-F238E27FC236}">
                <a16:creationId xmlns:a16="http://schemas.microsoft.com/office/drawing/2014/main" id="{C1FB8EE5-31A6-4B42-91B5-BFA1BC0FBFB1}"/>
              </a:ext>
            </a:extLst>
          </p:cNvPr>
          <p:cNvSpPr>
            <a:spLocks noChangeShapeType="1"/>
          </p:cNvSpPr>
          <p:nvPr/>
        </p:nvSpPr>
        <p:spPr bwMode="auto">
          <a:xfrm>
            <a:off x="7656513" y="3903663"/>
            <a:ext cx="2297112" cy="0"/>
          </a:xfrm>
          <a:prstGeom prst="line">
            <a:avLst/>
          </a:prstGeom>
          <a:noFill/>
          <a:ln w="76200">
            <a:solidFill>
              <a:schemeClr val="tx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5" name="Rectangle 24">
            <a:extLst>
              <a:ext uri="{FF2B5EF4-FFF2-40B4-BE49-F238E27FC236}">
                <a16:creationId xmlns:a16="http://schemas.microsoft.com/office/drawing/2014/main" id="{C155A1C2-B38C-4904-BA97-9A478C9DB778}"/>
              </a:ext>
            </a:extLst>
          </p:cNvPr>
          <p:cNvSpPr>
            <a:spLocks noChangeArrowheads="1"/>
          </p:cNvSpPr>
          <p:nvPr/>
        </p:nvSpPr>
        <p:spPr bwMode="auto">
          <a:xfrm>
            <a:off x="7688264" y="4143376"/>
            <a:ext cx="2388249" cy="240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1007" tIns="29759" rIns="61007" bIns="29759">
            <a:spAutoFit/>
          </a:bodyPr>
          <a:lstStyle>
            <a:lvl1pPr algn="l" defTabSz="419100">
              <a:defRPr sz="2400">
                <a:solidFill>
                  <a:schemeClr val="tx1"/>
                </a:solidFill>
                <a:latin typeface="Times New Roman" panose="02020603050405020304" pitchFamily="18" charset="0"/>
              </a:defRPr>
            </a:lvl1pPr>
            <a:lvl2pPr marL="300038" algn="l" defTabSz="419100">
              <a:defRPr sz="2400">
                <a:solidFill>
                  <a:schemeClr val="tx1"/>
                </a:solidFill>
                <a:latin typeface="Times New Roman" panose="02020603050405020304" pitchFamily="18" charset="0"/>
              </a:defRPr>
            </a:lvl2pPr>
            <a:lvl3pPr marL="600075" algn="l" defTabSz="419100">
              <a:defRPr sz="2400">
                <a:solidFill>
                  <a:schemeClr val="tx1"/>
                </a:solidFill>
                <a:latin typeface="Times New Roman" panose="02020603050405020304" pitchFamily="18" charset="0"/>
              </a:defRPr>
            </a:lvl3pPr>
            <a:lvl4pPr marL="900113" algn="l" defTabSz="419100">
              <a:defRPr sz="2400">
                <a:solidFill>
                  <a:schemeClr val="tx1"/>
                </a:solidFill>
                <a:latin typeface="Times New Roman" panose="02020603050405020304" pitchFamily="18" charset="0"/>
              </a:defRPr>
            </a:lvl4pPr>
            <a:lvl5pPr marL="1198563" algn="l" defTabSz="419100">
              <a:defRPr sz="2400">
                <a:solidFill>
                  <a:schemeClr val="tx1"/>
                </a:solidFill>
                <a:latin typeface="Times New Roman" panose="02020603050405020304" pitchFamily="18" charset="0"/>
              </a:defRPr>
            </a:lvl5pPr>
            <a:lvl6pPr marL="1655763" defTabSz="419100" eaLnBrk="0" fontAlgn="base" hangingPunct="0">
              <a:spcBef>
                <a:spcPct val="0"/>
              </a:spcBef>
              <a:spcAft>
                <a:spcPct val="0"/>
              </a:spcAft>
              <a:defRPr sz="2400">
                <a:solidFill>
                  <a:schemeClr val="tx1"/>
                </a:solidFill>
                <a:latin typeface="Times New Roman" panose="02020603050405020304" pitchFamily="18" charset="0"/>
              </a:defRPr>
            </a:lvl6pPr>
            <a:lvl7pPr marL="2112963" defTabSz="419100" eaLnBrk="0" fontAlgn="base" hangingPunct="0">
              <a:spcBef>
                <a:spcPct val="0"/>
              </a:spcBef>
              <a:spcAft>
                <a:spcPct val="0"/>
              </a:spcAft>
              <a:defRPr sz="2400">
                <a:solidFill>
                  <a:schemeClr val="tx1"/>
                </a:solidFill>
                <a:latin typeface="Times New Roman" panose="02020603050405020304" pitchFamily="18" charset="0"/>
              </a:defRPr>
            </a:lvl7pPr>
            <a:lvl8pPr marL="2570163" defTabSz="419100" eaLnBrk="0" fontAlgn="base" hangingPunct="0">
              <a:spcBef>
                <a:spcPct val="0"/>
              </a:spcBef>
              <a:spcAft>
                <a:spcPct val="0"/>
              </a:spcAft>
              <a:defRPr sz="2400">
                <a:solidFill>
                  <a:schemeClr val="tx1"/>
                </a:solidFill>
                <a:latin typeface="Times New Roman" panose="02020603050405020304" pitchFamily="18" charset="0"/>
              </a:defRPr>
            </a:lvl8pPr>
            <a:lvl9pPr marL="3027363" defTabSz="4191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419100" rtl="0" eaLnBrk="1" fontAlgn="auto" latinLnBrk="0" hangingPunct="1">
              <a:lnSpc>
                <a:spcPct val="90000"/>
              </a:lnSpc>
              <a:spcBef>
                <a:spcPts val="0"/>
              </a:spcBef>
              <a:spcAft>
                <a:spcPts val="0"/>
              </a:spcAft>
              <a:buClrTx/>
              <a:buSzTx/>
              <a:buFontTx/>
              <a:buNone/>
              <a:tabLst/>
              <a:defRPr/>
            </a:pPr>
            <a:r>
              <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mn-cs"/>
              </a:rPr>
              <a:t>Provides answers to questions</a:t>
            </a:r>
          </a:p>
        </p:txBody>
      </p:sp>
    </p:spTree>
    <p:extLst>
      <p:ext uri="{BB962C8B-B14F-4D97-AF65-F5344CB8AC3E}">
        <p14:creationId xmlns:p14="http://schemas.microsoft.com/office/powerpoint/2010/main" val="3288302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52774-A1F7-47C8-95CE-661BC4A97F6C}"/>
              </a:ext>
            </a:extLst>
          </p:cNvPr>
          <p:cNvSpPr>
            <a:spLocks noGrp="1"/>
          </p:cNvSpPr>
          <p:nvPr>
            <p:ph type="title"/>
          </p:nvPr>
        </p:nvSpPr>
        <p:spPr>
          <a:xfrm>
            <a:off x="190817" y="153255"/>
            <a:ext cx="10058400" cy="675421"/>
          </a:xfrm>
        </p:spPr>
        <p:txBody>
          <a:bodyPr>
            <a:normAutofit fontScale="90000"/>
          </a:bodyPr>
          <a:lstStyle/>
          <a:p>
            <a:r>
              <a:rPr lang="en-US" dirty="0">
                <a:latin typeface="+mn-lt"/>
                <a:hlinkClick r:id="rId2"/>
              </a:rPr>
              <a:t>Kano Model</a:t>
            </a:r>
            <a:endParaRPr lang="en-US" dirty="0">
              <a:latin typeface="+mn-lt"/>
            </a:endParaRPr>
          </a:p>
        </p:txBody>
      </p:sp>
      <p:grpSp>
        <p:nvGrpSpPr>
          <p:cNvPr id="3" name="Group 4">
            <a:extLst>
              <a:ext uri="{FF2B5EF4-FFF2-40B4-BE49-F238E27FC236}">
                <a16:creationId xmlns:a16="http://schemas.microsoft.com/office/drawing/2014/main" id="{ABA7A429-0FAF-41E7-88FF-FF25119A5C40}"/>
              </a:ext>
            </a:extLst>
          </p:cNvPr>
          <p:cNvGrpSpPr>
            <a:grpSpLocks/>
          </p:cNvGrpSpPr>
          <p:nvPr/>
        </p:nvGrpSpPr>
        <p:grpSpPr bwMode="auto">
          <a:xfrm>
            <a:off x="1676400" y="4857750"/>
            <a:ext cx="4248150" cy="973138"/>
            <a:chOff x="96" y="3264"/>
            <a:chExt cx="2676" cy="613"/>
          </a:xfrm>
        </p:grpSpPr>
        <p:sp>
          <p:nvSpPr>
            <p:cNvPr id="4" name="Text Box 5">
              <a:extLst>
                <a:ext uri="{FF2B5EF4-FFF2-40B4-BE49-F238E27FC236}">
                  <a16:creationId xmlns:a16="http://schemas.microsoft.com/office/drawing/2014/main" id="{60CE4D07-4830-4DCD-B939-1B65E97EB198}"/>
                </a:ext>
              </a:extLst>
            </p:cNvPr>
            <p:cNvSpPr txBox="1">
              <a:spLocks noChangeArrowheads="1"/>
            </p:cNvSpPr>
            <p:nvPr/>
          </p:nvSpPr>
          <p:spPr bwMode="auto">
            <a:xfrm>
              <a:off x="96" y="3264"/>
              <a:ext cx="747"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FF"/>
                  </a:solidFill>
                  <a:effectLst/>
                  <a:uLnTx/>
                  <a:uFillTx/>
                  <a:latin typeface="Speak Pro" panose="020F0502020204030204"/>
                  <a:ea typeface="+mn-ea"/>
                  <a:cs typeface="+mn-cs"/>
                </a:rPr>
                <a:t>Indifferent:</a:t>
              </a:r>
            </a:p>
          </p:txBody>
        </p:sp>
        <p:sp>
          <p:nvSpPr>
            <p:cNvPr id="5" name="Text Box 6">
              <a:extLst>
                <a:ext uri="{FF2B5EF4-FFF2-40B4-BE49-F238E27FC236}">
                  <a16:creationId xmlns:a16="http://schemas.microsoft.com/office/drawing/2014/main" id="{94865A1C-CAE3-4ABF-B908-9E9EA866AFD4}"/>
                </a:ext>
              </a:extLst>
            </p:cNvPr>
            <p:cNvSpPr txBox="1">
              <a:spLocks noChangeArrowheads="1"/>
            </p:cNvSpPr>
            <p:nvPr/>
          </p:nvSpPr>
          <p:spPr bwMode="auto">
            <a:xfrm>
              <a:off x="288" y="3456"/>
              <a:ext cx="2484" cy="4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auto" latinLnBrk="0" hangingPunct="1">
                <a:lnSpc>
                  <a:spcPct val="90000"/>
                </a:lnSpc>
                <a:spcBef>
                  <a:spcPct val="20000"/>
                </a:spcBef>
                <a:spcAft>
                  <a:spcPts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Speak Pro" panose="020F0502020204030204"/>
                  <a:ea typeface="+mn-ea"/>
                  <a:cs typeface="+mn-cs"/>
                </a:rPr>
                <a:t>Customer is indifferent to whether the feature is present or not. These add unnecessary cost and risk to a program.</a:t>
              </a:r>
            </a:p>
          </p:txBody>
        </p:sp>
      </p:grpSp>
      <p:grpSp>
        <p:nvGrpSpPr>
          <p:cNvPr id="6" name="Group 7">
            <a:extLst>
              <a:ext uri="{FF2B5EF4-FFF2-40B4-BE49-F238E27FC236}">
                <a16:creationId xmlns:a16="http://schemas.microsoft.com/office/drawing/2014/main" id="{AFAEFDC4-B218-4228-B698-962E5A89ECFE}"/>
              </a:ext>
            </a:extLst>
          </p:cNvPr>
          <p:cNvGrpSpPr>
            <a:grpSpLocks/>
          </p:cNvGrpSpPr>
          <p:nvPr/>
        </p:nvGrpSpPr>
        <p:grpSpPr bwMode="auto">
          <a:xfrm>
            <a:off x="1676400" y="1682751"/>
            <a:ext cx="4248150" cy="974725"/>
            <a:chOff x="96" y="1283"/>
            <a:chExt cx="2676" cy="614"/>
          </a:xfrm>
        </p:grpSpPr>
        <p:sp>
          <p:nvSpPr>
            <p:cNvPr id="7" name="Text Box 8">
              <a:extLst>
                <a:ext uri="{FF2B5EF4-FFF2-40B4-BE49-F238E27FC236}">
                  <a16:creationId xmlns:a16="http://schemas.microsoft.com/office/drawing/2014/main" id="{753874BD-A1E2-440B-86A5-A450DA5BE474}"/>
                </a:ext>
              </a:extLst>
            </p:cNvPr>
            <p:cNvSpPr txBox="1">
              <a:spLocks noChangeArrowheads="1"/>
            </p:cNvSpPr>
            <p:nvPr/>
          </p:nvSpPr>
          <p:spPr bwMode="auto">
            <a:xfrm>
              <a:off x="96" y="1284"/>
              <a:ext cx="63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FF"/>
                  </a:solidFill>
                  <a:effectLst/>
                  <a:uLnTx/>
                  <a:uFillTx/>
                  <a:latin typeface="Speak Pro" panose="020F0502020204030204"/>
                  <a:ea typeface="+mn-ea"/>
                  <a:cs typeface="+mn-cs"/>
                </a:rPr>
                <a:t>Must Be:</a:t>
              </a:r>
            </a:p>
          </p:txBody>
        </p:sp>
        <p:sp>
          <p:nvSpPr>
            <p:cNvPr id="8" name="Text Box 9">
              <a:extLst>
                <a:ext uri="{FF2B5EF4-FFF2-40B4-BE49-F238E27FC236}">
                  <a16:creationId xmlns:a16="http://schemas.microsoft.com/office/drawing/2014/main" id="{7A23634D-8393-4524-A276-526B7298C7CC}"/>
                </a:ext>
              </a:extLst>
            </p:cNvPr>
            <p:cNvSpPr txBox="1">
              <a:spLocks noChangeArrowheads="1"/>
            </p:cNvSpPr>
            <p:nvPr/>
          </p:nvSpPr>
          <p:spPr bwMode="auto">
            <a:xfrm>
              <a:off x="288" y="1476"/>
              <a:ext cx="2484" cy="4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auto" latinLnBrk="0" hangingPunct="1">
                <a:lnSpc>
                  <a:spcPct val="90000"/>
                </a:lnSpc>
                <a:spcBef>
                  <a:spcPct val="20000"/>
                </a:spcBef>
                <a:spcAft>
                  <a:spcPts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Speak Pro" panose="020F0502020204030204"/>
                  <a:ea typeface="+mn-ea"/>
                  <a:cs typeface="+mn-cs"/>
                </a:rPr>
                <a:t>Requirement that can dissatisfy but cannot increase satisfaction. Customer will probably not buy or use if absent.</a:t>
              </a:r>
            </a:p>
          </p:txBody>
        </p:sp>
        <p:sp>
          <p:nvSpPr>
            <p:cNvPr id="9" name="Text Box 10">
              <a:extLst>
                <a:ext uri="{FF2B5EF4-FFF2-40B4-BE49-F238E27FC236}">
                  <a16:creationId xmlns:a16="http://schemas.microsoft.com/office/drawing/2014/main" id="{FBB52E17-1167-4B62-9792-B9A68344538A}"/>
                </a:ext>
              </a:extLst>
            </p:cNvPr>
            <p:cNvSpPr txBox="1">
              <a:spLocks noChangeArrowheads="1"/>
            </p:cNvSpPr>
            <p:nvPr/>
          </p:nvSpPr>
          <p:spPr bwMode="auto">
            <a:xfrm>
              <a:off x="820" y="1283"/>
              <a:ext cx="1595"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srgbClr val="FE3050"/>
                  </a:solidFill>
                  <a:effectLst/>
                  <a:uLnTx/>
                  <a:uFillTx/>
                  <a:latin typeface="Speak Pro" panose="020F0502020204030204"/>
                  <a:ea typeface="+mn-ea"/>
                  <a:cs typeface="+mn-cs"/>
                </a:rPr>
                <a:t>(Dissatisfiers / Hygiene Factors)</a:t>
              </a:r>
            </a:p>
          </p:txBody>
        </p:sp>
      </p:grpSp>
      <p:grpSp>
        <p:nvGrpSpPr>
          <p:cNvPr id="10" name="Group 11">
            <a:extLst>
              <a:ext uri="{FF2B5EF4-FFF2-40B4-BE49-F238E27FC236}">
                <a16:creationId xmlns:a16="http://schemas.microsoft.com/office/drawing/2014/main" id="{DFCADC1F-FBA2-4675-AE79-8D9CC541F440}"/>
              </a:ext>
            </a:extLst>
          </p:cNvPr>
          <p:cNvGrpSpPr>
            <a:grpSpLocks/>
          </p:cNvGrpSpPr>
          <p:nvPr/>
        </p:nvGrpSpPr>
        <p:grpSpPr bwMode="auto">
          <a:xfrm>
            <a:off x="1676400" y="2574926"/>
            <a:ext cx="4248150" cy="1120775"/>
            <a:chOff x="96" y="2064"/>
            <a:chExt cx="2676" cy="706"/>
          </a:xfrm>
        </p:grpSpPr>
        <p:sp>
          <p:nvSpPr>
            <p:cNvPr id="11" name="Text Box 12">
              <a:extLst>
                <a:ext uri="{FF2B5EF4-FFF2-40B4-BE49-F238E27FC236}">
                  <a16:creationId xmlns:a16="http://schemas.microsoft.com/office/drawing/2014/main" id="{F0CB6307-20E5-487A-9CD7-D7AF9848B9FD}"/>
                </a:ext>
              </a:extLst>
            </p:cNvPr>
            <p:cNvSpPr txBox="1">
              <a:spLocks noChangeArrowheads="1"/>
            </p:cNvSpPr>
            <p:nvPr/>
          </p:nvSpPr>
          <p:spPr bwMode="auto">
            <a:xfrm>
              <a:off x="96" y="2064"/>
              <a:ext cx="1153"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FF"/>
                  </a:solidFill>
                  <a:effectLst/>
                  <a:uLnTx/>
                  <a:uFillTx/>
                  <a:latin typeface="Speak Pro" panose="020F0502020204030204"/>
                  <a:ea typeface="+mn-ea"/>
                  <a:cs typeface="+mn-cs"/>
                </a:rPr>
                <a:t>One-Dimensional:</a:t>
              </a:r>
            </a:p>
          </p:txBody>
        </p:sp>
        <p:sp>
          <p:nvSpPr>
            <p:cNvPr id="12" name="Text Box 13">
              <a:extLst>
                <a:ext uri="{FF2B5EF4-FFF2-40B4-BE49-F238E27FC236}">
                  <a16:creationId xmlns:a16="http://schemas.microsoft.com/office/drawing/2014/main" id="{40C10D5E-A9AB-4207-9DB0-83A06ABFE9E0}"/>
                </a:ext>
              </a:extLst>
            </p:cNvPr>
            <p:cNvSpPr txBox="1">
              <a:spLocks noChangeArrowheads="1"/>
            </p:cNvSpPr>
            <p:nvPr/>
          </p:nvSpPr>
          <p:spPr bwMode="auto">
            <a:xfrm>
              <a:off x="288" y="2228"/>
              <a:ext cx="2484" cy="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auto" latinLnBrk="0" hangingPunct="1">
                <a:lnSpc>
                  <a:spcPct val="90000"/>
                </a:lnSpc>
                <a:spcBef>
                  <a:spcPct val="20000"/>
                </a:spcBef>
                <a:spcAft>
                  <a:spcPts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Speak Pro" panose="020F0502020204030204"/>
                  <a:ea typeface="+mn-ea"/>
                  <a:cs typeface="+mn-cs"/>
                </a:rPr>
                <a:t>The more of these requirements (satisfiers) that are met, the more one is satisfied. More is always better and can determine if one product or service is used versus another.</a:t>
              </a:r>
            </a:p>
          </p:txBody>
        </p:sp>
        <p:sp>
          <p:nvSpPr>
            <p:cNvPr id="13" name="Text Box 14">
              <a:extLst>
                <a:ext uri="{FF2B5EF4-FFF2-40B4-BE49-F238E27FC236}">
                  <a16:creationId xmlns:a16="http://schemas.microsoft.com/office/drawing/2014/main" id="{9D015E9F-2534-4300-8F09-5F17F30FCE20}"/>
                </a:ext>
              </a:extLst>
            </p:cNvPr>
            <p:cNvSpPr txBox="1">
              <a:spLocks noChangeArrowheads="1"/>
            </p:cNvSpPr>
            <p:nvPr/>
          </p:nvSpPr>
          <p:spPr bwMode="auto">
            <a:xfrm>
              <a:off x="1352" y="2066"/>
              <a:ext cx="617"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a:ln>
                    <a:noFill/>
                  </a:ln>
                  <a:solidFill>
                    <a:srgbClr val="FF66FF"/>
                  </a:solidFill>
                  <a:effectLst/>
                  <a:uLnTx/>
                  <a:uFillTx/>
                  <a:latin typeface="Speak Pro" panose="020F0502020204030204"/>
                  <a:ea typeface="+mn-ea"/>
                  <a:cs typeface="+mn-cs"/>
                </a:rPr>
                <a:t>(Satisfiers)</a:t>
              </a:r>
            </a:p>
          </p:txBody>
        </p:sp>
      </p:grpSp>
      <p:grpSp>
        <p:nvGrpSpPr>
          <p:cNvPr id="14" name="Group 15">
            <a:extLst>
              <a:ext uri="{FF2B5EF4-FFF2-40B4-BE49-F238E27FC236}">
                <a16:creationId xmlns:a16="http://schemas.microsoft.com/office/drawing/2014/main" id="{EB4BB2E8-F269-48F6-8CED-F811B924033F}"/>
              </a:ext>
            </a:extLst>
          </p:cNvPr>
          <p:cNvGrpSpPr>
            <a:grpSpLocks/>
          </p:cNvGrpSpPr>
          <p:nvPr/>
        </p:nvGrpSpPr>
        <p:grpSpPr bwMode="auto">
          <a:xfrm>
            <a:off x="1676400" y="3563938"/>
            <a:ext cx="4248150" cy="1173162"/>
            <a:chOff x="96" y="2245"/>
            <a:chExt cx="2676" cy="739"/>
          </a:xfrm>
        </p:grpSpPr>
        <p:sp>
          <p:nvSpPr>
            <p:cNvPr id="15" name="Text Box 16">
              <a:extLst>
                <a:ext uri="{FF2B5EF4-FFF2-40B4-BE49-F238E27FC236}">
                  <a16:creationId xmlns:a16="http://schemas.microsoft.com/office/drawing/2014/main" id="{28189F72-6D3B-4EF2-84B3-96189D2F0329}"/>
                </a:ext>
              </a:extLst>
            </p:cNvPr>
            <p:cNvSpPr txBox="1">
              <a:spLocks noChangeArrowheads="1"/>
            </p:cNvSpPr>
            <p:nvPr/>
          </p:nvSpPr>
          <p:spPr bwMode="auto">
            <a:xfrm>
              <a:off x="96" y="2245"/>
              <a:ext cx="739"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FF"/>
                  </a:solidFill>
                  <a:effectLst/>
                  <a:uLnTx/>
                  <a:uFillTx/>
                  <a:latin typeface="Speak Pro" panose="020F0502020204030204"/>
                  <a:ea typeface="+mn-ea"/>
                  <a:cs typeface="+mn-cs"/>
                </a:rPr>
                <a:t>Delighters:</a:t>
              </a:r>
            </a:p>
          </p:txBody>
        </p:sp>
        <p:sp>
          <p:nvSpPr>
            <p:cNvPr id="16" name="Text Box 17">
              <a:extLst>
                <a:ext uri="{FF2B5EF4-FFF2-40B4-BE49-F238E27FC236}">
                  <a16:creationId xmlns:a16="http://schemas.microsoft.com/office/drawing/2014/main" id="{E3936B0F-B324-4075-9AC2-920425E10D2A}"/>
                </a:ext>
              </a:extLst>
            </p:cNvPr>
            <p:cNvSpPr txBox="1">
              <a:spLocks noChangeArrowheads="1"/>
            </p:cNvSpPr>
            <p:nvPr/>
          </p:nvSpPr>
          <p:spPr bwMode="auto">
            <a:xfrm>
              <a:off x="288" y="2437"/>
              <a:ext cx="2484" cy="5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auto" latinLnBrk="0" hangingPunct="1">
                <a:lnSpc>
                  <a:spcPct val="90000"/>
                </a:lnSpc>
                <a:spcBef>
                  <a:spcPct val="20000"/>
                </a:spcBef>
                <a:spcAft>
                  <a:spcPts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Speak Pro" panose="020F0502020204030204"/>
                  <a:ea typeface="+mn-ea"/>
                  <a:cs typeface="+mn-cs"/>
                </a:rPr>
                <a:t>If the requirement is absent it does not cause dissatisfaction, but it will delight customers if present. These differentiate the product or service from competition and drive value and price.</a:t>
              </a:r>
            </a:p>
          </p:txBody>
        </p:sp>
        <p:sp>
          <p:nvSpPr>
            <p:cNvPr id="17" name="Text Box 18">
              <a:extLst>
                <a:ext uri="{FF2B5EF4-FFF2-40B4-BE49-F238E27FC236}">
                  <a16:creationId xmlns:a16="http://schemas.microsoft.com/office/drawing/2014/main" id="{65360383-382E-4BA0-9422-C358C27DC0AC}"/>
                </a:ext>
              </a:extLst>
            </p:cNvPr>
            <p:cNvSpPr txBox="1">
              <a:spLocks noChangeArrowheads="1"/>
            </p:cNvSpPr>
            <p:nvPr/>
          </p:nvSpPr>
          <p:spPr bwMode="auto">
            <a:xfrm>
              <a:off x="953" y="2252"/>
              <a:ext cx="1450"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srgbClr val="00FF00"/>
                  </a:solidFill>
                  <a:effectLst/>
                  <a:uLnTx/>
                  <a:uFillTx/>
                  <a:latin typeface="Speak Pro" panose="020F0502020204030204"/>
                  <a:ea typeface="+mn-ea"/>
                  <a:cs typeface="+mn-cs"/>
                </a:rPr>
                <a:t>(Attractive Qualities/ WOW )</a:t>
              </a:r>
            </a:p>
          </p:txBody>
        </p:sp>
      </p:grpSp>
      <p:sp>
        <p:nvSpPr>
          <p:cNvPr id="18" name="Text Box 19">
            <a:extLst>
              <a:ext uri="{FF2B5EF4-FFF2-40B4-BE49-F238E27FC236}">
                <a16:creationId xmlns:a16="http://schemas.microsoft.com/office/drawing/2014/main" id="{A57AFD55-8A30-47C6-B81A-8B1EB8E35377}"/>
              </a:ext>
            </a:extLst>
          </p:cNvPr>
          <p:cNvSpPr txBox="1">
            <a:spLocks noChangeArrowheads="1"/>
          </p:cNvSpPr>
          <p:nvPr/>
        </p:nvSpPr>
        <p:spPr bwMode="auto">
          <a:xfrm>
            <a:off x="1792288" y="1165225"/>
            <a:ext cx="3493392" cy="36933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Speak Pro" panose="020F0502020204030204"/>
                <a:ea typeface="+mn-ea"/>
                <a:cs typeface="+mn-cs"/>
              </a:rPr>
              <a:t>Requirements Types and Definitions</a:t>
            </a:r>
          </a:p>
        </p:txBody>
      </p:sp>
      <p:sp>
        <p:nvSpPr>
          <p:cNvPr id="19" name="Line 20">
            <a:extLst>
              <a:ext uri="{FF2B5EF4-FFF2-40B4-BE49-F238E27FC236}">
                <a16:creationId xmlns:a16="http://schemas.microsoft.com/office/drawing/2014/main" id="{FFB1EE84-FA2B-4B04-B578-7C0A12B5F9AE}"/>
              </a:ext>
            </a:extLst>
          </p:cNvPr>
          <p:cNvSpPr>
            <a:spLocks noChangeShapeType="1"/>
          </p:cNvSpPr>
          <p:nvPr/>
        </p:nvSpPr>
        <p:spPr bwMode="auto">
          <a:xfrm>
            <a:off x="7378700" y="3759200"/>
            <a:ext cx="241935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0" name="Line 21">
            <a:extLst>
              <a:ext uri="{FF2B5EF4-FFF2-40B4-BE49-F238E27FC236}">
                <a16:creationId xmlns:a16="http://schemas.microsoft.com/office/drawing/2014/main" id="{80A5B914-399A-45CC-9DF4-452EF8E9CBFE}"/>
              </a:ext>
            </a:extLst>
          </p:cNvPr>
          <p:cNvSpPr>
            <a:spLocks noChangeShapeType="1"/>
          </p:cNvSpPr>
          <p:nvPr/>
        </p:nvSpPr>
        <p:spPr bwMode="auto">
          <a:xfrm>
            <a:off x="8588375" y="2492375"/>
            <a:ext cx="0" cy="2535238"/>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grpSp>
        <p:nvGrpSpPr>
          <p:cNvPr id="21" name="Group 22">
            <a:extLst>
              <a:ext uri="{FF2B5EF4-FFF2-40B4-BE49-F238E27FC236}">
                <a16:creationId xmlns:a16="http://schemas.microsoft.com/office/drawing/2014/main" id="{9B975B34-8B09-4173-856F-829978ADBB2C}"/>
              </a:ext>
            </a:extLst>
          </p:cNvPr>
          <p:cNvGrpSpPr>
            <a:grpSpLocks/>
          </p:cNvGrpSpPr>
          <p:nvPr/>
        </p:nvGrpSpPr>
        <p:grpSpPr bwMode="auto">
          <a:xfrm>
            <a:off x="6470650" y="3525838"/>
            <a:ext cx="4197350" cy="457200"/>
            <a:chOff x="3116" y="2221"/>
            <a:chExt cx="2644" cy="288"/>
          </a:xfrm>
        </p:grpSpPr>
        <p:sp>
          <p:nvSpPr>
            <p:cNvPr id="22" name="Rectangle 23">
              <a:extLst>
                <a:ext uri="{FF2B5EF4-FFF2-40B4-BE49-F238E27FC236}">
                  <a16:creationId xmlns:a16="http://schemas.microsoft.com/office/drawing/2014/main" id="{ECC571AB-D188-4B98-8F5D-9A7B1DF0F569}"/>
                </a:ext>
              </a:extLst>
            </p:cNvPr>
            <p:cNvSpPr>
              <a:spLocks noChangeArrowheads="1"/>
            </p:cNvSpPr>
            <p:nvPr/>
          </p:nvSpPr>
          <p:spPr bwMode="auto">
            <a:xfrm>
              <a:off x="3116" y="2268"/>
              <a:ext cx="57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gn="l" defTabSz="857250">
                <a:defRPr sz="2400">
                  <a:solidFill>
                    <a:schemeClr val="tx1"/>
                  </a:solidFill>
                  <a:latin typeface="Times New Roman" panose="02020603050405020304" pitchFamily="18" charset="0"/>
                </a:defRPr>
              </a:lvl1pPr>
              <a:lvl2pPr marL="428625" algn="l" defTabSz="857250">
                <a:defRPr sz="2400">
                  <a:solidFill>
                    <a:schemeClr val="tx1"/>
                  </a:solidFill>
                  <a:latin typeface="Times New Roman" panose="02020603050405020304" pitchFamily="18" charset="0"/>
                </a:defRPr>
              </a:lvl2pPr>
              <a:lvl3pPr marL="857250" algn="l" defTabSz="857250">
                <a:defRPr sz="2400">
                  <a:solidFill>
                    <a:schemeClr val="tx1"/>
                  </a:solidFill>
                  <a:latin typeface="Times New Roman" panose="02020603050405020304" pitchFamily="18" charset="0"/>
                </a:defRPr>
              </a:lvl3pPr>
              <a:lvl4pPr marL="1285875" algn="l" defTabSz="857250">
                <a:defRPr sz="2400">
                  <a:solidFill>
                    <a:schemeClr val="tx1"/>
                  </a:solidFill>
                  <a:latin typeface="Times New Roman" panose="02020603050405020304" pitchFamily="18" charset="0"/>
                </a:defRPr>
              </a:lvl4pPr>
              <a:lvl5pPr marL="1714500" algn="l" defTabSz="857250">
                <a:defRPr sz="2400">
                  <a:solidFill>
                    <a:schemeClr val="tx1"/>
                  </a:solidFill>
                  <a:latin typeface="Times New Roman" panose="02020603050405020304" pitchFamily="18" charset="0"/>
                </a:defRPr>
              </a:lvl5pPr>
              <a:lvl6pPr marL="2171700" defTabSz="857250" eaLnBrk="0" fontAlgn="base" hangingPunct="0">
                <a:spcBef>
                  <a:spcPct val="0"/>
                </a:spcBef>
                <a:spcAft>
                  <a:spcPct val="0"/>
                </a:spcAft>
                <a:defRPr sz="2400">
                  <a:solidFill>
                    <a:schemeClr val="tx1"/>
                  </a:solidFill>
                  <a:latin typeface="Times New Roman" panose="02020603050405020304" pitchFamily="18" charset="0"/>
                </a:defRPr>
              </a:lvl6pPr>
              <a:lvl7pPr marL="2628900" defTabSz="857250" eaLnBrk="0" fontAlgn="base" hangingPunct="0">
                <a:spcBef>
                  <a:spcPct val="0"/>
                </a:spcBef>
                <a:spcAft>
                  <a:spcPct val="0"/>
                </a:spcAft>
                <a:defRPr sz="2400">
                  <a:solidFill>
                    <a:schemeClr val="tx1"/>
                  </a:solidFill>
                  <a:latin typeface="Times New Roman" panose="02020603050405020304" pitchFamily="18" charset="0"/>
                </a:defRPr>
              </a:lvl7pPr>
              <a:lvl8pPr marL="3086100" defTabSz="857250" eaLnBrk="0" fontAlgn="base" hangingPunct="0">
                <a:spcBef>
                  <a:spcPct val="0"/>
                </a:spcBef>
                <a:spcAft>
                  <a:spcPct val="0"/>
                </a:spcAft>
                <a:defRPr sz="2400">
                  <a:solidFill>
                    <a:schemeClr val="tx1"/>
                  </a:solidFill>
                  <a:latin typeface="Times New Roman" panose="02020603050405020304" pitchFamily="18" charset="0"/>
                </a:defRPr>
              </a:lvl8pPr>
              <a:lvl9pPr marL="3543300" defTabSz="85725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857250" rtl="0" eaLnBrk="1" fontAlgn="auto" latinLnBrk="0" hangingPunct="1">
                <a:lnSpc>
                  <a:spcPct val="100000"/>
                </a:lnSpc>
                <a:spcBef>
                  <a:spcPct val="50000"/>
                </a:spcBef>
                <a:spcAft>
                  <a:spcPts val="0"/>
                </a:spcAft>
                <a:buClrTx/>
                <a:buSzTx/>
                <a:buFontTx/>
                <a:buNone/>
                <a:tabLst/>
                <a:defRPr/>
              </a:pPr>
              <a:r>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Service</a:t>
              </a:r>
              <a:br>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Dysfunctional</a:t>
              </a:r>
            </a:p>
          </p:txBody>
        </p:sp>
        <p:sp>
          <p:nvSpPr>
            <p:cNvPr id="23" name="Rectangle 24">
              <a:extLst>
                <a:ext uri="{FF2B5EF4-FFF2-40B4-BE49-F238E27FC236}">
                  <a16:creationId xmlns:a16="http://schemas.microsoft.com/office/drawing/2014/main" id="{6BE11443-0C4B-459E-BBBB-58148B7FC192}"/>
                </a:ext>
              </a:extLst>
            </p:cNvPr>
            <p:cNvSpPr>
              <a:spLocks noChangeArrowheads="1"/>
            </p:cNvSpPr>
            <p:nvPr/>
          </p:nvSpPr>
          <p:spPr bwMode="auto">
            <a:xfrm>
              <a:off x="5189" y="2221"/>
              <a:ext cx="57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gn="l" defTabSz="857250">
                <a:defRPr sz="2400">
                  <a:solidFill>
                    <a:schemeClr val="tx1"/>
                  </a:solidFill>
                  <a:latin typeface="Times New Roman" panose="02020603050405020304" pitchFamily="18" charset="0"/>
                </a:defRPr>
              </a:lvl1pPr>
              <a:lvl2pPr marL="428625" algn="l" defTabSz="857250">
                <a:defRPr sz="2400">
                  <a:solidFill>
                    <a:schemeClr val="tx1"/>
                  </a:solidFill>
                  <a:latin typeface="Times New Roman" panose="02020603050405020304" pitchFamily="18" charset="0"/>
                </a:defRPr>
              </a:lvl2pPr>
              <a:lvl3pPr marL="857250" algn="l" defTabSz="857250">
                <a:defRPr sz="2400">
                  <a:solidFill>
                    <a:schemeClr val="tx1"/>
                  </a:solidFill>
                  <a:latin typeface="Times New Roman" panose="02020603050405020304" pitchFamily="18" charset="0"/>
                </a:defRPr>
              </a:lvl3pPr>
              <a:lvl4pPr marL="1285875" algn="l" defTabSz="857250">
                <a:defRPr sz="2400">
                  <a:solidFill>
                    <a:schemeClr val="tx1"/>
                  </a:solidFill>
                  <a:latin typeface="Times New Roman" panose="02020603050405020304" pitchFamily="18" charset="0"/>
                </a:defRPr>
              </a:lvl4pPr>
              <a:lvl5pPr marL="1714500" algn="l" defTabSz="857250">
                <a:defRPr sz="2400">
                  <a:solidFill>
                    <a:schemeClr val="tx1"/>
                  </a:solidFill>
                  <a:latin typeface="Times New Roman" panose="02020603050405020304" pitchFamily="18" charset="0"/>
                </a:defRPr>
              </a:lvl5pPr>
              <a:lvl6pPr marL="2171700" defTabSz="857250" eaLnBrk="0" fontAlgn="base" hangingPunct="0">
                <a:spcBef>
                  <a:spcPct val="0"/>
                </a:spcBef>
                <a:spcAft>
                  <a:spcPct val="0"/>
                </a:spcAft>
                <a:defRPr sz="2400">
                  <a:solidFill>
                    <a:schemeClr val="tx1"/>
                  </a:solidFill>
                  <a:latin typeface="Times New Roman" panose="02020603050405020304" pitchFamily="18" charset="0"/>
                </a:defRPr>
              </a:lvl6pPr>
              <a:lvl7pPr marL="2628900" defTabSz="857250" eaLnBrk="0" fontAlgn="base" hangingPunct="0">
                <a:spcBef>
                  <a:spcPct val="0"/>
                </a:spcBef>
                <a:spcAft>
                  <a:spcPct val="0"/>
                </a:spcAft>
                <a:defRPr sz="2400">
                  <a:solidFill>
                    <a:schemeClr val="tx1"/>
                  </a:solidFill>
                  <a:latin typeface="Times New Roman" panose="02020603050405020304" pitchFamily="18" charset="0"/>
                </a:defRPr>
              </a:lvl7pPr>
              <a:lvl8pPr marL="3086100" defTabSz="857250" eaLnBrk="0" fontAlgn="base" hangingPunct="0">
                <a:spcBef>
                  <a:spcPct val="0"/>
                </a:spcBef>
                <a:spcAft>
                  <a:spcPct val="0"/>
                </a:spcAft>
                <a:defRPr sz="2400">
                  <a:solidFill>
                    <a:schemeClr val="tx1"/>
                  </a:solidFill>
                  <a:latin typeface="Times New Roman" panose="02020603050405020304" pitchFamily="18" charset="0"/>
                </a:defRPr>
              </a:lvl8pPr>
              <a:lvl9pPr marL="3543300" defTabSz="85725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857250" rtl="0" eaLnBrk="1" fontAlgn="auto" latinLnBrk="0" hangingPunct="1">
                <a:lnSpc>
                  <a:spcPct val="100000"/>
                </a:lnSpc>
                <a:spcBef>
                  <a:spcPct val="50000"/>
                </a:spcBef>
                <a:spcAft>
                  <a:spcPts val="0"/>
                </a:spcAft>
                <a:buClrTx/>
                <a:buSzTx/>
                <a:buFontTx/>
                <a:buNone/>
                <a:tabLst/>
                <a:defRPr/>
              </a:pPr>
              <a:r>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Service</a:t>
              </a:r>
              <a:br>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Fully</a:t>
              </a:r>
              <a:br>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Functional</a:t>
              </a:r>
            </a:p>
          </p:txBody>
        </p:sp>
      </p:grpSp>
      <p:grpSp>
        <p:nvGrpSpPr>
          <p:cNvPr id="24" name="Group 25">
            <a:extLst>
              <a:ext uri="{FF2B5EF4-FFF2-40B4-BE49-F238E27FC236}">
                <a16:creationId xmlns:a16="http://schemas.microsoft.com/office/drawing/2014/main" id="{1CB3E1A7-27A4-47E7-B8F2-ED07BF8F4493}"/>
              </a:ext>
            </a:extLst>
          </p:cNvPr>
          <p:cNvGrpSpPr>
            <a:grpSpLocks/>
          </p:cNvGrpSpPr>
          <p:nvPr/>
        </p:nvGrpSpPr>
        <p:grpSpPr bwMode="auto">
          <a:xfrm>
            <a:off x="7510464" y="2687638"/>
            <a:ext cx="2543175" cy="2144712"/>
            <a:chOff x="3771" y="1693"/>
            <a:chExt cx="1602" cy="1351"/>
          </a:xfrm>
        </p:grpSpPr>
        <p:sp>
          <p:nvSpPr>
            <p:cNvPr id="25" name="Line 26">
              <a:extLst>
                <a:ext uri="{FF2B5EF4-FFF2-40B4-BE49-F238E27FC236}">
                  <a16:creationId xmlns:a16="http://schemas.microsoft.com/office/drawing/2014/main" id="{96B189E5-4377-4C51-9B26-5E398E2AF260}"/>
                </a:ext>
              </a:extLst>
            </p:cNvPr>
            <p:cNvSpPr>
              <a:spLocks noChangeShapeType="1"/>
            </p:cNvSpPr>
            <p:nvPr/>
          </p:nvSpPr>
          <p:spPr bwMode="auto">
            <a:xfrm flipV="1">
              <a:off x="3771" y="1693"/>
              <a:ext cx="1349" cy="1351"/>
            </a:xfrm>
            <a:prstGeom prst="line">
              <a:avLst/>
            </a:prstGeom>
            <a:noFill/>
            <a:ln w="25400">
              <a:solidFill>
                <a:srgbClr val="FF66F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6" name="Rectangle 27">
              <a:extLst>
                <a:ext uri="{FF2B5EF4-FFF2-40B4-BE49-F238E27FC236}">
                  <a16:creationId xmlns:a16="http://schemas.microsoft.com/office/drawing/2014/main" id="{8B43F13E-E4B5-4C3C-843D-5C7589F85DD7}"/>
                </a:ext>
              </a:extLst>
            </p:cNvPr>
            <p:cNvSpPr>
              <a:spLocks noChangeArrowheads="1"/>
            </p:cNvSpPr>
            <p:nvPr/>
          </p:nvSpPr>
          <p:spPr bwMode="auto">
            <a:xfrm>
              <a:off x="4803" y="1971"/>
              <a:ext cx="5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gn="l" defTabSz="857250">
                <a:defRPr sz="2400">
                  <a:solidFill>
                    <a:schemeClr val="tx1"/>
                  </a:solidFill>
                  <a:latin typeface="Times New Roman" panose="02020603050405020304" pitchFamily="18" charset="0"/>
                </a:defRPr>
              </a:lvl1pPr>
              <a:lvl2pPr marL="428625" algn="l" defTabSz="857250">
                <a:defRPr sz="2400">
                  <a:solidFill>
                    <a:schemeClr val="tx1"/>
                  </a:solidFill>
                  <a:latin typeface="Times New Roman" panose="02020603050405020304" pitchFamily="18" charset="0"/>
                </a:defRPr>
              </a:lvl2pPr>
              <a:lvl3pPr marL="857250" algn="l" defTabSz="857250">
                <a:defRPr sz="2400">
                  <a:solidFill>
                    <a:schemeClr val="tx1"/>
                  </a:solidFill>
                  <a:latin typeface="Times New Roman" panose="02020603050405020304" pitchFamily="18" charset="0"/>
                </a:defRPr>
              </a:lvl3pPr>
              <a:lvl4pPr marL="1285875" algn="l" defTabSz="857250">
                <a:defRPr sz="2400">
                  <a:solidFill>
                    <a:schemeClr val="tx1"/>
                  </a:solidFill>
                  <a:latin typeface="Times New Roman" panose="02020603050405020304" pitchFamily="18" charset="0"/>
                </a:defRPr>
              </a:lvl4pPr>
              <a:lvl5pPr marL="1714500" algn="l" defTabSz="857250">
                <a:defRPr sz="2400">
                  <a:solidFill>
                    <a:schemeClr val="tx1"/>
                  </a:solidFill>
                  <a:latin typeface="Times New Roman" panose="02020603050405020304" pitchFamily="18" charset="0"/>
                </a:defRPr>
              </a:lvl5pPr>
              <a:lvl6pPr marL="2171700" defTabSz="857250" eaLnBrk="0" fontAlgn="base" hangingPunct="0">
                <a:spcBef>
                  <a:spcPct val="0"/>
                </a:spcBef>
                <a:spcAft>
                  <a:spcPct val="0"/>
                </a:spcAft>
                <a:defRPr sz="2400">
                  <a:solidFill>
                    <a:schemeClr val="tx1"/>
                  </a:solidFill>
                  <a:latin typeface="Times New Roman" panose="02020603050405020304" pitchFamily="18" charset="0"/>
                </a:defRPr>
              </a:lvl6pPr>
              <a:lvl7pPr marL="2628900" defTabSz="857250" eaLnBrk="0" fontAlgn="base" hangingPunct="0">
                <a:spcBef>
                  <a:spcPct val="0"/>
                </a:spcBef>
                <a:spcAft>
                  <a:spcPct val="0"/>
                </a:spcAft>
                <a:defRPr sz="2400">
                  <a:solidFill>
                    <a:schemeClr val="tx1"/>
                  </a:solidFill>
                  <a:latin typeface="Times New Roman" panose="02020603050405020304" pitchFamily="18" charset="0"/>
                </a:defRPr>
              </a:lvl7pPr>
              <a:lvl8pPr marL="3086100" defTabSz="857250" eaLnBrk="0" fontAlgn="base" hangingPunct="0">
                <a:spcBef>
                  <a:spcPct val="0"/>
                </a:spcBef>
                <a:spcAft>
                  <a:spcPct val="0"/>
                </a:spcAft>
                <a:defRPr sz="2400">
                  <a:solidFill>
                    <a:schemeClr val="tx1"/>
                  </a:solidFill>
                  <a:latin typeface="Times New Roman" panose="02020603050405020304" pitchFamily="18" charset="0"/>
                </a:defRPr>
              </a:lvl8pPr>
              <a:lvl9pPr marL="3543300" defTabSz="85725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857250" rtl="0" eaLnBrk="1" fontAlgn="auto" latinLnBrk="0" hangingPunct="1">
                <a:lnSpc>
                  <a:spcPct val="100000"/>
                </a:lnSpc>
                <a:spcBef>
                  <a:spcPct val="50000"/>
                </a:spcBef>
                <a:spcAft>
                  <a:spcPts val="0"/>
                </a:spcAft>
                <a:buClrTx/>
                <a:buSzTx/>
                <a:buFontTx/>
                <a:buNone/>
                <a:tabLst/>
                <a:defRPr/>
              </a:pPr>
              <a:r>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One-</a:t>
              </a:r>
              <a:br>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Dimensional</a:t>
              </a:r>
            </a:p>
          </p:txBody>
        </p:sp>
      </p:grpSp>
      <p:sp>
        <p:nvSpPr>
          <p:cNvPr id="28" name="Rectangle 29">
            <a:extLst>
              <a:ext uri="{FF2B5EF4-FFF2-40B4-BE49-F238E27FC236}">
                <a16:creationId xmlns:a16="http://schemas.microsoft.com/office/drawing/2014/main" id="{206BAC65-72C2-4D78-A323-3EF5514A04CA}"/>
              </a:ext>
            </a:extLst>
          </p:cNvPr>
          <p:cNvSpPr>
            <a:spLocks noChangeArrowheads="1"/>
          </p:cNvSpPr>
          <p:nvPr/>
        </p:nvSpPr>
        <p:spPr bwMode="auto">
          <a:xfrm>
            <a:off x="7348538" y="3205161"/>
            <a:ext cx="9048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gn="l" defTabSz="857250">
              <a:defRPr sz="2400">
                <a:solidFill>
                  <a:schemeClr val="tx1"/>
                </a:solidFill>
                <a:latin typeface="Times New Roman" panose="02020603050405020304" pitchFamily="18" charset="0"/>
              </a:defRPr>
            </a:lvl1pPr>
            <a:lvl2pPr marL="428625" algn="l" defTabSz="857250">
              <a:defRPr sz="2400">
                <a:solidFill>
                  <a:schemeClr val="tx1"/>
                </a:solidFill>
                <a:latin typeface="Times New Roman" panose="02020603050405020304" pitchFamily="18" charset="0"/>
              </a:defRPr>
            </a:lvl2pPr>
            <a:lvl3pPr marL="857250" algn="l" defTabSz="857250">
              <a:defRPr sz="2400">
                <a:solidFill>
                  <a:schemeClr val="tx1"/>
                </a:solidFill>
                <a:latin typeface="Times New Roman" panose="02020603050405020304" pitchFamily="18" charset="0"/>
              </a:defRPr>
            </a:lvl3pPr>
            <a:lvl4pPr marL="1285875" algn="l" defTabSz="857250">
              <a:defRPr sz="2400">
                <a:solidFill>
                  <a:schemeClr val="tx1"/>
                </a:solidFill>
                <a:latin typeface="Times New Roman" panose="02020603050405020304" pitchFamily="18" charset="0"/>
              </a:defRPr>
            </a:lvl4pPr>
            <a:lvl5pPr marL="1714500" algn="l" defTabSz="857250">
              <a:defRPr sz="2400">
                <a:solidFill>
                  <a:schemeClr val="tx1"/>
                </a:solidFill>
                <a:latin typeface="Times New Roman" panose="02020603050405020304" pitchFamily="18" charset="0"/>
              </a:defRPr>
            </a:lvl5pPr>
            <a:lvl6pPr marL="2171700" defTabSz="857250" eaLnBrk="0" fontAlgn="base" hangingPunct="0">
              <a:spcBef>
                <a:spcPct val="0"/>
              </a:spcBef>
              <a:spcAft>
                <a:spcPct val="0"/>
              </a:spcAft>
              <a:defRPr sz="2400">
                <a:solidFill>
                  <a:schemeClr val="tx1"/>
                </a:solidFill>
                <a:latin typeface="Times New Roman" panose="02020603050405020304" pitchFamily="18" charset="0"/>
              </a:defRPr>
            </a:lvl6pPr>
            <a:lvl7pPr marL="2628900" defTabSz="857250" eaLnBrk="0" fontAlgn="base" hangingPunct="0">
              <a:spcBef>
                <a:spcPct val="0"/>
              </a:spcBef>
              <a:spcAft>
                <a:spcPct val="0"/>
              </a:spcAft>
              <a:defRPr sz="2400">
                <a:solidFill>
                  <a:schemeClr val="tx1"/>
                </a:solidFill>
                <a:latin typeface="Times New Roman" panose="02020603050405020304" pitchFamily="18" charset="0"/>
              </a:defRPr>
            </a:lvl7pPr>
            <a:lvl8pPr marL="3086100" defTabSz="857250" eaLnBrk="0" fontAlgn="base" hangingPunct="0">
              <a:spcBef>
                <a:spcPct val="0"/>
              </a:spcBef>
              <a:spcAft>
                <a:spcPct val="0"/>
              </a:spcAft>
              <a:defRPr sz="2400">
                <a:solidFill>
                  <a:schemeClr val="tx1"/>
                </a:solidFill>
                <a:latin typeface="Times New Roman" panose="02020603050405020304" pitchFamily="18" charset="0"/>
              </a:defRPr>
            </a:lvl8pPr>
            <a:lvl9pPr marL="3543300" defTabSz="85725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857250" rtl="0" eaLnBrk="1" fontAlgn="auto" latinLnBrk="0" hangingPunct="1">
              <a:lnSpc>
                <a:spcPct val="100000"/>
              </a:lnSpc>
              <a:spcBef>
                <a:spcPct val="50000"/>
              </a:spcBef>
              <a:spcAft>
                <a:spcPts val="0"/>
              </a:spcAft>
              <a:buClrTx/>
              <a:buSzTx/>
              <a:buFontTx/>
              <a:buNone/>
              <a:tabLst/>
              <a:defRPr/>
            </a:pPr>
            <a:r>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Delighters</a:t>
            </a:r>
          </a:p>
        </p:txBody>
      </p:sp>
      <p:sp>
        <p:nvSpPr>
          <p:cNvPr id="29" name="Arc 30">
            <a:extLst>
              <a:ext uri="{FF2B5EF4-FFF2-40B4-BE49-F238E27FC236}">
                <a16:creationId xmlns:a16="http://schemas.microsoft.com/office/drawing/2014/main" id="{BFC15786-33EB-4AF9-A7BE-734420A1433D}"/>
              </a:ext>
            </a:extLst>
          </p:cNvPr>
          <p:cNvSpPr>
            <a:spLocks/>
          </p:cNvSpPr>
          <p:nvPr/>
        </p:nvSpPr>
        <p:spPr bwMode="auto">
          <a:xfrm>
            <a:off x="7475538" y="3174998"/>
            <a:ext cx="1273175" cy="276225"/>
          </a:xfrm>
          <a:custGeom>
            <a:avLst/>
            <a:gdLst>
              <a:gd name="G0" fmla="+- 0 0 0"/>
              <a:gd name="G1" fmla="+- 28 0 0"/>
              <a:gd name="G2" fmla="+- 21600 0 0"/>
              <a:gd name="T0" fmla="*/ 21600 w 21600"/>
              <a:gd name="T1" fmla="*/ 0 h 21628"/>
              <a:gd name="T2" fmla="*/ 0 w 21600"/>
              <a:gd name="T3" fmla="*/ 21628 h 21628"/>
              <a:gd name="T4" fmla="*/ 0 w 21600"/>
              <a:gd name="T5" fmla="*/ 28 h 21628"/>
            </a:gdLst>
            <a:ahLst/>
            <a:cxnLst>
              <a:cxn ang="0">
                <a:pos x="T0" y="T1"/>
              </a:cxn>
              <a:cxn ang="0">
                <a:pos x="T2" y="T3"/>
              </a:cxn>
              <a:cxn ang="0">
                <a:pos x="T4" y="T5"/>
              </a:cxn>
            </a:cxnLst>
            <a:rect l="0" t="0" r="r" b="b"/>
            <a:pathLst>
              <a:path w="21600" h="21628" fill="none" extrusionOk="0">
                <a:moveTo>
                  <a:pt x="21599" y="0"/>
                </a:moveTo>
                <a:cubicBezTo>
                  <a:pt x="21599" y="9"/>
                  <a:pt x="21600" y="18"/>
                  <a:pt x="21600" y="28"/>
                </a:cubicBezTo>
                <a:cubicBezTo>
                  <a:pt x="21600" y="11957"/>
                  <a:pt x="11929" y="21628"/>
                  <a:pt x="-1" y="21628"/>
                </a:cubicBezTo>
              </a:path>
              <a:path w="21600" h="21628" stroke="0" extrusionOk="0">
                <a:moveTo>
                  <a:pt x="21599" y="0"/>
                </a:moveTo>
                <a:cubicBezTo>
                  <a:pt x="21599" y="9"/>
                  <a:pt x="21600" y="18"/>
                  <a:pt x="21600" y="28"/>
                </a:cubicBezTo>
                <a:cubicBezTo>
                  <a:pt x="21600" y="11957"/>
                  <a:pt x="11929" y="21628"/>
                  <a:pt x="-1" y="21628"/>
                </a:cubicBezTo>
                <a:lnTo>
                  <a:pt x="0" y="28"/>
                </a:lnTo>
                <a:close/>
              </a:path>
            </a:pathLst>
          </a:custGeom>
          <a:noFill/>
          <a:ln w="50800" cap="rnd">
            <a:solidFill>
              <a:srgbClr val="00FF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30" name="Line 31">
            <a:extLst>
              <a:ext uri="{FF2B5EF4-FFF2-40B4-BE49-F238E27FC236}">
                <a16:creationId xmlns:a16="http://schemas.microsoft.com/office/drawing/2014/main" id="{D14F9646-516B-4112-ADE6-D488D96C3281}"/>
              </a:ext>
            </a:extLst>
          </p:cNvPr>
          <p:cNvSpPr>
            <a:spLocks noChangeShapeType="1"/>
          </p:cNvSpPr>
          <p:nvPr/>
        </p:nvSpPr>
        <p:spPr bwMode="auto">
          <a:xfrm flipV="1">
            <a:off x="8732838" y="2892423"/>
            <a:ext cx="19050" cy="146050"/>
          </a:xfrm>
          <a:prstGeom prst="line">
            <a:avLst/>
          </a:prstGeom>
          <a:noFill/>
          <a:ln w="25400">
            <a:solidFill>
              <a:srgbClr val="00FF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grpSp>
        <p:nvGrpSpPr>
          <p:cNvPr id="32" name="Group 33">
            <a:extLst>
              <a:ext uri="{FF2B5EF4-FFF2-40B4-BE49-F238E27FC236}">
                <a16:creationId xmlns:a16="http://schemas.microsoft.com/office/drawing/2014/main" id="{583C8C50-4958-4FC9-922E-64C880DFEEB6}"/>
              </a:ext>
            </a:extLst>
          </p:cNvPr>
          <p:cNvGrpSpPr>
            <a:grpSpLocks/>
          </p:cNvGrpSpPr>
          <p:nvPr/>
        </p:nvGrpSpPr>
        <p:grpSpPr bwMode="auto">
          <a:xfrm>
            <a:off x="8326438" y="3868738"/>
            <a:ext cx="1357312" cy="554036"/>
            <a:chOff x="4285" y="2564"/>
            <a:chExt cx="855" cy="222"/>
          </a:xfrm>
        </p:grpSpPr>
        <p:sp>
          <p:nvSpPr>
            <p:cNvPr id="34" name="Rectangle 34">
              <a:extLst>
                <a:ext uri="{FF2B5EF4-FFF2-40B4-BE49-F238E27FC236}">
                  <a16:creationId xmlns:a16="http://schemas.microsoft.com/office/drawing/2014/main" id="{467749C1-719E-4836-BE81-2D60CFA18E39}"/>
                </a:ext>
              </a:extLst>
            </p:cNvPr>
            <p:cNvSpPr>
              <a:spLocks noChangeArrowheads="1"/>
            </p:cNvSpPr>
            <p:nvPr/>
          </p:nvSpPr>
          <p:spPr bwMode="auto">
            <a:xfrm>
              <a:off x="4569" y="2690"/>
              <a:ext cx="571"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gn="l" defTabSz="857250">
                <a:defRPr sz="2400">
                  <a:solidFill>
                    <a:schemeClr val="tx1"/>
                  </a:solidFill>
                  <a:latin typeface="Times New Roman" panose="02020603050405020304" pitchFamily="18" charset="0"/>
                </a:defRPr>
              </a:lvl1pPr>
              <a:lvl2pPr marL="428625" algn="l" defTabSz="857250">
                <a:defRPr sz="2400">
                  <a:solidFill>
                    <a:schemeClr val="tx1"/>
                  </a:solidFill>
                  <a:latin typeface="Times New Roman" panose="02020603050405020304" pitchFamily="18" charset="0"/>
                </a:defRPr>
              </a:lvl2pPr>
              <a:lvl3pPr marL="857250" algn="l" defTabSz="857250">
                <a:defRPr sz="2400">
                  <a:solidFill>
                    <a:schemeClr val="tx1"/>
                  </a:solidFill>
                  <a:latin typeface="Times New Roman" panose="02020603050405020304" pitchFamily="18" charset="0"/>
                </a:defRPr>
              </a:lvl3pPr>
              <a:lvl4pPr marL="1285875" algn="l" defTabSz="857250">
                <a:defRPr sz="2400">
                  <a:solidFill>
                    <a:schemeClr val="tx1"/>
                  </a:solidFill>
                  <a:latin typeface="Times New Roman" panose="02020603050405020304" pitchFamily="18" charset="0"/>
                </a:defRPr>
              </a:lvl4pPr>
              <a:lvl5pPr marL="1714500" algn="l" defTabSz="857250">
                <a:defRPr sz="2400">
                  <a:solidFill>
                    <a:schemeClr val="tx1"/>
                  </a:solidFill>
                  <a:latin typeface="Times New Roman" panose="02020603050405020304" pitchFamily="18" charset="0"/>
                </a:defRPr>
              </a:lvl5pPr>
              <a:lvl6pPr marL="2171700" defTabSz="857250" eaLnBrk="0" fontAlgn="base" hangingPunct="0">
                <a:spcBef>
                  <a:spcPct val="0"/>
                </a:spcBef>
                <a:spcAft>
                  <a:spcPct val="0"/>
                </a:spcAft>
                <a:defRPr sz="2400">
                  <a:solidFill>
                    <a:schemeClr val="tx1"/>
                  </a:solidFill>
                  <a:latin typeface="Times New Roman" panose="02020603050405020304" pitchFamily="18" charset="0"/>
                </a:defRPr>
              </a:lvl6pPr>
              <a:lvl7pPr marL="2628900" defTabSz="857250" eaLnBrk="0" fontAlgn="base" hangingPunct="0">
                <a:spcBef>
                  <a:spcPct val="0"/>
                </a:spcBef>
                <a:spcAft>
                  <a:spcPct val="0"/>
                </a:spcAft>
                <a:defRPr sz="2400">
                  <a:solidFill>
                    <a:schemeClr val="tx1"/>
                  </a:solidFill>
                  <a:latin typeface="Times New Roman" panose="02020603050405020304" pitchFamily="18" charset="0"/>
                </a:defRPr>
              </a:lvl7pPr>
              <a:lvl8pPr marL="3086100" defTabSz="857250" eaLnBrk="0" fontAlgn="base" hangingPunct="0">
                <a:spcBef>
                  <a:spcPct val="0"/>
                </a:spcBef>
                <a:spcAft>
                  <a:spcPct val="0"/>
                </a:spcAft>
                <a:defRPr sz="2400">
                  <a:solidFill>
                    <a:schemeClr val="tx1"/>
                  </a:solidFill>
                  <a:latin typeface="Times New Roman" panose="02020603050405020304" pitchFamily="18" charset="0"/>
                </a:defRPr>
              </a:lvl8pPr>
              <a:lvl9pPr marL="3543300" defTabSz="85725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857250" rtl="0" eaLnBrk="1" fontAlgn="auto" latinLnBrk="0" hangingPunct="1">
                <a:lnSpc>
                  <a:spcPct val="100000"/>
                </a:lnSpc>
                <a:spcBef>
                  <a:spcPct val="50000"/>
                </a:spcBef>
                <a:spcAft>
                  <a:spcPts val="0"/>
                </a:spcAft>
                <a:buClrTx/>
                <a:buSzTx/>
                <a:buFontTx/>
                <a:buNone/>
                <a:tabLst/>
                <a:defRPr/>
              </a:pPr>
              <a:r>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Must Be</a:t>
              </a:r>
            </a:p>
          </p:txBody>
        </p:sp>
        <p:sp>
          <p:nvSpPr>
            <p:cNvPr id="35" name="Arc 35">
              <a:extLst>
                <a:ext uri="{FF2B5EF4-FFF2-40B4-BE49-F238E27FC236}">
                  <a16:creationId xmlns:a16="http://schemas.microsoft.com/office/drawing/2014/main" id="{8FA0CD47-AFA6-4A8C-824A-CB951A63DEA4}"/>
                </a:ext>
              </a:extLst>
            </p:cNvPr>
            <p:cNvSpPr>
              <a:spLocks/>
            </p:cNvSpPr>
            <p:nvPr/>
          </p:nvSpPr>
          <p:spPr bwMode="auto">
            <a:xfrm>
              <a:off x="4285" y="2564"/>
              <a:ext cx="803" cy="174"/>
            </a:xfrm>
            <a:custGeom>
              <a:avLst/>
              <a:gdLst>
                <a:gd name="G0" fmla="+- 21600 0 0"/>
                <a:gd name="G1" fmla="+- 21600 0 0"/>
                <a:gd name="G2" fmla="+- 21600 0 0"/>
                <a:gd name="T0" fmla="*/ 0 w 21600"/>
                <a:gd name="T1" fmla="*/ 21487 h 21600"/>
                <a:gd name="T2" fmla="*/ 21584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487"/>
                  </a:moveTo>
                  <a:cubicBezTo>
                    <a:pt x="62" y="9608"/>
                    <a:pt x="9704" y="8"/>
                    <a:pt x="21584" y="0"/>
                  </a:cubicBezTo>
                </a:path>
                <a:path w="21600" h="21600" stroke="0" extrusionOk="0">
                  <a:moveTo>
                    <a:pt x="0" y="21487"/>
                  </a:moveTo>
                  <a:cubicBezTo>
                    <a:pt x="62" y="9608"/>
                    <a:pt x="9704" y="8"/>
                    <a:pt x="21584" y="0"/>
                  </a:cubicBezTo>
                  <a:lnTo>
                    <a:pt x="21600" y="21600"/>
                  </a:lnTo>
                  <a:close/>
                </a:path>
              </a:pathLst>
            </a:custGeom>
            <a:noFill/>
            <a:ln w="50800" cap="rnd">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grpSp>
      <p:sp>
        <p:nvSpPr>
          <p:cNvPr id="33" name="Line 36">
            <a:extLst>
              <a:ext uri="{FF2B5EF4-FFF2-40B4-BE49-F238E27FC236}">
                <a16:creationId xmlns:a16="http://schemas.microsoft.com/office/drawing/2014/main" id="{CC2F2E62-EC43-4982-A5BB-C09FFC99E882}"/>
              </a:ext>
            </a:extLst>
          </p:cNvPr>
          <p:cNvSpPr>
            <a:spLocks noChangeShapeType="1"/>
          </p:cNvSpPr>
          <p:nvPr/>
        </p:nvSpPr>
        <p:spPr bwMode="auto">
          <a:xfrm>
            <a:off x="9547225" y="3868738"/>
            <a:ext cx="131762" cy="0"/>
          </a:xfrm>
          <a:prstGeom prst="line">
            <a:avLst/>
          </a:prstGeom>
          <a:noFill/>
          <a:ln w="25400">
            <a:solidFill>
              <a:srgbClr val="FF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36" name="Text Box 37">
            <a:extLst>
              <a:ext uri="{FF2B5EF4-FFF2-40B4-BE49-F238E27FC236}">
                <a16:creationId xmlns:a16="http://schemas.microsoft.com/office/drawing/2014/main" id="{7CE6BF47-45C0-498A-8F86-48E6149485BC}"/>
              </a:ext>
            </a:extLst>
          </p:cNvPr>
          <p:cNvSpPr txBox="1">
            <a:spLocks noChangeArrowheads="1"/>
          </p:cNvSpPr>
          <p:nvPr/>
        </p:nvSpPr>
        <p:spPr bwMode="auto">
          <a:xfrm>
            <a:off x="7697788" y="1165225"/>
            <a:ext cx="1479700" cy="36933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Speak Pro" panose="020F0502020204030204"/>
                <a:ea typeface="+mn-ea"/>
                <a:cs typeface="+mn-cs"/>
              </a:rPr>
              <a:t>Kano Diagram</a:t>
            </a:r>
          </a:p>
        </p:txBody>
      </p:sp>
      <p:grpSp>
        <p:nvGrpSpPr>
          <p:cNvPr id="37" name="Group 38">
            <a:extLst>
              <a:ext uri="{FF2B5EF4-FFF2-40B4-BE49-F238E27FC236}">
                <a16:creationId xmlns:a16="http://schemas.microsoft.com/office/drawing/2014/main" id="{BEE40E98-E59E-48C8-9B5F-361581A75C1F}"/>
              </a:ext>
            </a:extLst>
          </p:cNvPr>
          <p:cNvGrpSpPr>
            <a:grpSpLocks/>
          </p:cNvGrpSpPr>
          <p:nvPr/>
        </p:nvGrpSpPr>
        <p:grpSpPr bwMode="auto">
          <a:xfrm>
            <a:off x="8121650" y="2074863"/>
            <a:ext cx="935038" cy="3352800"/>
            <a:chOff x="4156" y="1307"/>
            <a:chExt cx="589" cy="2112"/>
          </a:xfrm>
        </p:grpSpPr>
        <p:sp>
          <p:nvSpPr>
            <p:cNvPr id="38" name="Rectangle 39">
              <a:extLst>
                <a:ext uri="{FF2B5EF4-FFF2-40B4-BE49-F238E27FC236}">
                  <a16:creationId xmlns:a16="http://schemas.microsoft.com/office/drawing/2014/main" id="{DAB97150-81A4-4F14-BFF0-8285800CC515}"/>
                </a:ext>
              </a:extLst>
            </p:cNvPr>
            <p:cNvSpPr>
              <a:spLocks noChangeArrowheads="1"/>
            </p:cNvSpPr>
            <p:nvPr/>
          </p:nvSpPr>
          <p:spPr bwMode="auto">
            <a:xfrm>
              <a:off x="4232" y="1307"/>
              <a:ext cx="456" cy="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gn="l" defTabSz="857250">
                <a:defRPr sz="2400">
                  <a:solidFill>
                    <a:schemeClr val="tx1"/>
                  </a:solidFill>
                  <a:latin typeface="Times New Roman" panose="02020603050405020304" pitchFamily="18" charset="0"/>
                </a:defRPr>
              </a:lvl1pPr>
              <a:lvl2pPr marL="428625" algn="l" defTabSz="857250">
                <a:defRPr sz="2400">
                  <a:solidFill>
                    <a:schemeClr val="tx1"/>
                  </a:solidFill>
                  <a:latin typeface="Times New Roman" panose="02020603050405020304" pitchFamily="18" charset="0"/>
                </a:defRPr>
              </a:lvl2pPr>
              <a:lvl3pPr marL="857250" algn="l" defTabSz="857250">
                <a:defRPr sz="2400">
                  <a:solidFill>
                    <a:schemeClr val="tx1"/>
                  </a:solidFill>
                  <a:latin typeface="Times New Roman" panose="02020603050405020304" pitchFamily="18" charset="0"/>
                </a:defRPr>
              </a:lvl3pPr>
              <a:lvl4pPr marL="1285875" algn="l" defTabSz="857250">
                <a:defRPr sz="2400">
                  <a:solidFill>
                    <a:schemeClr val="tx1"/>
                  </a:solidFill>
                  <a:latin typeface="Times New Roman" panose="02020603050405020304" pitchFamily="18" charset="0"/>
                </a:defRPr>
              </a:lvl4pPr>
              <a:lvl5pPr marL="1714500" algn="l" defTabSz="857250">
                <a:defRPr sz="2400">
                  <a:solidFill>
                    <a:schemeClr val="tx1"/>
                  </a:solidFill>
                  <a:latin typeface="Times New Roman" panose="02020603050405020304" pitchFamily="18" charset="0"/>
                </a:defRPr>
              </a:lvl5pPr>
              <a:lvl6pPr marL="2171700" defTabSz="857250" eaLnBrk="0" fontAlgn="base" hangingPunct="0">
                <a:spcBef>
                  <a:spcPct val="0"/>
                </a:spcBef>
                <a:spcAft>
                  <a:spcPct val="0"/>
                </a:spcAft>
                <a:defRPr sz="2400">
                  <a:solidFill>
                    <a:schemeClr val="tx1"/>
                  </a:solidFill>
                  <a:latin typeface="Times New Roman" panose="02020603050405020304" pitchFamily="18" charset="0"/>
                </a:defRPr>
              </a:lvl6pPr>
              <a:lvl7pPr marL="2628900" defTabSz="857250" eaLnBrk="0" fontAlgn="base" hangingPunct="0">
                <a:spcBef>
                  <a:spcPct val="0"/>
                </a:spcBef>
                <a:spcAft>
                  <a:spcPct val="0"/>
                </a:spcAft>
                <a:defRPr sz="2400">
                  <a:solidFill>
                    <a:schemeClr val="tx1"/>
                  </a:solidFill>
                  <a:latin typeface="Times New Roman" panose="02020603050405020304" pitchFamily="18" charset="0"/>
                </a:defRPr>
              </a:lvl7pPr>
              <a:lvl8pPr marL="3086100" defTabSz="857250" eaLnBrk="0" fontAlgn="base" hangingPunct="0">
                <a:spcBef>
                  <a:spcPct val="0"/>
                </a:spcBef>
                <a:spcAft>
                  <a:spcPct val="0"/>
                </a:spcAft>
                <a:defRPr sz="2400">
                  <a:solidFill>
                    <a:schemeClr val="tx1"/>
                  </a:solidFill>
                  <a:latin typeface="Times New Roman" panose="02020603050405020304" pitchFamily="18" charset="0"/>
                </a:defRPr>
              </a:lvl8pPr>
              <a:lvl9pPr marL="3543300" defTabSz="85725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857250" rtl="0" eaLnBrk="1" fontAlgn="auto" latinLnBrk="0" hangingPunct="1">
                <a:lnSpc>
                  <a:spcPct val="100000"/>
                </a:lnSpc>
                <a:spcBef>
                  <a:spcPct val="30000"/>
                </a:spcBef>
                <a:spcAft>
                  <a:spcPts val="0"/>
                </a:spcAft>
                <a:buClrTx/>
                <a:buSzTx/>
                <a:buFontTx/>
                <a:buNone/>
                <a:tabLst/>
                <a:defRPr/>
              </a:pPr>
              <a:r>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Satisfaction</a:t>
              </a:r>
            </a:p>
          </p:txBody>
        </p:sp>
        <p:sp>
          <p:nvSpPr>
            <p:cNvPr id="39" name="Rectangle 40">
              <a:extLst>
                <a:ext uri="{FF2B5EF4-FFF2-40B4-BE49-F238E27FC236}">
                  <a16:creationId xmlns:a16="http://schemas.microsoft.com/office/drawing/2014/main" id="{7F59EDE3-C0C7-4971-A28B-A2CCDBF420E9}"/>
                </a:ext>
              </a:extLst>
            </p:cNvPr>
            <p:cNvSpPr>
              <a:spLocks noChangeArrowheads="1"/>
            </p:cNvSpPr>
            <p:nvPr/>
          </p:nvSpPr>
          <p:spPr bwMode="auto">
            <a:xfrm>
              <a:off x="4156" y="3323"/>
              <a:ext cx="589" cy="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gn="l" defTabSz="857250">
                <a:defRPr sz="2400">
                  <a:solidFill>
                    <a:schemeClr val="tx1"/>
                  </a:solidFill>
                  <a:latin typeface="Times New Roman" panose="02020603050405020304" pitchFamily="18" charset="0"/>
                </a:defRPr>
              </a:lvl1pPr>
              <a:lvl2pPr marL="428625" algn="l" defTabSz="857250">
                <a:defRPr sz="2400">
                  <a:solidFill>
                    <a:schemeClr val="tx1"/>
                  </a:solidFill>
                  <a:latin typeface="Times New Roman" panose="02020603050405020304" pitchFamily="18" charset="0"/>
                </a:defRPr>
              </a:lvl2pPr>
              <a:lvl3pPr marL="857250" algn="l" defTabSz="857250">
                <a:defRPr sz="2400">
                  <a:solidFill>
                    <a:schemeClr val="tx1"/>
                  </a:solidFill>
                  <a:latin typeface="Times New Roman" panose="02020603050405020304" pitchFamily="18" charset="0"/>
                </a:defRPr>
              </a:lvl3pPr>
              <a:lvl4pPr marL="1285875" algn="l" defTabSz="857250">
                <a:defRPr sz="2400">
                  <a:solidFill>
                    <a:schemeClr val="tx1"/>
                  </a:solidFill>
                  <a:latin typeface="Times New Roman" panose="02020603050405020304" pitchFamily="18" charset="0"/>
                </a:defRPr>
              </a:lvl4pPr>
              <a:lvl5pPr marL="1714500" algn="l" defTabSz="857250">
                <a:defRPr sz="2400">
                  <a:solidFill>
                    <a:schemeClr val="tx1"/>
                  </a:solidFill>
                  <a:latin typeface="Times New Roman" panose="02020603050405020304" pitchFamily="18" charset="0"/>
                </a:defRPr>
              </a:lvl5pPr>
              <a:lvl6pPr marL="2171700" defTabSz="857250" eaLnBrk="0" fontAlgn="base" hangingPunct="0">
                <a:spcBef>
                  <a:spcPct val="0"/>
                </a:spcBef>
                <a:spcAft>
                  <a:spcPct val="0"/>
                </a:spcAft>
                <a:defRPr sz="2400">
                  <a:solidFill>
                    <a:schemeClr val="tx1"/>
                  </a:solidFill>
                  <a:latin typeface="Times New Roman" panose="02020603050405020304" pitchFamily="18" charset="0"/>
                </a:defRPr>
              </a:lvl6pPr>
              <a:lvl7pPr marL="2628900" defTabSz="857250" eaLnBrk="0" fontAlgn="base" hangingPunct="0">
                <a:spcBef>
                  <a:spcPct val="0"/>
                </a:spcBef>
                <a:spcAft>
                  <a:spcPct val="0"/>
                </a:spcAft>
                <a:defRPr sz="2400">
                  <a:solidFill>
                    <a:schemeClr val="tx1"/>
                  </a:solidFill>
                  <a:latin typeface="Times New Roman" panose="02020603050405020304" pitchFamily="18" charset="0"/>
                </a:defRPr>
              </a:lvl7pPr>
              <a:lvl8pPr marL="3086100" defTabSz="857250" eaLnBrk="0" fontAlgn="base" hangingPunct="0">
                <a:spcBef>
                  <a:spcPct val="0"/>
                </a:spcBef>
                <a:spcAft>
                  <a:spcPct val="0"/>
                </a:spcAft>
                <a:defRPr sz="2400">
                  <a:solidFill>
                    <a:schemeClr val="tx1"/>
                  </a:solidFill>
                  <a:latin typeface="Times New Roman" panose="02020603050405020304" pitchFamily="18" charset="0"/>
                </a:defRPr>
              </a:lvl8pPr>
              <a:lvl9pPr marL="3543300" defTabSz="85725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857250" rtl="0" eaLnBrk="1" fontAlgn="auto" latinLnBrk="0" hangingPunct="1">
                <a:lnSpc>
                  <a:spcPct val="100000"/>
                </a:lnSpc>
                <a:spcBef>
                  <a:spcPct val="30000"/>
                </a:spcBef>
                <a:spcAft>
                  <a:spcPts val="0"/>
                </a:spcAft>
                <a:buClrTx/>
                <a:buSzTx/>
                <a:buFontTx/>
                <a:buNone/>
                <a:tabLst/>
                <a:defRPr/>
              </a:pPr>
              <a:r>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Dissatisfaction</a:t>
              </a:r>
            </a:p>
          </p:txBody>
        </p:sp>
        <p:sp>
          <p:nvSpPr>
            <p:cNvPr id="40" name="Text Box 41">
              <a:extLst>
                <a:ext uri="{FF2B5EF4-FFF2-40B4-BE49-F238E27FC236}">
                  <a16:creationId xmlns:a16="http://schemas.microsoft.com/office/drawing/2014/main" id="{F01AD67C-555B-4EE0-813B-3F35CA4E970D}"/>
                </a:ext>
              </a:extLst>
            </p:cNvPr>
            <p:cNvSpPr txBox="1">
              <a:spLocks noChangeArrowheads="1"/>
            </p:cNvSpPr>
            <p:nvPr/>
          </p:nvSpPr>
          <p:spPr bwMode="auto">
            <a:xfrm>
              <a:off x="4373" y="1389"/>
              <a:ext cx="189"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l" defTabSz="914400" rtl="0" eaLnBrk="1" fontAlgn="auto" latinLnBrk="0" hangingPunct="1">
                <a:lnSpc>
                  <a:spcPct val="100000"/>
                </a:lnSpc>
                <a:spcBef>
                  <a:spcPct val="30000"/>
                </a:spcBef>
                <a:spcAft>
                  <a:spcPts val="0"/>
                </a:spcAft>
                <a:buClrTx/>
                <a:buSzTx/>
                <a:buFontTx/>
                <a:buNone/>
                <a:tabLst/>
                <a:defRPr/>
              </a:pPr>
              <a:r>
                <a:rPr kumimoji="0" lang="en-US" altLang="en-US" sz="1500" b="0" i="0" u="none" strike="noStrike" kern="1200" cap="none" spc="0" normalizeH="0" baseline="0" noProof="0">
                  <a:ln>
                    <a:noFill/>
                  </a:ln>
                  <a:solidFill>
                    <a:srgbClr val="000000"/>
                  </a:solidFill>
                  <a:effectLst/>
                  <a:uLnTx/>
                  <a:uFillTx/>
                  <a:latin typeface="Speak Pro" panose="020F0502020204030204"/>
                  <a:ea typeface="+mn-ea"/>
                  <a:cs typeface="+mn-cs"/>
                </a:rPr>
                <a:t>+</a:t>
              </a:r>
              <a:endParaRPr kumimoji="0" lang="en-US" alt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41" name="Text Box 42">
              <a:extLst>
                <a:ext uri="{FF2B5EF4-FFF2-40B4-BE49-F238E27FC236}">
                  <a16:creationId xmlns:a16="http://schemas.microsoft.com/office/drawing/2014/main" id="{898ACBA3-09F8-4622-8E87-4654DF0C0A74}"/>
                </a:ext>
              </a:extLst>
            </p:cNvPr>
            <p:cNvSpPr txBox="1">
              <a:spLocks noChangeArrowheads="1"/>
            </p:cNvSpPr>
            <p:nvPr/>
          </p:nvSpPr>
          <p:spPr bwMode="auto">
            <a:xfrm>
              <a:off x="4373" y="3131"/>
              <a:ext cx="174"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l" defTabSz="914400" rtl="0" eaLnBrk="1" fontAlgn="auto" latinLnBrk="0" hangingPunct="1">
                <a:lnSpc>
                  <a:spcPct val="100000"/>
                </a:lnSpc>
                <a:spcBef>
                  <a:spcPct val="30000"/>
                </a:spcBef>
                <a:spcAft>
                  <a:spcPts val="0"/>
                </a:spcAft>
                <a:buClrTx/>
                <a:buSzTx/>
                <a:buFontTx/>
                <a:buNone/>
                <a:tabLst/>
                <a:defRPr/>
              </a:pPr>
              <a:r>
                <a:rPr kumimoji="0" lang="en-US" altLang="en-US" sz="1500" b="0" i="0" u="none" strike="noStrike" kern="1200" cap="none" spc="0" normalizeH="0" baseline="0" noProof="0">
                  <a:ln>
                    <a:noFill/>
                  </a:ln>
                  <a:solidFill>
                    <a:srgbClr val="000000"/>
                  </a:solidFill>
                  <a:effectLst/>
                  <a:uLnTx/>
                  <a:uFillTx/>
                  <a:latin typeface="Speak Pro" panose="020F0502020204030204"/>
                  <a:ea typeface="+mn-ea"/>
                  <a:cs typeface="+mn-cs"/>
                </a:rPr>
                <a:t>-</a:t>
              </a:r>
              <a:endParaRPr kumimoji="0" lang="en-US" alt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grpSp>
    </p:spTree>
    <p:extLst>
      <p:ext uri="{BB962C8B-B14F-4D97-AF65-F5344CB8AC3E}">
        <p14:creationId xmlns:p14="http://schemas.microsoft.com/office/powerpoint/2010/main" val="680694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0C95ED-9927-4C95-A53B-834F9E5CC319}"/>
              </a:ext>
            </a:extLst>
          </p:cNvPr>
          <p:cNvSpPr>
            <a:spLocks noGrp="1"/>
          </p:cNvSpPr>
          <p:nvPr>
            <p:ph type="title"/>
          </p:nvPr>
        </p:nvSpPr>
        <p:spPr>
          <a:xfrm>
            <a:off x="0" y="286603"/>
            <a:ext cx="11155680" cy="1450757"/>
          </a:xfrm>
        </p:spPr>
        <p:txBody>
          <a:bodyPr vert="horz" lIns="91440" tIns="45720" rIns="91440" bIns="45720" rtlCol="0" anchor="b">
            <a:normAutofit/>
          </a:bodyPr>
          <a:lstStyle/>
          <a:p>
            <a:r>
              <a:rPr lang="en-US" sz="4800" dirty="0">
                <a:latin typeface="+mn-lt"/>
              </a:rPr>
              <a:t>Customer Insight to Product Requirement++</a:t>
            </a:r>
          </a:p>
        </p:txBody>
      </p:sp>
      <p:graphicFrame>
        <p:nvGraphicFramePr>
          <p:cNvPr id="7" name="Content Placeholder 3">
            <a:extLst>
              <a:ext uri="{FF2B5EF4-FFF2-40B4-BE49-F238E27FC236}">
                <a16:creationId xmlns:a16="http://schemas.microsoft.com/office/drawing/2014/main" id="{959923F3-B30E-40BD-9896-96F6610D9956}"/>
              </a:ext>
            </a:extLst>
          </p:cNvPr>
          <p:cNvGraphicFramePr>
            <a:graphicFrameLocks/>
          </p:cNvGraphicFramePr>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8819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B2B5A-E9E5-4CD2-93A9-5E131DA44091}"/>
              </a:ext>
            </a:extLst>
          </p:cNvPr>
          <p:cNvSpPr>
            <a:spLocks noGrp="1"/>
          </p:cNvSpPr>
          <p:nvPr>
            <p:ph type="title"/>
          </p:nvPr>
        </p:nvSpPr>
        <p:spPr>
          <a:xfrm>
            <a:off x="0" y="286603"/>
            <a:ext cx="12192000" cy="1450757"/>
          </a:xfrm>
        </p:spPr>
        <p:txBody>
          <a:bodyPr/>
          <a:lstStyle/>
          <a:p>
            <a:r>
              <a:rPr lang="en-US" b="1" dirty="0">
                <a:latin typeface="+mn-lt"/>
              </a:rPr>
              <a:t>align technical details with customer requirements…</a:t>
            </a:r>
            <a:br>
              <a:rPr lang="en-US" b="1" dirty="0">
                <a:latin typeface="+mn-lt"/>
              </a:rPr>
            </a:br>
            <a:endParaRPr lang="en-US" dirty="0">
              <a:latin typeface="+mn-lt"/>
            </a:endParaRPr>
          </a:p>
        </p:txBody>
      </p:sp>
      <p:sp>
        <p:nvSpPr>
          <p:cNvPr id="4" name="Content Placeholder 3">
            <a:extLst>
              <a:ext uri="{FF2B5EF4-FFF2-40B4-BE49-F238E27FC236}">
                <a16:creationId xmlns:a16="http://schemas.microsoft.com/office/drawing/2014/main" id="{AB8F521E-9499-4720-AFB9-8A6EC0828E1D}"/>
              </a:ext>
            </a:extLst>
          </p:cNvPr>
          <p:cNvSpPr>
            <a:spLocks noGrp="1"/>
          </p:cNvSpPr>
          <p:nvPr>
            <p:ph sz="half" idx="2"/>
          </p:nvPr>
        </p:nvSpPr>
        <p:spPr/>
        <p:txBody>
          <a:bodyPr/>
          <a:lstStyle/>
          <a:p>
            <a:r>
              <a:rPr lang="en-US" dirty="0"/>
              <a:t>WHY do it… (M)</a:t>
            </a:r>
          </a:p>
          <a:p>
            <a:endParaRPr lang="en-US" dirty="0"/>
          </a:p>
          <a:p>
            <a:endParaRPr lang="en-US" dirty="0"/>
          </a:p>
          <a:p>
            <a:r>
              <a:rPr lang="en-US" dirty="0"/>
              <a:t>How to do it…(M)</a:t>
            </a:r>
          </a:p>
        </p:txBody>
      </p:sp>
      <p:pic>
        <p:nvPicPr>
          <p:cNvPr id="9224" name="Picture 8" descr="Image">
            <a:extLst>
              <a:ext uri="{FF2B5EF4-FFF2-40B4-BE49-F238E27FC236}">
                <a16:creationId xmlns:a16="http://schemas.microsoft.com/office/drawing/2014/main" id="{D889FABF-B970-45DC-A90C-7FC75FCCECD7}"/>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096963" y="2254846"/>
            <a:ext cx="4640262" cy="3480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7647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08946B-529A-4993-A7D2-FC90B74EB81A}"/>
              </a:ext>
            </a:extLst>
          </p:cNvPr>
          <p:cNvSpPr>
            <a:spLocks noGrp="1"/>
          </p:cNvSpPr>
          <p:nvPr>
            <p:ph type="title"/>
          </p:nvPr>
        </p:nvSpPr>
        <p:spPr>
          <a:xfrm>
            <a:off x="1097280" y="89833"/>
            <a:ext cx="10058400" cy="956381"/>
          </a:xfrm>
        </p:spPr>
        <p:txBody>
          <a:bodyPr/>
          <a:lstStyle/>
          <a:p>
            <a:r>
              <a:rPr lang="en-US" dirty="0">
                <a:latin typeface="+mn-lt"/>
              </a:rPr>
              <a:t>QFD Origins…</a:t>
            </a:r>
          </a:p>
        </p:txBody>
      </p:sp>
      <p:sp>
        <p:nvSpPr>
          <p:cNvPr id="4" name="Content Placeholder 3">
            <a:extLst>
              <a:ext uri="{FF2B5EF4-FFF2-40B4-BE49-F238E27FC236}">
                <a16:creationId xmlns:a16="http://schemas.microsoft.com/office/drawing/2014/main" id="{93FAB188-950F-4AE4-B014-DFB0D5E3CD30}"/>
              </a:ext>
            </a:extLst>
          </p:cNvPr>
          <p:cNvSpPr>
            <a:spLocks noGrp="1"/>
          </p:cNvSpPr>
          <p:nvPr>
            <p:ph sz="half" idx="1"/>
          </p:nvPr>
        </p:nvSpPr>
        <p:spPr>
          <a:xfrm>
            <a:off x="750039" y="1715786"/>
            <a:ext cx="4639736" cy="3748194"/>
          </a:xfrm>
        </p:spPr>
        <p:txBody>
          <a:bodyPr/>
          <a:lstStyle/>
          <a:p>
            <a:r>
              <a:rPr lang="en-US" dirty="0"/>
              <a:t>Detail Japanese name can be broken down into three words of which it is</a:t>
            </a:r>
          </a:p>
          <a:p>
            <a:r>
              <a:rPr lang="en-US" dirty="0"/>
              <a:t> – </a:t>
            </a:r>
            <a:r>
              <a:rPr lang="en-US" dirty="0" err="1"/>
              <a:t>hinshitsu</a:t>
            </a:r>
            <a:r>
              <a:rPr lang="en-US" dirty="0"/>
              <a:t> – signifying </a:t>
            </a:r>
            <a:r>
              <a:rPr lang="en-US" b="1" dirty="0"/>
              <a:t>quality</a:t>
            </a:r>
            <a:r>
              <a:rPr lang="en-US" dirty="0"/>
              <a:t>, characteristic, attribute, </a:t>
            </a:r>
          </a:p>
          <a:p>
            <a:r>
              <a:rPr lang="en-US" dirty="0"/>
              <a:t>– </a:t>
            </a:r>
            <a:r>
              <a:rPr lang="en-US" dirty="0" err="1"/>
              <a:t>kino</a:t>
            </a:r>
            <a:r>
              <a:rPr lang="en-US" dirty="0"/>
              <a:t> – denotes a </a:t>
            </a:r>
            <a:r>
              <a:rPr lang="en-US" b="1" dirty="0"/>
              <a:t>function</a:t>
            </a:r>
            <a:r>
              <a:rPr lang="en-US" dirty="0"/>
              <a:t>, a mechanism of action, </a:t>
            </a:r>
          </a:p>
          <a:p>
            <a:r>
              <a:rPr lang="en-US" dirty="0"/>
              <a:t>– </a:t>
            </a:r>
            <a:r>
              <a:rPr lang="en-US" dirty="0" err="1"/>
              <a:t>tenkai</a:t>
            </a:r>
            <a:r>
              <a:rPr lang="en-US" dirty="0"/>
              <a:t> – meaning the </a:t>
            </a:r>
            <a:r>
              <a:rPr lang="en-US" b="1" dirty="0"/>
              <a:t>development</a:t>
            </a:r>
            <a:r>
              <a:rPr lang="en-US" dirty="0"/>
              <a:t>, evolution. </a:t>
            </a:r>
          </a:p>
          <a:p>
            <a:endParaRPr lang="en-US" dirty="0"/>
          </a:p>
        </p:txBody>
      </p:sp>
      <p:sp>
        <p:nvSpPr>
          <p:cNvPr id="5" name="Content Placeholder 4">
            <a:extLst>
              <a:ext uri="{FF2B5EF4-FFF2-40B4-BE49-F238E27FC236}">
                <a16:creationId xmlns:a16="http://schemas.microsoft.com/office/drawing/2014/main" id="{2B0D7B0E-5EDD-45FB-AD00-82ACD8B31317}"/>
              </a:ext>
            </a:extLst>
          </p:cNvPr>
          <p:cNvSpPr>
            <a:spLocks noGrp="1"/>
          </p:cNvSpPr>
          <p:nvPr>
            <p:ph sz="half" idx="2"/>
          </p:nvPr>
        </p:nvSpPr>
        <p:spPr>
          <a:xfrm>
            <a:off x="6608541" y="1229650"/>
            <a:ext cx="5178772" cy="3748194"/>
          </a:xfrm>
        </p:spPr>
        <p:txBody>
          <a:bodyPr/>
          <a:lstStyle/>
          <a:p>
            <a:endParaRPr lang="en-US" dirty="0"/>
          </a:p>
          <a:p>
            <a:r>
              <a:rPr lang="en-US" dirty="0"/>
              <a:t>Q – quality – how well we meet the needs of the customer, </a:t>
            </a:r>
          </a:p>
          <a:p>
            <a:pPr marL="0" indent="0">
              <a:buNone/>
            </a:pPr>
            <a:r>
              <a:rPr lang="en-US" dirty="0"/>
              <a:t> F – a feature that defines all parameters related to the product, such as. size, shape, etc., </a:t>
            </a:r>
          </a:p>
          <a:p>
            <a:r>
              <a:rPr lang="en-US" dirty="0"/>
              <a:t>D – how is shaped function of the quality of what is being done to meet the needs of the customer. </a:t>
            </a:r>
          </a:p>
          <a:p>
            <a:endParaRPr lang="en-US" dirty="0"/>
          </a:p>
        </p:txBody>
      </p:sp>
      <p:pic>
        <p:nvPicPr>
          <p:cNvPr id="6" name="Picture 5">
            <a:extLst>
              <a:ext uri="{FF2B5EF4-FFF2-40B4-BE49-F238E27FC236}">
                <a16:creationId xmlns:a16="http://schemas.microsoft.com/office/drawing/2014/main" id="{4BE7151C-7403-4AE8-B921-FF5EFBB5579E}"/>
              </a:ext>
            </a:extLst>
          </p:cNvPr>
          <p:cNvPicPr>
            <a:picLocks noChangeAspect="1"/>
          </p:cNvPicPr>
          <p:nvPr/>
        </p:nvPicPr>
        <p:blipFill>
          <a:blip r:embed="rId2"/>
          <a:stretch>
            <a:fillRect/>
          </a:stretch>
        </p:blipFill>
        <p:spPr>
          <a:xfrm>
            <a:off x="457328" y="2650603"/>
            <a:ext cx="517079" cy="257330"/>
          </a:xfrm>
          <a:prstGeom prst="rect">
            <a:avLst/>
          </a:prstGeom>
        </p:spPr>
      </p:pic>
      <p:pic>
        <p:nvPicPr>
          <p:cNvPr id="7" name="Picture 6">
            <a:extLst>
              <a:ext uri="{FF2B5EF4-FFF2-40B4-BE49-F238E27FC236}">
                <a16:creationId xmlns:a16="http://schemas.microsoft.com/office/drawing/2014/main" id="{63EB15EF-F2A7-4D26-A456-AFAE803CC4B4}"/>
              </a:ext>
            </a:extLst>
          </p:cNvPr>
          <p:cNvPicPr>
            <a:picLocks noChangeAspect="1"/>
          </p:cNvPicPr>
          <p:nvPr/>
        </p:nvPicPr>
        <p:blipFill>
          <a:blip r:embed="rId3"/>
          <a:stretch>
            <a:fillRect/>
          </a:stretch>
        </p:blipFill>
        <p:spPr>
          <a:xfrm>
            <a:off x="480504" y="3450820"/>
            <a:ext cx="517077" cy="257330"/>
          </a:xfrm>
          <a:prstGeom prst="rect">
            <a:avLst/>
          </a:prstGeom>
        </p:spPr>
      </p:pic>
      <p:pic>
        <p:nvPicPr>
          <p:cNvPr id="8" name="Picture 7">
            <a:extLst>
              <a:ext uri="{FF2B5EF4-FFF2-40B4-BE49-F238E27FC236}">
                <a16:creationId xmlns:a16="http://schemas.microsoft.com/office/drawing/2014/main" id="{50574E5A-5348-4153-838A-D60A5177EAF6}"/>
              </a:ext>
            </a:extLst>
          </p:cNvPr>
          <p:cNvPicPr>
            <a:picLocks noChangeAspect="1"/>
          </p:cNvPicPr>
          <p:nvPr/>
        </p:nvPicPr>
        <p:blipFill>
          <a:blip r:embed="rId4"/>
          <a:stretch>
            <a:fillRect/>
          </a:stretch>
        </p:blipFill>
        <p:spPr>
          <a:xfrm>
            <a:off x="404687" y="4328734"/>
            <a:ext cx="568784" cy="257329"/>
          </a:xfrm>
          <a:prstGeom prst="rect">
            <a:avLst/>
          </a:prstGeom>
        </p:spPr>
      </p:pic>
      <p:sp>
        <p:nvSpPr>
          <p:cNvPr id="10" name="Right Brace 9">
            <a:extLst>
              <a:ext uri="{FF2B5EF4-FFF2-40B4-BE49-F238E27FC236}">
                <a16:creationId xmlns:a16="http://schemas.microsoft.com/office/drawing/2014/main" id="{6847FDA4-DFEF-49A9-B3BB-5C2E7F67D3EF}"/>
              </a:ext>
            </a:extLst>
          </p:cNvPr>
          <p:cNvSpPr/>
          <p:nvPr/>
        </p:nvSpPr>
        <p:spPr>
          <a:xfrm>
            <a:off x="5509549" y="1956122"/>
            <a:ext cx="717631" cy="262994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Tree>
    <p:extLst>
      <p:ext uri="{BB962C8B-B14F-4D97-AF65-F5344CB8AC3E}">
        <p14:creationId xmlns:p14="http://schemas.microsoft.com/office/powerpoint/2010/main" val="3695875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EDF508-4EB4-485B-B8EC-492C6C681A73}"/>
              </a:ext>
            </a:extLst>
          </p:cNvPr>
          <p:cNvSpPr>
            <a:spLocks noGrp="1"/>
          </p:cNvSpPr>
          <p:nvPr>
            <p:ph type="title"/>
          </p:nvPr>
        </p:nvSpPr>
        <p:spPr>
          <a:xfrm>
            <a:off x="-680" y="40016"/>
            <a:ext cx="10058400" cy="944236"/>
          </a:xfrm>
        </p:spPr>
        <p:txBody>
          <a:bodyPr/>
          <a:lstStyle/>
          <a:p>
            <a:r>
              <a:rPr lang="en-US" dirty="0">
                <a:latin typeface="+mn-lt"/>
              </a:rPr>
              <a:t>WHY QFD</a:t>
            </a:r>
          </a:p>
        </p:txBody>
      </p:sp>
      <p:sp>
        <p:nvSpPr>
          <p:cNvPr id="6" name="Freeform 2">
            <a:extLst>
              <a:ext uri="{FF2B5EF4-FFF2-40B4-BE49-F238E27FC236}">
                <a16:creationId xmlns:a16="http://schemas.microsoft.com/office/drawing/2014/main" id="{23D9099C-74E2-4D20-AEDA-5711E497F80D}"/>
              </a:ext>
            </a:extLst>
          </p:cNvPr>
          <p:cNvSpPr>
            <a:spLocks/>
          </p:cNvSpPr>
          <p:nvPr/>
        </p:nvSpPr>
        <p:spPr bwMode="auto">
          <a:xfrm>
            <a:off x="772660" y="3224669"/>
            <a:ext cx="4305300" cy="2171700"/>
          </a:xfrm>
          <a:custGeom>
            <a:avLst/>
            <a:gdLst>
              <a:gd name="T0" fmla="*/ 6 w 2712"/>
              <a:gd name="T1" fmla="*/ 1187 h 1368"/>
              <a:gd name="T2" fmla="*/ 67 w 2712"/>
              <a:gd name="T3" fmla="*/ 1169 h 1368"/>
              <a:gd name="T4" fmla="*/ 139 w 2712"/>
              <a:gd name="T5" fmla="*/ 1139 h 1368"/>
              <a:gd name="T6" fmla="*/ 208 w 2712"/>
              <a:gd name="T7" fmla="*/ 1108 h 1368"/>
              <a:gd name="T8" fmla="*/ 301 w 2712"/>
              <a:gd name="T9" fmla="*/ 1074 h 1368"/>
              <a:gd name="T10" fmla="*/ 372 w 2712"/>
              <a:gd name="T11" fmla="*/ 1044 h 1368"/>
              <a:gd name="T12" fmla="*/ 469 w 2712"/>
              <a:gd name="T13" fmla="*/ 990 h 1368"/>
              <a:gd name="T14" fmla="*/ 582 w 2712"/>
              <a:gd name="T15" fmla="*/ 942 h 1368"/>
              <a:gd name="T16" fmla="*/ 656 w 2712"/>
              <a:gd name="T17" fmla="*/ 896 h 1368"/>
              <a:gd name="T18" fmla="*/ 752 w 2712"/>
              <a:gd name="T19" fmla="*/ 851 h 1368"/>
              <a:gd name="T20" fmla="*/ 847 w 2712"/>
              <a:gd name="T21" fmla="*/ 805 h 1368"/>
              <a:gd name="T22" fmla="*/ 911 w 2712"/>
              <a:gd name="T23" fmla="*/ 760 h 1368"/>
              <a:gd name="T24" fmla="*/ 959 w 2712"/>
              <a:gd name="T25" fmla="*/ 730 h 1368"/>
              <a:gd name="T26" fmla="*/ 1007 w 2712"/>
              <a:gd name="T27" fmla="*/ 700 h 1368"/>
              <a:gd name="T28" fmla="*/ 1092 w 2712"/>
              <a:gd name="T29" fmla="*/ 635 h 1368"/>
              <a:gd name="T30" fmla="*/ 1153 w 2712"/>
              <a:gd name="T31" fmla="*/ 552 h 1368"/>
              <a:gd name="T32" fmla="*/ 1219 w 2712"/>
              <a:gd name="T33" fmla="*/ 486 h 1368"/>
              <a:gd name="T34" fmla="*/ 1296 w 2712"/>
              <a:gd name="T35" fmla="*/ 371 h 1368"/>
              <a:gd name="T36" fmla="*/ 1363 w 2712"/>
              <a:gd name="T37" fmla="*/ 281 h 1368"/>
              <a:gd name="T38" fmla="*/ 1416 w 2712"/>
              <a:gd name="T39" fmla="*/ 186 h 1368"/>
              <a:gd name="T40" fmla="*/ 1494 w 2712"/>
              <a:gd name="T41" fmla="*/ 102 h 1368"/>
              <a:gd name="T42" fmla="*/ 1579 w 2712"/>
              <a:gd name="T43" fmla="*/ 24 h 1368"/>
              <a:gd name="T44" fmla="*/ 1686 w 2712"/>
              <a:gd name="T45" fmla="*/ 0 h 1368"/>
              <a:gd name="T46" fmla="*/ 1752 w 2712"/>
              <a:gd name="T47" fmla="*/ 60 h 1368"/>
              <a:gd name="T48" fmla="*/ 1782 w 2712"/>
              <a:gd name="T49" fmla="*/ 131 h 1368"/>
              <a:gd name="T50" fmla="*/ 1813 w 2712"/>
              <a:gd name="T51" fmla="*/ 198 h 1368"/>
              <a:gd name="T52" fmla="*/ 1909 w 2712"/>
              <a:gd name="T53" fmla="*/ 288 h 1368"/>
              <a:gd name="T54" fmla="*/ 1968 w 2712"/>
              <a:gd name="T55" fmla="*/ 323 h 1368"/>
              <a:gd name="T56" fmla="*/ 2004 w 2712"/>
              <a:gd name="T57" fmla="*/ 233 h 1368"/>
              <a:gd name="T58" fmla="*/ 2047 w 2712"/>
              <a:gd name="T59" fmla="*/ 144 h 1368"/>
              <a:gd name="T60" fmla="*/ 2082 w 2712"/>
              <a:gd name="T61" fmla="*/ 90 h 1368"/>
              <a:gd name="T62" fmla="*/ 2110 w 2712"/>
              <a:gd name="T63" fmla="*/ 63 h 1368"/>
              <a:gd name="T64" fmla="*/ 2160 w 2712"/>
              <a:gd name="T65" fmla="*/ 66 h 1368"/>
              <a:gd name="T66" fmla="*/ 2222 w 2712"/>
              <a:gd name="T67" fmla="*/ 154 h 1368"/>
              <a:gd name="T68" fmla="*/ 2238 w 2712"/>
              <a:gd name="T69" fmla="*/ 200 h 1368"/>
              <a:gd name="T70" fmla="*/ 2254 w 2712"/>
              <a:gd name="T71" fmla="*/ 245 h 1368"/>
              <a:gd name="T72" fmla="*/ 2270 w 2712"/>
              <a:gd name="T73" fmla="*/ 291 h 1368"/>
              <a:gd name="T74" fmla="*/ 2286 w 2712"/>
              <a:gd name="T75" fmla="*/ 336 h 1368"/>
              <a:gd name="T76" fmla="*/ 2302 w 2712"/>
              <a:gd name="T77" fmla="*/ 381 h 1368"/>
              <a:gd name="T78" fmla="*/ 2318 w 2712"/>
              <a:gd name="T79" fmla="*/ 427 h 1368"/>
              <a:gd name="T80" fmla="*/ 2333 w 2712"/>
              <a:gd name="T81" fmla="*/ 518 h 1368"/>
              <a:gd name="T82" fmla="*/ 2358 w 2712"/>
              <a:gd name="T83" fmla="*/ 605 h 1368"/>
              <a:gd name="T84" fmla="*/ 2377 w 2712"/>
              <a:gd name="T85" fmla="*/ 713 h 1368"/>
              <a:gd name="T86" fmla="*/ 2412 w 2712"/>
              <a:gd name="T87" fmla="*/ 852 h 1368"/>
              <a:gd name="T88" fmla="*/ 2429 w 2712"/>
              <a:gd name="T89" fmla="*/ 957 h 1368"/>
              <a:gd name="T90" fmla="*/ 2446 w 2712"/>
              <a:gd name="T91" fmla="*/ 1003 h 1368"/>
              <a:gd name="T92" fmla="*/ 2461 w 2712"/>
              <a:gd name="T93" fmla="*/ 1048 h 1368"/>
              <a:gd name="T94" fmla="*/ 2477 w 2712"/>
              <a:gd name="T95" fmla="*/ 1094 h 1368"/>
              <a:gd name="T96" fmla="*/ 2509 w 2712"/>
              <a:gd name="T97" fmla="*/ 1139 h 1368"/>
              <a:gd name="T98" fmla="*/ 2542 w 2712"/>
              <a:gd name="T99" fmla="*/ 1169 h 1368"/>
              <a:gd name="T100" fmla="*/ 2573 w 2712"/>
              <a:gd name="T101" fmla="*/ 1215 h 1368"/>
              <a:gd name="T102" fmla="*/ 2605 w 2712"/>
              <a:gd name="T103" fmla="*/ 1260 h 1368"/>
              <a:gd name="T104" fmla="*/ 2638 w 2712"/>
              <a:gd name="T105" fmla="*/ 1290 h 1368"/>
              <a:gd name="T106" fmla="*/ 2669 w 2712"/>
              <a:gd name="T107" fmla="*/ 1321 h 1368"/>
              <a:gd name="T108" fmla="*/ 2711 w 2712"/>
              <a:gd name="T109" fmla="*/ 1364 h 1368"/>
              <a:gd name="T110" fmla="*/ 0 w 2712"/>
              <a:gd name="T111" fmla="*/ 1367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712" h="1368">
                <a:moveTo>
                  <a:pt x="6" y="1187"/>
                </a:moveTo>
                <a:lnTo>
                  <a:pt x="67" y="1169"/>
                </a:lnTo>
                <a:lnTo>
                  <a:pt x="139" y="1139"/>
                </a:lnTo>
                <a:lnTo>
                  <a:pt x="208" y="1108"/>
                </a:lnTo>
                <a:lnTo>
                  <a:pt x="301" y="1074"/>
                </a:lnTo>
                <a:lnTo>
                  <a:pt x="372" y="1044"/>
                </a:lnTo>
                <a:lnTo>
                  <a:pt x="469" y="990"/>
                </a:lnTo>
                <a:lnTo>
                  <a:pt x="582" y="942"/>
                </a:lnTo>
                <a:lnTo>
                  <a:pt x="656" y="896"/>
                </a:lnTo>
                <a:lnTo>
                  <a:pt x="752" y="851"/>
                </a:lnTo>
                <a:lnTo>
                  <a:pt x="847" y="805"/>
                </a:lnTo>
                <a:lnTo>
                  <a:pt x="911" y="760"/>
                </a:lnTo>
                <a:lnTo>
                  <a:pt x="959" y="730"/>
                </a:lnTo>
                <a:lnTo>
                  <a:pt x="1007" y="700"/>
                </a:lnTo>
                <a:lnTo>
                  <a:pt x="1092" y="635"/>
                </a:lnTo>
                <a:lnTo>
                  <a:pt x="1153" y="552"/>
                </a:lnTo>
                <a:lnTo>
                  <a:pt x="1219" y="486"/>
                </a:lnTo>
                <a:lnTo>
                  <a:pt x="1296" y="371"/>
                </a:lnTo>
                <a:lnTo>
                  <a:pt x="1363" y="281"/>
                </a:lnTo>
                <a:lnTo>
                  <a:pt x="1416" y="186"/>
                </a:lnTo>
                <a:lnTo>
                  <a:pt x="1494" y="102"/>
                </a:lnTo>
                <a:lnTo>
                  <a:pt x="1579" y="24"/>
                </a:lnTo>
                <a:lnTo>
                  <a:pt x="1686" y="0"/>
                </a:lnTo>
                <a:lnTo>
                  <a:pt x="1752" y="60"/>
                </a:lnTo>
                <a:lnTo>
                  <a:pt x="1782" y="131"/>
                </a:lnTo>
                <a:lnTo>
                  <a:pt x="1813" y="198"/>
                </a:lnTo>
                <a:lnTo>
                  <a:pt x="1909" y="288"/>
                </a:lnTo>
                <a:lnTo>
                  <a:pt x="1968" y="323"/>
                </a:lnTo>
                <a:lnTo>
                  <a:pt x="2004" y="233"/>
                </a:lnTo>
                <a:lnTo>
                  <a:pt x="2047" y="144"/>
                </a:lnTo>
                <a:lnTo>
                  <a:pt x="2082" y="90"/>
                </a:lnTo>
                <a:lnTo>
                  <a:pt x="2110" y="63"/>
                </a:lnTo>
                <a:lnTo>
                  <a:pt x="2160" y="66"/>
                </a:lnTo>
                <a:lnTo>
                  <a:pt x="2222" y="154"/>
                </a:lnTo>
                <a:lnTo>
                  <a:pt x="2238" y="200"/>
                </a:lnTo>
                <a:lnTo>
                  <a:pt x="2254" y="245"/>
                </a:lnTo>
                <a:lnTo>
                  <a:pt x="2270" y="291"/>
                </a:lnTo>
                <a:lnTo>
                  <a:pt x="2286" y="336"/>
                </a:lnTo>
                <a:lnTo>
                  <a:pt x="2302" y="381"/>
                </a:lnTo>
                <a:lnTo>
                  <a:pt x="2318" y="427"/>
                </a:lnTo>
                <a:lnTo>
                  <a:pt x="2333" y="518"/>
                </a:lnTo>
                <a:lnTo>
                  <a:pt x="2358" y="605"/>
                </a:lnTo>
                <a:lnTo>
                  <a:pt x="2377" y="713"/>
                </a:lnTo>
                <a:lnTo>
                  <a:pt x="2412" y="852"/>
                </a:lnTo>
                <a:lnTo>
                  <a:pt x="2429" y="957"/>
                </a:lnTo>
                <a:lnTo>
                  <a:pt x="2446" y="1003"/>
                </a:lnTo>
                <a:lnTo>
                  <a:pt x="2461" y="1048"/>
                </a:lnTo>
                <a:lnTo>
                  <a:pt x="2477" y="1094"/>
                </a:lnTo>
                <a:lnTo>
                  <a:pt x="2509" y="1139"/>
                </a:lnTo>
                <a:lnTo>
                  <a:pt x="2542" y="1169"/>
                </a:lnTo>
                <a:lnTo>
                  <a:pt x="2573" y="1215"/>
                </a:lnTo>
                <a:lnTo>
                  <a:pt x="2605" y="1260"/>
                </a:lnTo>
                <a:lnTo>
                  <a:pt x="2638" y="1290"/>
                </a:lnTo>
                <a:lnTo>
                  <a:pt x="2669" y="1321"/>
                </a:lnTo>
                <a:lnTo>
                  <a:pt x="2711" y="1364"/>
                </a:lnTo>
                <a:lnTo>
                  <a:pt x="0" y="1367"/>
                </a:lnTo>
              </a:path>
            </a:pathLst>
          </a:custGeom>
          <a:solidFill>
            <a:schemeClr val="hlink"/>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7" name="Rectangle 3">
            <a:extLst>
              <a:ext uri="{FF2B5EF4-FFF2-40B4-BE49-F238E27FC236}">
                <a16:creationId xmlns:a16="http://schemas.microsoft.com/office/drawing/2014/main" id="{E2CE302A-C48F-439C-A824-4495703A11CE}"/>
              </a:ext>
            </a:extLst>
          </p:cNvPr>
          <p:cNvSpPr>
            <a:spLocks noChangeArrowheads="1"/>
          </p:cNvSpPr>
          <p:nvPr/>
        </p:nvSpPr>
        <p:spPr bwMode="auto">
          <a:xfrm>
            <a:off x="-362629" y="2283282"/>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9" name="Line 5">
            <a:extLst>
              <a:ext uri="{FF2B5EF4-FFF2-40B4-BE49-F238E27FC236}">
                <a16:creationId xmlns:a16="http://schemas.microsoft.com/office/drawing/2014/main" id="{A3AB2915-2616-4A5C-8419-2B5135CD4D97}"/>
              </a:ext>
            </a:extLst>
          </p:cNvPr>
          <p:cNvSpPr>
            <a:spLocks noChangeShapeType="1"/>
          </p:cNvSpPr>
          <p:nvPr/>
        </p:nvSpPr>
        <p:spPr bwMode="auto">
          <a:xfrm>
            <a:off x="775835" y="2565857"/>
            <a:ext cx="0" cy="2830512"/>
          </a:xfrm>
          <a:prstGeom prst="line">
            <a:avLst/>
          </a:prstGeom>
          <a:noFill/>
          <a:ln w="12700">
            <a:solidFill>
              <a:schemeClr val="tx1"/>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10" name="Line 6">
            <a:extLst>
              <a:ext uri="{FF2B5EF4-FFF2-40B4-BE49-F238E27FC236}">
                <a16:creationId xmlns:a16="http://schemas.microsoft.com/office/drawing/2014/main" id="{725C82A1-46B3-4D95-AEE0-2CF1795A2A7E}"/>
              </a:ext>
            </a:extLst>
          </p:cNvPr>
          <p:cNvSpPr>
            <a:spLocks noChangeShapeType="1"/>
          </p:cNvSpPr>
          <p:nvPr/>
        </p:nvSpPr>
        <p:spPr bwMode="auto">
          <a:xfrm flipH="1">
            <a:off x="775835" y="5396369"/>
            <a:ext cx="5343525" cy="0"/>
          </a:xfrm>
          <a:prstGeom prst="line">
            <a:avLst/>
          </a:prstGeom>
          <a:noFill/>
          <a:ln w="12700">
            <a:solidFill>
              <a:schemeClr val="tx1"/>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11" name="Freeform 7">
            <a:extLst>
              <a:ext uri="{FF2B5EF4-FFF2-40B4-BE49-F238E27FC236}">
                <a16:creationId xmlns:a16="http://schemas.microsoft.com/office/drawing/2014/main" id="{C0C274E3-421F-4D49-9FCB-B31F5005D721}"/>
              </a:ext>
            </a:extLst>
          </p:cNvPr>
          <p:cNvSpPr>
            <a:spLocks/>
          </p:cNvSpPr>
          <p:nvPr/>
        </p:nvSpPr>
        <p:spPr bwMode="auto">
          <a:xfrm>
            <a:off x="1248910" y="4062869"/>
            <a:ext cx="2781300" cy="1331913"/>
          </a:xfrm>
          <a:custGeom>
            <a:avLst/>
            <a:gdLst>
              <a:gd name="T0" fmla="*/ 0 w 1752"/>
              <a:gd name="T1" fmla="*/ 833 h 839"/>
              <a:gd name="T2" fmla="*/ 56 w 1752"/>
              <a:gd name="T3" fmla="*/ 814 h 839"/>
              <a:gd name="T4" fmla="*/ 99 w 1752"/>
              <a:gd name="T5" fmla="*/ 795 h 839"/>
              <a:gd name="T6" fmla="*/ 155 w 1752"/>
              <a:gd name="T7" fmla="*/ 739 h 839"/>
              <a:gd name="T8" fmla="*/ 183 w 1752"/>
              <a:gd name="T9" fmla="*/ 700 h 839"/>
              <a:gd name="T10" fmla="*/ 240 w 1752"/>
              <a:gd name="T11" fmla="*/ 606 h 839"/>
              <a:gd name="T12" fmla="*/ 268 w 1752"/>
              <a:gd name="T13" fmla="*/ 549 h 839"/>
              <a:gd name="T14" fmla="*/ 292 w 1752"/>
              <a:gd name="T15" fmla="*/ 503 h 839"/>
              <a:gd name="T16" fmla="*/ 310 w 1752"/>
              <a:gd name="T17" fmla="*/ 435 h 839"/>
              <a:gd name="T18" fmla="*/ 338 w 1752"/>
              <a:gd name="T19" fmla="*/ 321 h 839"/>
              <a:gd name="T20" fmla="*/ 367 w 1752"/>
              <a:gd name="T21" fmla="*/ 264 h 839"/>
              <a:gd name="T22" fmla="*/ 395 w 1752"/>
              <a:gd name="T23" fmla="*/ 151 h 839"/>
              <a:gd name="T24" fmla="*/ 430 w 1752"/>
              <a:gd name="T25" fmla="*/ 64 h 839"/>
              <a:gd name="T26" fmla="*/ 508 w 1752"/>
              <a:gd name="T27" fmla="*/ 17 h 839"/>
              <a:gd name="T28" fmla="*/ 563 w 1752"/>
              <a:gd name="T29" fmla="*/ 11 h 839"/>
              <a:gd name="T30" fmla="*/ 649 w 1752"/>
              <a:gd name="T31" fmla="*/ 0 h 839"/>
              <a:gd name="T32" fmla="*/ 734 w 1752"/>
              <a:gd name="T33" fmla="*/ 19 h 839"/>
              <a:gd name="T34" fmla="*/ 762 w 1752"/>
              <a:gd name="T35" fmla="*/ 76 h 839"/>
              <a:gd name="T36" fmla="*/ 789 w 1752"/>
              <a:gd name="T37" fmla="*/ 133 h 839"/>
              <a:gd name="T38" fmla="*/ 804 w 1752"/>
              <a:gd name="T39" fmla="*/ 189 h 839"/>
              <a:gd name="T40" fmla="*/ 818 w 1752"/>
              <a:gd name="T41" fmla="*/ 245 h 839"/>
              <a:gd name="T42" fmla="*/ 832 w 1752"/>
              <a:gd name="T43" fmla="*/ 284 h 839"/>
              <a:gd name="T44" fmla="*/ 846 w 1752"/>
              <a:gd name="T45" fmla="*/ 341 h 839"/>
              <a:gd name="T46" fmla="*/ 861 w 1752"/>
              <a:gd name="T47" fmla="*/ 397 h 839"/>
              <a:gd name="T48" fmla="*/ 918 w 1752"/>
              <a:gd name="T49" fmla="*/ 484 h 839"/>
              <a:gd name="T50" fmla="*/ 939 w 1752"/>
              <a:gd name="T51" fmla="*/ 540 h 839"/>
              <a:gd name="T52" fmla="*/ 1038 w 1752"/>
              <a:gd name="T53" fmla="*/ 617 h 839"/>
              <a:gd name="T54" fmla="*/ 1121 w 1752"/>
              <a:gd name="T55" fmla="*/ 665 h 839"/>
              <a:gd name="T56" fmla="*/ 1253 w 1752"/>
              <a:gd name="T57" fmla="*/ 678 h 839"/>
              <a:gd name="T58" fmla="*/ 1448 w 1752"/>
              <a:gd name="T59" fmla="*/ 707 h 839"/>
              <a:gd name="T60" fmla="*/ 1609 w 1752"/>
              <a:gd name="T61" fmla="*/ 727 h 839"/>
              <a:gd name="T62" fmla="*/ 1673 w 1752"/>
              <a:gd name="T63" fmla="*/ 742 h 839"/>
              <a:gd name="T64" fmla="*/ 1721 w 1752"/>
              <a:gd name="T65" fmla="*/ 776 h 839"/>
              <a:gd name="T66" fmla="*/ 1751 w 1752"/>
              <a:gd name="T67" fmla="*/ 838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52" h="839">
                <a:moveTo>
                  <a:pt x="0" y="833"/>
                </a:moveTo>
                <a:lnTo>
                  <a:pt x="56" y="814"/>
                </a:lnTo>
                <a:lnTo>
                  <a:pt x="99" y="795"/>
                </a:lnTo>
                <a:lnTo>
                  <a:pt x="155" y="739"/>
                </a:lnTo>
                <a:lnTo>
                  <a:pt x="183" y="700"/>
                </a:lnTo>
                <a:lnTo>
                  <a:pt x="240" y="606"/>
                </a:lnTo>
                <a:lnTo>
                  <a:pt x="268" y="549"/>
                </a:lnTo>
                <a:lnTo>
                  <a:pt x="292" y="503"/>
                </a:lnTo>
                <a:lnTo>
                  <a:pt x="310" y="435"/>
                </a:lnTo>
                <a:lnTo>
                  <a:pt x="338" y="321"/>
                </a:lnTo>
                <a:lnTo>
                  <a:pt x="367" y="264"/>
                </a:lnTo>
                <a:lnTo>
                  <a:pt x="395" y="151"/>
                </a:lnTo>
                <a:lnTo>
                  <a:pt x="430" y="64"/>
                </a:lnTo>
                <a:lnTo>
                  <a:pt x="508" y="17"/>
                </a:lnTo>
                <a:lnTo>
                  <a:pt x="563" y="11"/>
                </a:lnTo>
                <a:lnTo>
                  <a:pt x="649" y="0"/>
                </a:lnTo>
                <a:lnTo>
                  <a:pt x="734" y="19"/>
                </a:lnTo>
                <a:lnTo>
                  <a:pt x="762" y="76"/>
                </a:lnTo>
                <a:lnTo>
                  <a:pt x="789" y="133"/>
                </a:lnTo>
                <a:lnTo>
                  <a:pt x="804" y="189"/>
                </a:lnTo>
                <a:lnTo>
                  <a:pt x="818" y="245"/>
                </a:lnTo>
                <a:lnTo>
                  <a:pt x="832" y="284"/>
                </a:lnTo>
                <a:lnTo>
                  <a:pt x="846" y="341"/>
                </a:lnTo>
                <a:lnTo>
                  <a:pt x="861" y="397"/>
                </a:lnTo>
                <a:lnTo>
                  <a:pt x="918" y="484"/>
                </a:lnTo>
                <a:lnTo>
                  <a:pt x="939" y="540"/>
                </a:lnTo>
                <a:lnTo>
                  <a:pt x="1038" y="617"/>
                </a:lnTo>
                <a:lnTo>
                  <a:pt x="1121" y="665"/>
                </a:lnTo>
                <a:lnTo>
                  <a:pt x="1253" y="678"/>
                </a:lnTo>
                <a:lnTo>
                  <a:pt x="1448" y="707"/>
                </a:lnTo>
                <a:lnTo>
                  <a:pt x="1609" y="727"/>
                </a:lnTo>
                <a:lnTo>
                  <a:pt x="1673" y="742"/>
                </a:lnTo>
                <a:lnTo>
                  <a:pt x="1721" y="776"/>
                </a:lnTo>
                <a:lnTo>
                  <a:pt x="1751" y="838"/>
                </a:lnTo>
              </a:path>
            </a:pathLst>
          </a:custGeom>
          <a:solidFill>
            <a:srgbClr val="99FF33"/>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12" name="Line 8">
            <a:extLst>
              <a:ext uri="{FF2B5EF4-FFF2-40B4-BE49-F238E27FC236}">
                <a16:creationId xmlns:a16="http://schemas.microsoft.com/office/drawing/2014/main" id="{F4354DAC-149D-40C0-BA02-5FE4A7D1A44C}"/>
              </a:ext>
            </a:extLst>
          </p:cNvPr>
          <p:cNvSpPr>
            <a:spLocks noChangeShapeType="1"/>
          </p:cNvSpPr>
          <p:nvPr/>
        </p:nvSpPr>
        <p:spPr bwMode="auto">
          <a:xfrm>
            <a:off x="3895272" y="2278519"/>
            <a:ext cx="3175" cy="3103563"/>
          </a:xfrm>
          <a:prstGeom prst="line">
            <a:avLst/>
          </a:prstGeom>
          <a:noFill/>
          <a:ln w="50800">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13" name="Rectangle 9">
            <a:extLst>
              <a:ext uri="{FF2B5EF4-FFF2-40B4-BE49-F238E27FC236}">
                <a16:creationId xmlns:a16="http://schemas.microsoft.com/office/drawing/2014/main" id="{EB5BC6F7-8B6B-4597-88A0-07FD4911DDB1}"/>
              </a:ext>
            </a:extLst>
          </p:cNvPr>
          <p:cNvSpPr>
            <a:spLocks noChangeArrowheads="1"/>
          </p:cNvSpPr>
          <p:nvPr/>
        </p:nvSpPr>
        <p:spPr bwMode="auto">
          <a:xfrm rot="16200000">
            <a:off x="-624340" y="3692982"/>
            <a:ext cx="2174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Speak Pro" panose="020F0502020204030204"/>
                <a:ea typeface="+mn-ea"/>
                <a:cs typeface="+mn-cs"/>
              </a:rPr>
              <a:t>Design Changes</a:t>
            </a:r>
          </a:p>
        </p:txBody>
      </p:sp>
      <p:sp>
        <p:nvSpPr>
          <p:cNvPr id="14" name="Rectangle 10">
            <a:extLst>
              <a:ext uri="{FF2B5EF4-FFF2-40B4-BE49-F238E27FC236}">
                <a16:creationId xmlns:a16="http://schemas.microsoft.com/office/drawing/2014/main" id="{6F3C5363-BF6B-4088-8860-11EFB4D0750B}"/>
              </a:ext>
            </a:extLst>
          </p:cNvPr>
          <p:cNvSpPr>
            <a:spLocks noChangeArrowheads="1"/>
          </p:cNvSpPr>
          <p:nvPr/>
        </p:nvSpPr>
        <p:spPr bwMode="auto">
          <a:xfrm>
            <a:off x="1863273" y="5569180"/>
            <a:ext cx="776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Speak Pro" panose="020F0502020204030204"/>
                <a:ea typeface="+mn-ea"/>
                <a:cs typeface="+mn-cs"/>
              </a:rPr>
              <a:t>Time</a:t>
            </a:r>
          </a:p>
        </p:txBody>
      </p:sp>
      <p:sp>
        <p:nvSpPr>
          <p:cNvPr id="15" name="Rectangle 11">
            <a:extLst>
              <a:ext uri="{FF2B5EF4-FFF2-40B4-BE49-F238E27FC236}">
                <a16:creationId xmlns:a16="http://schemas.microsoft.com/office/drawing/2014/main" id="{DD67C88C-7CE7-4CCE-97A0-6F718924FC72}"/>
              </a:ext>
            </a:extLst>
          </p:cNvPr>
          <p:cNvSpPr>
            <a:spLocks noChangeArrowheads="1"/>
          </p:cNvSpPr>
          <p:nvPr/>
        </p:nvSpPr>
        <p:spPr bwMode="auto">
          <a:xfrm>
            <a:off x="3892097" y="2283282"/>
            <a:ext cx="1663700" cy="409575"/>
          </a:xfrm>
          <a:prstGeom prst="rect">
            <a:avLst/>
          </a:prstGeom>
          <a:solidFill>
            <a:schemeClr val="bg1"/>
          </a:solidFill>
          <a:ln w="12700">
            <a:solidFill>
              <a:srgbClr val="000066"/>
            </a:solidFill>
            <a:miter lim="800000"/>
            <a:headEnd/>
            <a:tailEnd/>
          </a:ln>
          <a:effectLst>
            <a:outerShdw dist="107763" dir="2700000" algn="ctr" rotWithShape="0">
              <a:srgbClr val="000066"/>
            </a:outerShdw>
          </a:effectLst>
        </p:spPr>
        <p:txBody>
          <a:bodyPr wrap="none" lIns="92075" tIns="46038" rIns="92075" bIns="46038">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a:ln>
                  <a:noFill/>
                </a:ln>
                <a:solidFill>
                  <a:srgbClr val="000066"/>
                </a:solidFill>
                <a:effectLst/>
                <a:uLnTx/>
                <a:uFillTx/>
                <a:latin typeface="Speak Pro" panose="020F0502020204030204"/>
                <a:ea typeface="+mn-ea"/>
                <a:cs typeface="+mn-cs"/>
              </a:rPr>
              <a:t>1st Product</a:t>
            </a:r>
            <a:r>
              <a:rPr kumimoji="0" lang="en-US" altLang="en-US" sz="2000" b="0" i="0" u="none" strike="noStrike" kern="1200" cap="none" spc="0" normalizeH="0" baseline="0" noProof="0">
                <a:ln>
                  <a:noFill/>
                </a:ln>
                <a:solidFill>
                  <a:srgbClr val="000000"/>
                </a:solidFill>
                <a:effectLst/>
                <a:uLnTx/>
                <a:uFillTx/>
                <a:latin typeface="Speak Pro" panose="020F0502020204030204"/>
                <a:ea typeface="+mn-ea"/>
                <a:cs typeface="+mn-cs"/>
              </a:rPr>
              <a:t> </a:t>
            </a:r>
          </a:p>
        </p:txBody>
      </p:sp>
      <p:sp>
        <p:nvSpPr>
          <p:cNvPr id="16" name="Rectangle 12">
            <a:extLst>
              <a:ext uri="{FF2B5EF4-FFF2-40B4-BE49-F238E27FC236}">
                <a16:creationId xmlns:a16="http://schemas.microsoft.com/office/drawing/2014/main" id="{3D0B53CB-CCDA-4766-A430-899F0E4124F9}"/>
              </a:ext>
            </a:extLst>
          </p:cNvPr>
          <p:cNvSpPr>
            <a:spLocks noChangeArrowheads="1"/>
          </p:cNvSpPr>
          <p:nvPr/>
        </p:nvSpPr>
        <p:spPr bwMode="auto">
          <a:xfrm>
            <a:off x="1069522" y="3224669"/>
            <a:ext cx="901700" cy="714375"/>
          </a:xfrm>
          <a:prstGeom prst="rect">
            <a:avLst/>
          </a:prstGeom>
          <a:solidFill>
            <a:schemeClr val="bg1"/>
          </a:solidFill>
          <a:ln w="12700">
            <a:solidFill>
              <a:srgbClr val="006600"/>
            </a:solidFill>
            <a:miter lim="800000"/>
            <a:headEnd/>
            <a:tailEnd/>
          </a:ln>
          <a:effectLst>
            <a:outerShdw dist="107763" dir="2700000" algn="ctr" rotWithShape="0">
              <a:srgbClr val="003300"/>
            </a:outerShdw>
          </a:effectLst>
        </p:spPr>
        <p:txBody>
          <a:bodyPr wrap="none" lIns="92075" tIns="46038" rIns="92075" bIns="46038">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Speak Pro" panose="020F0502020204030204"/>
                <a:ea typeface="+mn-ea"/>
                <a:cs typeface="+mn-cs"/>
              </a:rPr>
              <a:t>Using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Speak Pro" panose="020F0502020204030204"/>
                <a:ea typeface="+mn-ea"/>
                <a:cs typeface="+mn-cs"/>
              </a:rPr>
              <a:t>QFD</a:t>
            </a:r>
          </a:p>
        </p:txBody>
      </p:sp>
      <p:sp>
        <p:nvSpPr>
          <p:cNvPr id="17" name="Rectangle 13">
            <a:extLst>
              <a:ext uri="{FF2B5EF4-FFF2-40B4-BE49-F238E27FC236}">
                <a16:creationId xmlns:a16="http://schemas.microsoft.com/office/drawing/2014/main" id="{A4211D02-436A-4672-9335-94582152D9CE}"/>
              </a:ext>
            </a:extLst>
          </p:cNvPr>
          <p:cNvSpPr>
            <a:spLocks noChangeArrowheads="1"/>
          </p:cNvSpPr>
          <p:nvPr/>
        </p:nvSpPr>
        <p:spPr bwMode="auto">
          <a:xfrm>
            <a:off x="4769985" y="3534232"/>
            <a:ext cx="733425" cy="714375"/>
          </a:xfrm>
          <a:prstGeom prst="rect">
            <a:avLst/>
          </a:prstGeom>
          <a:solidFill>
            <a:schemeClr val="bg1"/>
          </a:solidFill>
          <a:ln w="12700">
            <a:solidFill>
              <a:schemeClr val="hlink"/>
            </a:solidFill>
            <a:miter lim="800000"/>
            <a:headEnd/>
            <a:tailEnd/>
          </a:ln>
          <a:effectLst>
            <a:outerShdw dist="107763" dir="2700000" algn="ctr" rotWithShape="0">
              <a:srgbClr val="CC3300"/>
            </a:outerShdw>
          </a:effectLst>
        </p:spPr>
        <p:txBody>
          <a:bodyPr wrap="none" lIns="92075" tIns="46038" rIns="92075" bIns="46038">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Speak Pro" panose="020F0502020204030204"/>
                <a:ea typeface="+mn-ea"/>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Speak Pro" panose="020F0502020204030204"/>
                <a:ea typeface="+mn-ea"/>
                <a:cs typeface="+mn-cs"/>
              </a:rPr>
              <a:t>QFD</a:t>
            </a:r>
          </a:p>
        </p:txBody>
      </p:sp>
      <p:sp>
        <p:nvSpPr>
          <p:cNvPr id="18" name="Rectangle 14">
            <a:extLst>
              <a:ext uri="{FF2B5EF4-FFF2-40B4-BE49-F238E27FC236}">
                <a16:creationId xmlns:a16="http://schemas.microsoft.com/office/drawing/2014/main" id="{71841E5D-5C63-41AE-8BFB-E6C1FDCA63E0}"/>
              </a:ext>
            </a:extLst>
          </p:cNvPr>
          <p:cNvSpPr>
            <a:spLocks noChangeArrowheads="1"/>
          </p:cNvSpPr>
          <p:nvPr/>
        </p:nvSpPr>
        <p:spPr bwMode="auto">
          <a:xfrm>
            <a:off x="2921227" y="5814335"/>
            <a:ext cx="6192837" cy="469900"/>
          </a:xfrm>
          <a:prstGeom prst="rect">
            <a:avLst/>
          </a:prstGeom>
          <a:solidFill>
            <a:schemeClr val="bg1"/>
          </a:solidFill>
          <a:ln w="12700">
            <a:solidFill>
              <a:srgbClr val="0000FF"/>
            </a:solidFill>
            <a:miter lim="800000"/>
            <a:headEnd/>
            <a:tailEnd/>
          </a:ln>
          <a:effectLst>
            <a:outerShdw dist="107763" dir="2700000" algn="ctr" rotWithShape="0">
              <a:srgbClr val="000066"/>
            </a:outerShdw>
          </a:effectLst>
        </p:spPr>
        <p:txBody>
          <a:bodyPr wrap="none" lIns="92075" tIns="46038" rIns="92075" bIns="46038">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srgbClr val="990000"/>
                </a:solidFill>
                <a:effectLst/>
                <a:uLnTx/>
                <a:uFillTx/>
                <a:latin typeface="Speak Pro" panose="020F0502020204030204"/>
                <a:ea typeface="+mn-ea"/>
                <a:cs typeface="+mn-cs"/>
              </a:rPr>
              <a:t>QFD Can Reduce Startup Time and Costs</a:t>
            </a:r>
          </a:p>
        </p:txBody>
      </p:sp>
      <p:sp>
        <p:nvSpPr>
          <p:cNvPr id="19" name="Rectangle 16">
            <a:extLst>
              <a:ext uri="{FF2B5EF4-FFF2-40B4-BE49-F238E27FC236}">
                <a16:creationId xmlns:a16="http://schemas.microsoft.com/office/drawing/2014/main" id="{D7D6FC73-FF3D-4EB9-896E-0119A979EEC7}"/>
              </a:ext>
            </a:extLst>
          </p:cNvPr>
          <p:cNvSpPr>
            <a:spLocks noChangeArrowheads="1"/>
          </p:cNvSpPr>
          <p:nvPr/>
        </p:nvSpPr>
        <p:spPr bwMode="auto">
          <a:xfrm>
            <a:off x="1779135" y="3162757"/>
            <a:ext cx="282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Speak Pro" panose="020F0502020204030204"/>
                <a:ea typeface="+mn-ea"/>
                <a:cs typeface="+mn-cs"/>
              </a:rPr>
              <a:t>*</a:t>
            </a:r>
          </a:p>
        </p:txBody>
      </p:sp>
      <p:pic>
        <p:nvPicPr>
          <p:cNvPr id="21" name="Picture 4" descr="Chart&#10;&#10;Description automatically generated">
            <a:extLst>
              <a:ext uri="{FF2B5EF4-FFF2-40B4-BE49-F238E27FC236}">
                <a16:creationId xmlns:a16="http://schemas.microsoft.com/office/drawing/2014/main" id="{57A5CBFC-DD4C-4EAF-A99D-4D087629A83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02010" y="113642"/>
            <a:ext cx="5130782" cy="3168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196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1026">
            <a:extLst>
              <a:ext uri="{FF2B5EF4-FFF2-40B4-BE49-F238E27FC236}">
                <a16:creationId xmlns:a16="http://schemas.microsoft.com/office/drawing/2014/main" id="{F744A3F9-1ACF-41B0-B29B-F1AF5F1923AE}"/>
              </a:ext>
            </a:extLst>
          </p:cNvPr>
          <p:cNvSpPr>
            <a:spLocks noGrp="1" noChangeArrowheads="1"/>
          </p:cNvSpPr>
          <p:nvPr>
            <p:ph type="title"/>
          </p:nvPr>
        </p:nvSpPr>
        <p:spPr>
          <a:xfrm>
            <a:off x="119063" y="41494"/>
            <a:ext cx="10058400" cy="823233"/>
          </a:xfrm>
        </p:spPr>
        <p:txBody>
          <a:bodyPr/>
          <a:lstStyle/>
          <a:p>
            <a:r>
              <a:rPr lang="en-US" altLang="en-US" dirty="0">
                <a:latin typeface="+mn-lt"/>
              </a:rPr>
              <a:t>Quality Functional Deployment</a:t>
            </a:r>
          </a:p>
        </p:txBody>
      </p:sp>
      <p:sp>
        <p:nvSpPr>
          <p:cNvPr id="248835" name="Rectangle 1027">
            <a:extLst>
              <a:ext uri="{FF2B5EF4-FFF2-40B4-BE49-F238E27FC236}">
                <a16:creationId xmlns:a16="http://schemas.microsoft.com/office/drawing/2014/main" id="{5E23D2AC-4FCA-4466-9E86-EBF954AA8BE9}"/>
              </a:ext>
            </a:extLst>
          </p:cNvPr>
          <p:cNvSpPr>
            <a:spLocks noChangeArrowheads="1"/>
          </p:cNvSpPr>
          <p:nvPr/>
        </p:nvSpPr>
        <p:spPr bwMode="auto">
          <a:xfrm>
            <a:off x="4467225" y="5099051"/>
            <a:ext cx="2998788" cy="276225"/>
          </a:xfrm>
          <a:prstGeom prst="rect">
            <a:avLst/>
          </a:prstGeom>
          <a:solidFill>
            <a:srgbClr val="FFFF66"/>
          </a:solidFill>
          <a:ln>
            <a:noFill/>
          </a:ln>
          <a:effectLst/>
          <a:extLst>
            <a:ext uri="{91240B29-F687-4F45-9708-019B960494DF}">
              <a14:hiddenLine xmlns:a14="http://schemas.microsoft.com/office/drawing/2010/main" w="12700">
                <a:solidFill>
                  <a:srgbClr val="9933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836" name="Rectangle 1028">
            <a:extLst>
              <a:ext uri="{FF2B5EF4-FFF2-40B4-BE49-F238E27FC236}">
                <a16:creationId xmlns:a16="http://schemas.microsoft.com/office/drawing/2014/main" id="{DCCDAC11-EEE3-464E-809B-5CA9867326A5}"/>
              </a:ext>
            </a:extLst>
          </p:cNvPr>
          <p:cNvSpPr>
            <a:spLocks noChangeArrowheads="1"/>
          </p:cNvSpPr>
          <p:nvPr/>
        </p:nvSpPr>
        <p:spPr bwMode="auto">
          <a:xfrm>
            <a:off x="4481514" y="2020889"/>
            <a:ext cx="2998787" cy="884237"/>
          </a:xfrm>
          <a:prstGeom prst="rect">
            <a:avLst/>
          </a:prstGeom>
          <a:solidFill>
            <a:srgbClr val="FFFF66"/>
          </a:solidFill>
          <a:ln>
            <a:noFill/>
          </a:ln>
          <a:effectLst/>
          <a:extLst>
            <a:ext uri="{91240B29-F687-4F45-9708-019B960494DF}">
              <a14:hiddenLine xmlns:a14="http://schemas.microsoft.com/office/drawing/2010/main" w="12700">
                <a:solidFill>
                  <a:srgbClr val="9933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837" name="Rectangle 1029">
            <a:extLst>
              <a:ext uri="{FF2B5EF4-FFF2-40B4-BE49-F238E27FC236}">
                <a16:creationId xmlns:a16="http://schemas.microsoft.com/office/drawing/2014/main" id="{69821B8F-9621-41DE-9396-6B82CE51FE58}"/>
              </a:ext>
            </a:extLst>
          </p:cNvPr>
          <p:cNvSpPr>
            <a:spLocks noChangeArrowheads="1"/>
          </p:cNvSpPr>
          <p:nvPr/>
        </p:nvSpPr>
        <p:spPr bwMode="auto">
          <a:xfrm>
            <a:off x="2562225" y="2822576"/>
            <a:ext cx="5219700" cy="1711325"/>
          </a:xfrm>
          <a:prstGeom prst="rect">
            <a:avLst/>
          </a:prstGeom>
          <a:solidFill>
            <a:srgbClr val="FFFF66"/>
          </a:solidFill>
          <a:ln>
            <a:noFill/>
          </a:ln>
          <a:effectLst/>
          <a:extLst>
            <a:ext uri="{91240B29-F687-4F45-9708-019B960494DF}">
              <a14:hiddenLine xmlns:a14="http://schemas.microsoft.com/office/drawing/2010/main" w="12700">
                <a:solidFill>
                  <a:srgbClr val="9933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838" name="Line 1030">
            <a:extLst>
              <a:ext uri="{FF2B5EF4-FFF2-40B4-BE49-F238E27FC236}">
                <a16:creationId xmlns:a16="http://schemas.microsoft.com/office/drawing/2014/main" id="{7CB59CFB-BF6F-4C2B-A5A6-5A4D9957BD98}"/>
              </a:ext>
            </a:extLst>
          </p:cNvPr>
          <p:cNvSpPr>
            <a:spLocks noChangeShapeType="1"/>
          </p:cNvSpPr>
          <p:nvPr/>
        </p:nvSpPr>
        <p:spPr bwMode="auto">
          <a:xfrm flipV="1">
            <a:off x="4457701" y="977901"/>
            <a:ext cx="1501775" cy="815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839" name="Line 1031">
            <a:extLst>
              <a:ext uri="{FF2B5EF4-FFF2-40B4-BE49-F238E27FC236}">
                <a16:creationId xmlns:a16="http://schemas.microsoft.com/office/drawing/2014/main" id="{8A466A11-7702-4457-9911-7975CA339019}"/>
              </a:ext>
            </a:extLst>
          </p:cNvPr>
          <p:cNvSpPr>
            <a:spLocks noChangeShapeType="1"/>
          </p:cNvSpPr>
          <p:nvPr/>
        </p:nvSpPr>
        <p:spPr bwMode="auto">
          <a:xfrm flipH="1" flipV="1">
            <a:off x="5959476" y="977900"/>
            <a:ext cx="1528763" cy="8143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840" name="Rectangle 1032">
            <a:extLst>
              <a:ext uri="{FF2B5EF4-FFF2-40B4-BE49-F238E27FC236}">
                <a16:creationId xmlns:a16="http://schemas.microsoft.com/office/drawing/2014/main" id="{D2EA60C8-5EFF-4DA8-8711-A295519045CB}"/>
              </a:ext>
            </a:extLst>
          </p:cNvPr>
          <p:cNvSpPr>
            <a:spLocks noChangeArrowheads="1"/>
          </p:cNvSpPr>
          <p:nvPr/>
        </p:nvSpPr>
        <p:spPr bwMode="auto">
          <a:xfrm>
            <a:off x="2546350" y="2814639"/>
            <a:ext cx="5214938" cy="17303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grpSp>
        <p:nvGrpSpPr>
          <p:cNvPr id="248841" name="Group 1033">
            <a:extLst>
              <a:ext uri="{FF2B5EF4-FFF2-40B4-BE49-F238E27FC236}">
                <a16:creationId xmlns:a16="http://schemas.microsoft.com/office/drawing/2014/main" id="{47E0329F-369B-4974-BF3F-40007DCE0A5A}"/>
              </a:ext>
            </a:extLst>
          </p:cNvPr>
          <p:cNvGrpSpPr>
            <a:grpSpLocks/>
          </p:cNvGrpSpPr>
          <p:nvPr/>
        </p:nvGrpSpPr>
        <p:grpSpPr bwMode="auto">
          <a:xfrm>
            <a:off x="2540001" y="3046414"/>
            <a:ext cx="5216525" cy="1258887"/>
            <a:chOff x="756" y="2216"/>
            <a:chExt cx="3379" cy="815"/>
          </a:xfrm>
        </p:grpSpPr>
        <p:sp>
          <p:nvSpPr>
            <p:cNvPr id="248842" name="Line 1034">
              <a:extLst>
                <a:ext uri="{FF2B5EF4-FFF2-40B4-BE49-F238E27FC236}">
                  <a16:creationId xmlns:a16="http://schemas.microsoft.com/office/drawing/2014/main" id="{E9D701B6-3E63-46E6-BA0E-53666D5B1FFF}"/>
                </a:ext>
              </a:extLst>
            </p:cNvPr>
            <p:cNvSpPr>
              <a:spLocks noChangeShapeType="1"/>
            </p:cNvSpPr>
            <p:nvPr/>
          </p:nvSpPr>
          <p:spPr bwMode="auto">
            <a:xfrm>
              <a:off x="756" y="3031"/>
              <a:ext cx="337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843" name="Line 1035">
              <a:extLst>
                <a:ext uri="{FF2B5EF4-FFF2-40B4-BE49-F238E27FC236}">
                  <a16:creationId xmlns:a16="http://schemas.microsoft.com/office/drawing/2014/main" id="{839C7188-0D6A-4D61-97BF-F2E86B6EEFED}"/>
                </a:ext>
              </a:extLst>
            </p:cNvPr>
            <p:cNvSpPr>
              <a:spLocks noChangeShapeType="1"/>
            </p:cNvSpPr>
            <p:nvPr/>
          </p:nvSpPr>
          <p:spPr bwMode="auto">
            <a:xfrm>
              <a:off x="756" y="2866"/>
              <a:ext cx="337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844" name="Line 1036">
              <a:extLst>
                <a:ext uri="{FF2B5EF4-FFF2-40B4-BE49-F238E27FC236}">
                  <a16:creationId xmlns:a16="http://schemas.microsoft.com/office/drawing/2014/main" id="{D6D71F39-8FFD-4358-9921-4CADB4162EAC}"/>
                </a:ext>
              </a:extLst>
            </p:cNvPr>
            <p:cNvSpPr>
              <a:spLocks noChangeShapeType="1"/>
            </p:cNvSpPr>
            <p:nvPr/>
          </p:nvSpPr>
          <p:spPr bwMode="auto">
            <a:xfrm>
              <a:off x="756" y="2701"/>
              <a:ext cx="337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845" name="Line 1037">
              <a:extLst>
                <a:ext uri="{FF2B5EF4-FFF2-40B4-BE49-F238E27FC236}">
                  <a16:creationId xmlns:a16="http://schemas.microsoft.com/office/drawing/2014/main" id="{E487C2F1-DA68-4E27-A53B-78735D645C3E}"/>
                </a:ext>
              </a:extLst>
            </p:cNvPr>
            <p:cNvSpPr>
              <a:spLocks noChangeShapeType="1"/>
            </p:cNvSpPr>
            <p:nvPr/>
          </p:nvSpPr>
          <p:spPr bwMode="auto">
            <a:xfrm>
              <a:off x="756" y="2542"/>
              <a:ext cx="337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846" name="Line 1038">
              <a:extLst>
                <a:ext uri="{FF2B5EF4-FFF2-40B4-BE49-F238E27FC236}">
                  <a16:creationId xmlns:a16="http://schemas.microsoft.com/office/drawing/2014/main" id="{759B4125-0A5F-4661-8F9F-EAE1C0D5E12A}"/>
                </a:ext>
              </a:extLst>
            </p:cNvPr>
            <p:cNvSpPr>
              <a:spLocks noChangeShapeType="1"/>
            </p:cNvSpPr>
            <p:nvPr/>
          </p:nvSpPr>
          <p:spPr bwMode="auto">
            <a:xfrm>
              <a:off x="756" y="2377"/>
              <a:ext cx="337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847" name="Line 1039">
              <a:extLst>
                <a:ext uri="{FF2B5EF4-FFF2-40B4-BE49-F238E27FC236}">
                  <a16:creationId xmlns:a16="http://schemas.microsoft.com/office/drawing/2014/main" id="{BDD15E20-40ED-4CC4-8EA7-5B6358B0C1B9}"/>
                </a:ext>
              </a:extLst>
            </p:cNvPr>
            <p:cNvSpPr>
              <a:spLocks noChangeShapeType="1"/>
            </p:cNvSpPr>
            <p:nvPr/>
          </p:nvSpPr>
          <p:spPr bwMode="auto">
            <a:xfrm>
              <a:off x="756" y="2216"/>
              <a:ext cx="337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grpSp>
      <p:sp>
        <p:nvSpPr>
          <p:cNvPr id="248848" name="Line 1040">
            <a:extLst>
              <a:ext uri="{FF2B5EF4-FFF2-40B4-BE49-F238E27FC236}">
                <a16:creationId xmlns:a16="http://schemas.microsoft.com/office/drawing/2014/main" id="{8B415DEA-1E9A-4F4E-9C80-40BF2382936F}"/>
              </a:ext>
            </a:extLst>
          </p:cNvPr>
          <p:cNvSpPr>
            <a:spLocks noChangeShapeType="1"/>
          </p:cNvSpPr>
          <p:nvPr/>
        </p:nvSpPr>
        <p:spPr bwMode="auto">
          <a:xfrm flipV="1">
            <a:off x="4886325" y="1100138"/>
            <a:ext cx="1277938" cy="6921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849" name="Line 1041">
            <a:extLst>
              <a:ext uri="{FF2B5EF4-FFF2-40B4-BE49-F238E27FC236}">
                <a16:creationId xmlns:a16="http://schemas.microsoft.com/office/drawing/2014/main" id="{AE572029-9924-4CCB-BE23-F02448B753CB}"/>
              </a:ext>
            </a:extLst>
          </p:cNvPr>
          <p:cNvSpPr>
            <a:spLocks noChangeShapeType="1"/>
          </p:cNvSpPr>
          <p:nvPr/>
        </p:nvSpPr>
        <p:spPr bwMode="auto">
          <a:xfrm flipV="1">
            <a:off x="5311775" y="1208088"/>
            <a:ext cx="1074738" cy="584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850" name="Line 1042">
            <a:extLst>
              <a:ext uri="{FF2B5EF4-FFF2-40B4-BE49-F238E27FC236}">
                <a16:creationId xmlns:a16="http://schemas.microsoft.com/office/drawing/2014/main" id="{8EF8D921-343D-4387-9509-AE72E4436E62}"/>
              </a:ext>
            </a:extLst>
          </p:cNvPr>
          <p:cNvSpPr>
            <a:spLocks noChangeShapeType="1"/>
          </p:cNvSpPr>
          <p:nvPr/>
        </p:nvSpPr>
        <p:spPr bwMode="auto">
          <a:xfrm flipV="1">
            <a:off x="5748339" y="1331914"/>
            <a:ext cx="852487" cy="460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851" name="Line 1043">
            <a:extLst>
              <a:ext uri="{FF2B5EF4-FFF2-40B4-BE49-F238E27FC236}">
                <a16:creationId xmlns:a16="http://schemas.microsoft.com/office/drawing/2014/main" id="{7DBD5C4B-2B4B-4D1F-8A63-39D35BB4C6A0}"/>
              </a:ext>
            </a:extLst>
          </p:cNvPr>
          <p:cNvSpPr>
            <a:spLocks noChangeShapeType="1"/>
          </p:cNvSpPr>
          <p:nvPr/>
        </p:nvSpPr>
        <p:spPr bwMode="auto">
          <a:xfrm flipV="1">
            <a:off x="6154739" y="1436688"/>
            <a:ext cx="657225" cy="355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852" name="Line 1044">
            <a:extLst>
              <a:ext uri="{FF2B5EF4-FFF2-40B4-BE49-F238E27FC236}">
                <a16:creationId xmlns:a16="http://schemas.microsoft.com/office/drawing/2014/main" id="{EA8DFB3B-97AE-4271-B9FB-5AEC597B3034}"/>
              </a:ext>
            </a:extLst>
          </p:cNvPr>
          <p:cNvSpPr>
            <a:spLocks noChangeShapeType="1"/>
          </p:cNvSpPr>
          <p:nvPr/>
        </p:nvSpPr>
        <p:spPr bwMode="auto">
          <a:xfrm flipV="1">
            <a:off x="6629401" y="1563688"/>
            <a:ext cx="417513" cy="228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853" name="Line 1045">
            <a:extLst>
              <a:ext uri="{FF2B5EF4-FFF2-40B4-BE49-F238E27FC236}">
                <a16:creationId xmlns:a16="http://schemas.microsoft.com/office/drawing/2014/main" id="{CD7937FD-69AF-4643-98C4-D819049C7D01}"/>
              </a:ext>
            </a:extLst>
          </p:cNvPr>
          <p:cNvSpPr>
            <a:spLocks noChangeShapeType="1"/>
          </p:cNvSpPr>
          <p:nvPr/>
        </p:nvSpPr>
        <p:spPr bwMode="auto">
          <a:xfrm flipV="1">
            <a:off x="7064376" y="1681164"/>
            <a:ext cx="206375" cy="1111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854" name="Line 1046">
            <a:extLst>
              <a:ext uri="{FF2B5EF4-FFF2-40B4-BE49-F238E27FC236}">
                <a16:creationId xmlns:a16="http://schemas.microsoft.com/office/drawing/2014/main" id="{5B1BA3A8-0B9D-4B91-AE6C-B5C71FD7155B}"/>
              </a:ext>
            </a:extLst>
          </p:cNvPr>
          <p:cNvSpPr>
            <a:spLocks noChangeShapeType="1"/>
          </p:cNvSpPr>
          <p:nvPr/>
        </p:nvSpPr>
        <p:spPr bwMode="auto">
          <a:xfrm flipH="1" flipV="1">
            <a:off x="5738813" y="1093788"/>
            <a:ext cx="1314450" cy="6985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855" name="Line 1047">
            <a:extLst>
              <a:ext uri="{FF2B5EF4-FFF2-40B4-BE49-F238E27FC236}">
                <a16:creationId xmlns:a16="http://schemas.microsoft.com/office/drawing/2014/main" id="{3611B39A-DCCB-4F59-82C3-E68348C0DEC5}"/>
              </a:ext>
            </a:extLst>
          </p:cNvPr>
          <p:cNvSpPr>
            <a:spLocks noChangeShapeType="1"/>
          </p:cNvSpPr>
          <p:nvPr/>
        </p:nvSpPr>
        <p:spPr bwMode="auto">
          <a:xfrm flipH="1" flipV="1">
            <a:off x="5534026" y="1217614"/>
            <a:ext cx="1084263" cy="5746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856" name="Line 1048">
            <a:extLst>
              <a:ext uri="{FF2B5EF4-FFF2-40B4-BE49-F238E27FC236}">
                <a16:creationId xmlns:a16="http://schemas.microsoft.com/office/drawing/2014/main" id="{AE486C79-9030-4AF7-81A5-31F77E8A3F8C}"/>
              </a:ext>
            </a:extLst>
          </p:cNvPr>
          <p:cNvSpPr>
            <a:spLocks noChangeShapeType="1"/>
          </p:cNvSpPr>
          <p:nvPr/>
        </p:nvSpPr>
        <p:spPr bwMode="auto">
          <a:xfrm flipH="1" flipV="1">
            <a:off x="5316539" y="1339850"/>
            <a:ext cx="858837" cy="4524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857" name="Line 1049">
            <a:extLst>
              <a:ext uri="{FF2B5EF4-FFF2-40B4-BE49-F238E27FC236}">
                <a16:creationId xmlns:a16="http://schemas.microsoft.com/office/drawing/2014/main" id="{D2472F64-9410-42B4-A728-C83E6AE319E2}"/>
              </a:ext>
            </a:extLst>
          </p:cNvPr>
          <p:cNvSpPr>
            <a:spLocks noChangeShapeType="1"/>
          </p:cNvSpPr>
          <p:nvPr/>
        </p:nvSpPr>
        <p:spPr bwMode="auto">
          <a:xfrm flipH="1" flipV="1">
            <a:off x="5105400" y="1450976"/>
            <a:ext cx="642938" cy="3413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858" name="Line 1050">
            <a:extLst>
              <a:ext uri="{FF2B5EF4-FFF2-40B4-BE49-F238E27FC236}">
                <a16:creationId xmlns:a16="http://schemas.microsoft.com/office/drawing/2014/main" id="{95D4B664-D228-4AAE-B359-EFD7C89E6334}"/>
              </a:ext>
            </a:extLst>
          </p:cNvPr>
          <p:cNvSpPr>
            <a:spLocks noChangeShapeType="1"/>
          </p:cNvSpPr>
          <p:nvPr/>
        </p:nvSpPr>
        <p:spPr bwMode="auto">
          <a:xfrm flipH="1" flipV="1">
            <a:off x="4905375" y="1574800"/>
            <a:ext cx="407988" cy="2174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859" name="Line 1051">
            <a:extLst>
              <a:ext uri="{FF2B5EF4-FFF2-40B4-BE49-F238E27FC236}">
                <a16:creationId xmlns:a16="http://schemas.microsoft.com/office/drawing/2014/main" id="{99F163B9-1B44-4D2E-A533-5A396F7BC706}"/>
              </a:ext>
            </a:extLst>
          </p:cNvPr>
          <p:cNvSpPr>
            <a:spLocks noChangeShapeType="1"/>
          </p:cNvSpPr>
          <p:nvPr/>
        </p:nvSpPr>
        <p:spPr bwMode="auto">
          <a:xfrm flipH="1" flipV="1">
            <a:off x="4681539" y="1674814"/>
            <a:ext cx="219075" cy="1174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860" name="Oval 1052">
            <a:extLst>
              <a:ext uri="{FF2B5EF4-FFF2-40B4-BE49-F238E27FC236}">
                <a16:creationId xmlns:a16="http://schemas.microsoft.com/office/drawing/2014/main" id="{BA5D480D-A171-40AF-9FDC-CB7C5EC556A4}"/>
              </a:ext>
            </a:extLst>
          </p:cNvPr>
          <p:cNvSpPr>
            <a:spLocks noChangeArrowheads="1"/>
          </p:cNvSpPr>
          <p:nvPr/>
        </p:nvSpPr>
        <p:spPr bwMode="auto">
          <a:xfrm>
            <a:off x="5454651" y="1508125"/>
            <a:ext cx="142875" cy="9683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861" name="Oval 1053">
            <a:extLst>
              <a:ext uri="{FF2B5EF4-FFF2-40B4-BE49-F238E27FC236}">
                <a16:creationId xmlns:a16="http://schemas.microsoft.com/office/drawing/2014/main" id="{1001E21C-7287-4E68-AC18-2BE347F932C3}"/>
              </a:ext>
            </a:extLst>
          </p:cNvPr>
          <p:cNvSpPr>
            <a:spLocks noChangeArrowheads="1"/>
          </p:cNvSpPr>
          <p:nvPr/>
        </p:nvSpPr>
        <p:spPr bwMode="auto">
          <a:xfrm>
            <a:off x="5911850" y="1524001"/>
            <a:ext cx="101600" cy="6667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862" name="Oval 1054">
            <a:extLst>
              <a:ext uri="{FF2B5EF4-FFF2-40B4-BE49-F238E27FC236}">
                <a16:creationId xmlns:a16="http://schemas.microsoft.com/office/drawing/2014/main" id="{BDCBC1C8-73FD-45FA-984E-F55797F3BE26}"/>
              </a:ext>
            </a:extLst>
          </p:cNvPr>
          <p:cNvSpPr>
            <a:spLocks noChangeArrowheads="1"/>
          </p:cNvSpPr>
          <p:nvPr/>
        </p:nvSpPr>
        <p:spPr bwMode="auto">
          <a:xfrm>
            <a:off x="5880100" y="1503364"/>
            <a:ext cx="166688" cy="109537"/>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863" name="Oval 1055">
            <a:extLst>
              <a:ext uri="{FF2B5EF4-FFF2-40B4-BE49-F238E27FC236}">
                <a16:creationId xmlns:a16="http://schemas.microsoft.com/office/drawing/2014/main" id="{BB3F59A6-D778-4FAE-9412-2226280C9890}"/>
              </a:ext>
            </a:extLst>
          </p:cNvPr>
          <p:cNvSpPr>
            <a:spLocks noChangeArrowheads="1"/>
          </p:cNvSpPr>
          <p:nvPr/>
        </p:nvSpPr>
        <p:spPr bwMode="auto">
          <a:xfrm>
            <a:off x="5911850" y="1285875"/>
            <a:ext cx="101600" cy="6508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864" name="Oval 1056">
            <a:extLst>
              <a:ext uri="{FF2B5EF4-FFF2-40B4-BE49-F238E27FC236}">
                <a16:creationId xmlns:a16="http://schemas.microsoft.com/office/drawing/2014/main" id="{42C9C613-AD38-4F2D-9DFA-8FE0E9ED9063}"/>
              </a:ext>
            </a:extLst>
          </p:cNvPr>
          <p:cNvSpPr>
            <a:spLocks noChangeArrowheads="1"/>
          </p:cNvSpPr>
          <p:nvPr/>
        </p:nvSpPr>
        <p:spPr bwMode="auto">
          <a:xfrm>
            <a:off x="5880100" y="1265239"/>
            <a:ext cx="166688" cy="11112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865" name="Line 1057">
            <a:extLst>
              <a:ext uri="{FF2B5EF4-FFF2-40B4-BE49-F238E27FC236}">
                <a16:creationId xmlns:a16="http://schemas.microsoft.com/office/drawing/2014/main" id="{78BACA64-7E9D-486E-A530-A5829F38A0C8}"/>
              </a:ext>
            </a:extLst>
          </p:cNvPr>
          <p:cNvSpPr>
            <a:spLocks noChangeShapeType="1"/>
          </p:cNvSpPr>
          <p:nvPr/>
        </p:nvSpPr>
        <p:spPr bwMode="auto">
          <a:xfrm flipH="1" flipV="1">
            <a:off x="5848351" y="1042989"/>
            <a:ext cx="212725" cy="1111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866" name="Line 1058">
            <a:extLst>
              <a:ext uri="{FF2B5EF4-FFF2-40B4-BE49-F238E27FC236}">
                <a16:creationId xmlns:a16="http://schemas.microsoft.com/office/drawing/2014/main" id="{B2D71AC5-621B-4B2B-B11F-123974DD4065}"/>
              </a:ext>
            </a:extLst>
          </p:cNvPr>
          <p:cNvSpPr>
            <a:spLocks noChangeShapeType="1"/>
          </p:cNvSpPr>
          <p:nvPr/>
        </p:nvSpPr>
        <p:spPr bwMode="auto">
          <a:xfrm flipV="1">
            <a:off x="5859464" y="1042989"/>
            <a:ext cx="217487" cy="1158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867" name="Line 1059">
            <a:extLst>
              <a:ext uri="{FF2B5EF4-FFF2-40B4-BE49-F238E27FC236}">
                <a16:creationId xmlns:a16="http://schemas.microsoft.com/office/drawing/2014/main" id="{F1EA3999-4DDD-4353-A98E-8BE59EF6CD10}"/>
              </a:ext>
            </a:extLst>
          </p:cNvPr>
          <p:cNvSpPr>
            <a:spLocks noChangeShapeType="1"/>
          </p:cNvSpPr>
          <p:nvPr/>
        </p:nvSpPr>
        <p:spPr bwMode="auto">
          <a:xfrm flipH="1" flipV="1">
            <a:off x="4789489" y="1617663"/>
            <a:ext cx="211137" cy="1127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868" name="Line 1060">
            <a:extLst>
              <a:ext uri="{FF2B5EF4-FFF2-40B4-BE49-F238E27FC236}">
                <a16:creationId xmlns:a16="http://schemas.microsoft.com/office/drawing/2014/main" id="{5294C2EE-2D91-4184-A479-87E99FE80837}"/>
              </a:ext>
            </a:extLst>
          </p:cNvPr>
          <p:cNvSpPr>
            <a:spLocks noChangeShapeType="1"/>
          </p:cNvSpPr>
          <p:nvPr/>
        </p:nvSpPr>
        <p:spPr bwMode="auto">
          <a:xfrm flipV="1">
            <a:off x="4799014" y="1617663"/>
            <a:ext cx="219075" cy="1190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869" name="Line 1061">
            <a:extLst>
              <a:ext uri="{FF2B5EF4-FFF2-40B4-BE49-F238E27FC236}">
                <a16:creationId xmlns:a16="http://schemas.microsoft.com/office/drawing/2014/main" id="{B593F4A6-8D96-4231-8DA4-DE84F9FC4608}"/>
              </a:ext>
            </a:extLst>
          </p:cNvPr>
          <p:cNvSpPr>
            <a:spLocks noChangeShapeType="1"/>
          </p:cNvSpPr>
          <p:nvPr/>
        </p:nvSpPr>
        <p:spPr bwMode="auto">
          <a:xfrm flipH="1" flipV="1">
            <a:off x="6716713" y="1493839"/>
            <a:ext cx="222250" cy="1158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870" name="Line 1062">
            <a:extLst>
              <a:ext uri="{FF2B5EF4-FFF2-40B4-BE49-F238E27FC236}">
                <a16:creationId xmlns:a16="http://schemas.microsoft.com/office/drawing/2014/main" id="{33B856CE-1FD9-4302-9031-D76F32F19481}"/>
              </a:ext>
            </a:extLst>
          </p:cNvPr>
          <p:cNvSpPr>
            <a:spLocks noChangeShapeType="1"/>
          </p:cNvSpPr>
          <p:nvPr/>
        </p:nvSpPr>
        <p:spPr bwMode="auto">
          <a:xfrm flipV="1">
            <a:off x="6727826" y="1493839"/>
            <a:ext cx="220663" cy="1158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871" name="Line 1063">
            <a:extLst>
              <a:ext uri="{FF2B5EF4-FFF2-40B4-BE49-F238E27FC236}">
                <a16:creationId xmlns:a16="http://schemas.microsoft.com/office/drawing/2014/main" id="{2492C665-BD2C-4ABB-B33F-8507E9B22469}"/>
              </a:ext>
            </a:extLst>
          </p:cNvPr>
          <p:cNvSpPr>
            <a:spLocks noChangeShapeType="1"/>
          </p:cNvSpPr>
          <p:nvPr/>
        </p:nvSpPr>
        <p:spPr bwMode="auto">
          <a:xfrm flipH="1" flipV="1">
            <a:off x="6070601" y="1609726"/>
            <a:ext cx="200025" cy="1047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872" name="Line 1064">
            <a:extLst>
              <a:ext uri="{FF2B5EF4-FFF2-40B4-BE49-F238E27FC236}">
                <a16:creationId xmlns:a16="http://schemas.microsoft.com/office/drawing/2014/main" id="{8BFE7684-F65A-4B0E-A897-F8614BD677DB}"/>
              </a:ext>
            </a:extLst>
          </p:cNvPr>
          <p:cNvSpPr>
            <a:spLocks noChangeShapeType="1"/>
          </p:cNvSpPr>
          <p:nvPr/>
        </p:nvSpPr>
        <p:spPr bwMode="auto">
          <a:xfrm flipV="1">
            <a:off x="6081713" y="1609725"/>
            <a:ext cx="220662" cy="1158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873" name="Line 1065">
            <a:extLst>
              <a:ext uri="{FF2B5EF4-FFF2-40B4-BE49-F238E27FC236}">
                <a16:creationId xmlns:a16="http://schemas.microsoft.com/office/drawing/2014/main" id="{1F95F64A-97F0-40FD-A6FC-AAC9C7D8C820}"/>
              </a:ext>
            </a:extLst>
          </p:cNvPr>
          <p:cNvSpPr>
            <a:spLocks noChangeShapeType="1"/>
          </p:cNvSpPr>
          <p:nvPr/>
        </p:nvSpPr>
        <p:spPr bwMode="auto">
          <a:xfrm flipH="1" flipV="1">
            <a:off x="5411788" y="1279525"/>
            <a:ext cx="207962" cy="1095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874" name="Line 1066">
            <a:extLst>
              <a:ext uri="{FF2B5EF4-FFF2-40B4-BE49-F238E27FC236}">
                <a16:creationId xmlns:a16="http://schemas.microsoft.com/office/drawing/2014/main" id="{B61C3D4E-962E-44AD-9009-174AF4C07CF2}"/>
              </a:ext>
            </a:extLst>
          </p:cNvPr>
          <p:cNvSpPr>
            <a:spLocks noChangeShapeType="1"/>
          </p:cNvSpPr>
          <p:nvPr/>
        </p:nvSpPr>
        <p:spPr bwMode="auto">
          <a:xfrm flipV="1">
            <a:off x="5400675" y="1265238"/>
            <a:ext cx="196850" cy="1063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875" name="Line 1067">
            <a:extLst>
              <a:ext uri="{FF2B5EF4-FFF2-40B4-BE49-F238E27FC236}">
                <a16:creationId xmlns:a16="http://schemas.microsoft.com/office/drawing/2014/main" id="{53310D5B-4155-4CE3-8904-BFED843E580D}"/>
              </a:ext>
            </a:extLst>
          </p:cNvPr>
          <p:cNvSpPr>
            <a:spLocks noChangeShapeType="1"/>
          </p:cNvSpPr>
          <p:nvPr/>
        </p:nvSpPr>
        <p:spPr bwMode="auto">
          <a:xfrm flipH="1" flipV="1">
            <a:off x="5424488" y="1255714"/>
            <a:ext cx="220662" cy="1158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876" name="Line 1068">
            <a:extLst>
              <a:ext uri="{FF2B5EF4-FFF2-40B4-BE49-F238E27FC236}">
                <a16:creationId xmlns:a16="http://schemas.microsoft.com/office/drawing/2014/main" id="{C2249ECE-1217-4C95-BA81-91059580629B}"/>
              </a:ext>
            </a:extLst>
          </p:cNvPr>
          <p:cNvSpPr>
            <a:spLocks noChangeShapeType="1"/>
          </p:cNvSpPr>
          <p:nvPr/>
        </p:nvSpPr>
        <p:spPr bwMode="auto">
          <a:xfrm flipV="1">
            <a:off x="5411788" y="1279526"/>
            <a:ext cx="220662" cy="1190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877" name="Line 1069">
            <a:extLst>
              <a:ext uri="{FF2B5EF4-FFF2-40B4-BE49-F238E27FC236}">
                <a16:creationId xmlns:a16="http://schemas.microsoft.com/office/drawing/2014/main" id="{FCD59FF6-059F-4ECB-9D6C-E17CC02FA296}"/>
              </a:ext>
            </a:extLst>
          </p:cNvPr>
          <p:cNvSpPr>
            <a:spLocks noChangeShapeType="1"/>
          </p:cNvSpPr>
          <p:nvPr/>
        </p:nvSpPr>
        <p:spPr bwMode="auto">
          <a:xfrm flipH="1" flipV="1">
            <a:off x="5211764" y="1379539"/>
            <a:ext cx="219075" cy="1158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878" name="Line 1070">
            <a:extLst>
              <a:ext uri="{FF2B5EF4-FFF2-40B4-BE49-F238E27FC236}">
                <a16:creationId xmlns:a16="http://schemas.microsoft.com/office/drawing/2014/main" id="{7C208933-876F-45CD-81D1-1A09A90138EC}"/>
              </a:ext>
            </a:extLst>
          </p:cNvPr>
          <p:cNvSpPr>
            <a:spLocks noChangeShapeType="1"/>
          </p:cNvSpPr>
          <p:nvPr/>
        </p:nvSpPr>
        <p:spPr bwMode="auto">
          <a:xfrm flipV="1">
            <a:off x="5222876" y="1379539"/>
            <a:ext cx="220663" cy="1158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879" name="Line 1071">
            <a:extLst>
              <a:ext uri="{FF2B5EF4-FFF2-40B4-BE49-F238E27FC236}">
                <a16:creationId xmlns:a16="http://schemas.microsoft.com/office/drawing/2014/main" id="{0808EC7B-C86F-4B5C-BD51-EBDA34BB054D}"/>
              </a:ext>
            </a:extLst>
          </p:cNvPr>
          <p:cNvSpPr>
            <a:spLocks noChangeShapeType="1"/>
          </p:cNvSpPr>
          <p:nvPr/>
        </p:nvSpPr>
        <p:spPr bwMode="auto">
          <a:xfrm flipH="1" flipV="1">
            <a:off x="5000625" y="1512888"/>
            <a:ext cx="209550" cy="1063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880" name="Line 1072">
            <a:extLst>
              <a:ext uri="{FF2B5EF4-FFF2-40B4-BE49-F238E27FC236}">
                <a16:creationId xmlns:a16="http://schemas.microsoft.com/office/drawing/2014/main" id="{A0B97A76-1AED-4CA5-B9AF-8498819941CE}"/>
              </a:ext>
            </a:extLst>
          </p:cNvPr>
          <p:cNvSpPr>
            <a:spLocks noChangeShapeType="1"/>
          </p:cNvSpPr>
          <p:nvPr/>
        </p:nvSpPr>
        <p:spPr bwMode="auto">
          <a:xfrm flipV="1">
            <a:off x="4984751" y="1495425"/>
            <a:ext cx="206375" cy="1079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881" name="Line 1073">
            <a:extLst>
              <a:ext uri="{FF2B5EF4-FFF2-40B4-BE49-F238E27FC236}">
                <a16:creationId xmlns:a16="http://schemas.microsoft.com/office/drawing/2014/main" id="{7AFC6CFD-3E2A-417D-880E-2BE4A9226419}"/>
              </a:ext>
            </a:extLst>
          </p:cNvPr>
          <p:cNvSpPr>
            <a:spLocks noChangeShapeType="1"/>
          </p:cNvSpPr>
          <p:nvPr/>
        </p:nvSpPr>
        <p:spPr bwMode="auto">
          <a:xfrm flipH="1" flipV="1">
            <a:off x="5011739" y="1485901"/>
            <a:ext cx="219075" cy="1174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882" name="Line 1074">
            <a:extLst>
              <a:ext uri="{FF2B5EF4-FFF2-40B4-BE49-F238E27FC236}">
                <a16:creationId xmlns:a16="http://schemas.microsoft.com/office/drawing/2014/main" id="{3EF00BB2-8EA3-4518-9AE0-583FFE3FD443}"/>
              </a:ext>
            </a:extLst>
          </p:cNvPr>
          <p:cNvSpPr>
            <a:spLocks noChangeShapeType="1"/>
          </p:cNvSpPr>
          <p:nvPr/>
        </p:nvSpPr>
        <p:spPr bwMode="auto">
          <a:xfrm flipV="1">
            <a:off x="5000626" y="1512888"/>
            <a:ext cx="220663" cy="1143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883" name="Line 1075">
            <a:extLst>
              <a:ext uri="{FF2B5EF4-FFF2-40B4-BE49-F238E27FC236}">
                <a16:creationId xmlns:a16="http://schemas.microsoft.com/office/drawing/2014/main" id="{54827421-5118-46B7-922F-7F0A02CF3E65}"/>
              </a:ext>
            </a:extLst>
          </p:cNvPr>
          <p:cNvSpPr>
            <a:spLocks noChangeShapeType="1"/>
          </p:cNvSpPr>
          <p:nvPr/>
        </p:nvSpPr>
        <p:spPr bwMode="auto">
          <a:xfrm>
            <a:off x="3971925" y="2808289"/>
            <a:ext cx="0" cy="17478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884" name="Rectangle 1076">
            <a:extLst>
              <a:ext uri="{FF2B5EF4-FFF2-40B4-BE49-F238E27FC236}">
                <a16:creationId xmlns:a16="http://schemas.microsoft.com/office/drawing/2014/main" id="{71331430-0CB4-4C0F-A0C0-50A2D1CD05B8}"/>
              </a:ext>
            </a:extLst>
          </p:cNvPr>
          <p:cNvSpPr>
            <a:spLocks noChangeArrowheads="1"/>
          </p:cNvSpPr>
          <p:nvPr/>
        </p:nvSpPr>
        <p:spPr bwMode="auto">
          <a:xfrm>
            <a:off x="6211170" y="4010025"/>
            <a:ext cx="312586"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Speak Pro" panose="020F0502020204030204"/>
                <a:ea typeface="+mn-ea"/>
                <a:cs typeface="+mn-cs"/>
              </a:rPr>
              <a:t>H</a:t>
            </a:r>
          </a:p>
        </p:txBody>
      </p:sp>
      <p:sp>
        <p:nvSpPr>
          <p:cNvPr id="248885" name="Rectangle 1077">
            <a:extLst>
              <a:ext uri="{FF2B5EF4-FFF2-40B4-BE49-F238E27FC236}">
                <a16:creationId xmlns:a16="http://schemas.microsoft.com/office/drawing/2014/main" id="{5A59941B-FEBB-47C3-8E94-9F511F42A994}"/>
              </a:ext>
            </a:extLst>
          </p:cNvPr>
          <p:cNvSpPr>
            <a:spLocks noChangeArrowheads="1"/>
          </p:cNvSpPr>
          <p:nvPr/>
        </p:nvSpPr>
        <p:spPr bwMode="auto">
          <a:xfrm>
            <a:off x="5352332" y="2994025"/>
            <a:ext cx="312586"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Speak Pro" panose="020F0502020204030204"/>
                <a:ea typeface="+mn-ea"/>
                <a:cs typeface="+mn-cs"/>
              </a:rPr>
              <a:t>H</a:t>
            </a:r>
          </a:p>
        </p:txBody>
      </p:sp>
      <p:sp>
        <p:nvSpPr>
          <p:cNvPr id="248886" name="Rectangle 1078">
            <a:extLst>
              <a:ext uri="{FF2B5EF4-FFF2-40B4-BE49-F238E27FC236}">
                <a16:creationId xmlns:a16="http://schemas.microsoft.com/office/drawing/2014/main" id="{0395FE61-E948-4E39-88F7-78E79C9D89B8}"/>
              </a:ext>
            </a:extLst>
          </p:cNvPr>
          <p:cNvSpPr>
            <a:spLocks noChangeArrowheads="1"/>
          </p:cNvSpPr>
          <p:nvPr/>
        </p:nvSpPr>
        <p:spPr bwMode="auto">
          <a:xfrm>
            <a:off x="4914182" y="3494088"/>
            <a:ext cx="312586"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Speak Pro" panose="020F0502020204030204"/>
                <a:ea typeface="+mn-ea"/>
                <a:cs typeface="+mn-cs"/>
              </a:rPr>
              <a:t>H</a:t>
            </a:r>
          </a:p>
        </p:txBody>
      </p:sp>
      <p:sp>
        <p:nvSpPr>
          <p:cNvPr id="248887" name="Rectangle 1079">
            <a:extLst>
              <a:ext uri="{FF2B5EF4-FFF2-40B4-BE49-F238E27FC236}">
                <a16:creationId xmlns:a16="http://schemas.microsoft.com/office/drawing/2014/main" id="{7534A771-599D-44EA-84F4-E33D46151ACF}"/>
              </a:ext>
            </a:extLst>
          </p:cNvPr>
          <p:cNvSpPr>
            <a:spLocks noChangeArrowheads="1"/>
          </p:cNvSpPr>
          <p:nvPr/>
        </p:nvSpPr>
        <p:spPr bwMode="auto">
          <a:xfrm>
            <a:off x="4515720" y="2773363"/>
            <a:ext cx="312586"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Speak Pro" panose="020F0502020204030204"/>
                <a:ea typeface="+mn-ea"/>
                <a:cs typeface="+mn-cs"/>
              </a:rPr>
              <a:t>H</a:t>
            </a:r>
          </a:p>
        </p:txBody>
      </p:sp>
      <p:sp>
        <p:nvSpPr>
          <p:cNvPr id="248888" name="Rectangle 1080">
            <a:extLst>
              <a:ext uri="{FF2B5EF4-FFF2-40B4-BE49-F238E27FC236}">
                <a16:creationId xmlns:a16="http://schemas.microsoft.com/office/drawing/2014/main" id="{6EA9EE33-E2FA-4460-9653-33CB37159DF7}"/>
              </a:ext>
            </a:extLst>
          </p:cNvPr>
          <p:cNvSpPr>
            <a:spLocks noChangeArrowheads="1"/>
          </p:cNvSpPr>
          <p:nvPr/>
        </p:nvSpPr>
        <p:spPr bwMode="auto">
          <a:xfrm>
            <a:off x="5367562" y="4278313"/>
            <a:ext cx="282129"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Speak Pro" panose="020F0502020204030204"/>
                <a:ea typeface="+mn-ea"/>
                <a:cs typeface="+mn-cs"/>
              </a:rPr>
              <a:t>L</a:t>
            </a:r>
          </a:p>
        </p:txBody>
      </p:sp>
      <p:sp>
        <p:nvSpPr>
          <p:cNvPr id="248889" name="Rectangle 1081">
            <a:extLst>
              <a:ext uri="{FF2B5EF4-FFF2-40B4-BE49-F238E27FC236}">
                <a16:creationId xmlns:a16="http://schemas.microsoft.com/office/drawing/2014/main" id="{0AF5D9D1-BEE7-4D5B-A9F9-1C372530ED4E}"/>
              </a:ext>
            </a:extLst>
          </p:cNvPr>
          <p:cNvSpPr>
            <a:spLocks noChangeArrowheads="1"/>
          </p:cNvSpPr>
          <p:nvPr/>
        </p:nvSpPr>
        <p:spPr bwMode="auto">
          <a:xfrm>
            <a:off x="7065963" y="3752850"/>
            <a:ext cx="3540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Speak Pro" panose="020F0502020204030204"/>
                <a:ea typeface="+mn-ea"/>
                <a:cs typeface="+mn-cs"/>
              </a:rPr>
              <a:t>M</a:t>
            </a:r>
          </a:p>
        </p:txBody>
      </p:sp>
      <p:sp>
        <p:nvSpPr>
          <p:cNvPr id="248890" name="Rectangle 1082">
            <a:extLst>
              <a:ext uri="{FF2B5EF4-FFF2-40B4-BE49-F238E27FC236}">
                <a16:creationId xmlns:a16="http://schemas.microsoft.com/office/drawing/2014/main" id="{2910883C-4E17-4FBB-915B-50EC50B6D7CD}"/>
              </a:ext>
            </a:extLst>
          </p:cNvPr>
          <p:cNvSpPr>
            <a:spLocks noChangeArrowheads="1"/>
          </p:cNvSpPr>
          <p:nvPr/>
        </p:nvSpPr>
        <p:spPr bwMode="auto">
          <a:xfrm>
            <a:off x="7065963" y="2773363"/>
            <a:ext cx="3540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Speak Pro" panose="020F0502020204030204"/>
                <a:ea typeface="+mn-ea"/>
                <a:cs typeface="+mn-cs"/>
              </a:rPr>
              <a:t>M</a:t>
            </a:r>
          </a:p>
        </p:txBody>
      </p:sp>
      <p:sp>
        <p:nvSpPr>
          <p:cNvPr id="248891" name="Rectangle 1083">
            <a:extLst>
              <a:ext uri="{FF2B5EF4-FFF2-40B4-BE49-F238E27FC236}">
                <a16:creationId xmlns:a16="http://schemas.microsoft.com/office/drawing/2014/main" id="{4639B6A3-FFDA-4955-B05E-FDD79BF6F133}"/>
              </a:ext>
            </a:extLst>
          </p:cNvPr>
          <p:cNvSpPr>
            <a:spLocks noChangeArrowheads="1"/>
          </p:cNvSpPr>
          <p:nvPr/>
        </p:nvSpPr>
        <p:spPr bwMode="auto">
          <a:xfrm>
            <a:off x="6637338" y="4278313"/>
            <a:ext cx="3540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Speak Pro" panose="020F0502020204030204"/>
                <a:ea typeface="+mn-ea"/>
                <a:cs typeface="+mn-cs"/>
              </a:rPr>
              <a:t>M</a:t>
            </a:r>
          </a:p>
        </p:txBody>
      </p:sp>
      <p:sp>
        <p:nvSpPr>
          <p:cNvPr id="248892" name="Rectangle 1084">
            <a:extLst>
              <a:ext uri="{FF2B5EF4-FFF2-40B4-BE49-F238E27FC236}">
                <a16:creationId xmlns:a16="http://schemas.microsoft.com/office/drawing/2014/main" id="{0D16D50A-F204-4414-8FD9-AD6B74C7799D}"/>
              </a:ext>
            </a:extLst>
          </p:cNvPr>
          <p:cNvSpPr>
            <a:spLocks noChangeArrowheads="1"/>
          </p:cNvSpPr>
          <p:nvPr/>
        </p:nvSpPr>
        <p:spPr bwMode="auto">
          <a:xfrm>
            <a:off x="6189663" y="3262313"/>
            <a:ext cx="3540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Speak Pro" panose="020F0502020204030204"/>
                <a:ea typeface="+mn-ea"/>
                <a:cs typeface="+mn-cs"/>
              </a:rPr>
              <a:t>M</a:t>
            </a:r>
          </a:p>
        </p:txBody>
      </p:sp>
      <p:sp>
        <p:nvSpPr>
          <p:cNvPr id="248893" name="Rectangle 1085">
            <a:extLst>
              <a:ext uri="{FF2B5EF4-FFF2-40B4-BE49-F238E27FC236}">
                <a16:creationId xmlns:a16="http://schemas.microsoft.com/office/drawing/2014/main" id="{4688E9F0-1633-40AD-9F3B-E3C41BD0206D}"/>
              </a:ext>
            </a:extLst>
          </p:cNvPr>
          <p:cNvSpPr>
            <a:spLocks noChangeArrowheads="1"/>
          </p:cNvSpPr>
          <p:nvPr/>
        </p:nvSpPr>
        <p:spPr bwMode="auto">
          <a:xfrm>
            <a:off x="5729288" y="3262313"/>
            <a:ext cx="3540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Speak Pro" panose="020F0502020204030204"/>
                <a:ea typeface="+mn-ea"/>
                <a:cs typeface="+mn-cs"/>
              </a:rPr>
              <a:t>M</a:t>
            </a:r>
          </a:p>
        </p:txBody>
      </p:sp>
      <p:sp>
        <p:nvSpPr>
          <p:cNvPr id="248894" name="Rectangle 1086">
            <a:extLst>
              <a:ext uri="{FF2B5EF4-FFF2-40B4-BE49-F238E27FC236}">
                <a16:creationId xmlns:a16="http://schemas.microsoft.com/office/drawing/2014/main" id="{181D6201-0796-4083-9F0E-B77F4514BA2E}"/>
              </a:ext>
            </a:extLst>
          </p:cNvPr>
          <p:cNvSpPr>
            <a:spLocks noChangeArrowheads="1"/>
          </p:cNvSpPr>
          <p:nvPr/>
        </p:nvSpPr>
        <p:spPr bwMode="auto">
          <a:xfrm>
            <a:off x="4494213" y="4010025"/>
            <a:ext cx="3540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Speak Pro" panose="020F0502020204030204"/>
                <a:ea typeface="+mn-ea"/>
                <a:cs typeface="+mn-cs"/>
              </a:rPr>
              <a:t>M</a:t>
            </a:r>
          </a:p>
        </p:txBody>
      </p:sp>
      <p:grpSp>
        <p:nvGrpSpPr>
          <p:cNvPr id="248895" name="Group 1087">
            <a:extLst>
              <a:ext uri="{FF2B5EF4-FFF2-40B4-BE49-F238E27FC236}">
                <a16:creationId xmlns:a16="http://schemas.microsoft.com/office/drawing/2014/main" id="{7DF139E5-B791-4803-894E-9CF3E8C0B33F}"/>
              </a:ext>
            </a:extLst>
          </p:cNvPr>
          <p:cNvGrpSpPr>
            <a:grpSpLocks/>
          </p:cNvGrpSpPr>
          <p:nvPr/>
        </p:nvGrpSpPr>
        <p:grpSpPr bwMode="auto">
          <a:xfrm>
            <a:off x="4445001" y="1804989"/>
            <a:ext cx="3033713" cy="3563937"/>
            <a:chOff x="1990" y="1412"/>
            <a:chExt cx="1965" cy="2308"/>
          </a:xfrm>
        </p:grpSpPr>
        <p:grpSp>
          <p:nvGrpSpPr>
            <p:cNvPr id="248896" name="Group 1088">
              <a:extLst>
                <a:ext uri="{FF2B5EF4-FFF2-40B4-BE49-F238E27FC236}">
                  <a16:creationId xmlns:a16="http://schemas.microsoft.com/office/drawing/2014/main" id="{90D07330-5667-461F-991B-01E92F9979F7}"/>
                </a:ext>
              </a:extLst>
            </p:cNvPr>
            <p:cNvGrpSpPr>
              <a:grpSpLocks/>
            </p:cNvGrpSpPr>
            <p:nvPr/>
          </p:nvGrpSpPr>
          <p:grpSpPr bwMode="auto">
            <a:xfrm>
              <a:off x="2001" y="1412"/>
              <a:ext cx="1949" cy="2308"/>
              <a:chOff x="2001" y="1412"/>
              <a:chExt cx="1949" cy="2308"/>
            </a:xfrm>
          </p:grpSpPr>
          <p:sp>
            <p:nvSpPr>
              <p:cNvPr id="248897" name="Rectangle 1089">
                <a:extLst>
                  <a:ext uri="{FF2B5EF4-FFF2-40B4-BE49-F238E27FC236}">
                    <a16:creationId xmlns:a16="http://schemas.microsoft.com/office/drawing/2014/main" id="{AF3454FB-5BCC-455B-9DDF-85D62A5A2EE3}"/>
                  </a:ext>
                </a:extLst>
              </p:cNvPr>
              <p:cNvSpPr>
                <a:spLocks noChangeArrowheads="1"/>
              </p:cNvSpPr>
              <p:nvPr/>
            </p:nvSpPr>
            <p:spPr bwMode="auto">
              <a:xfrm>
                <a:off x="2001" y="1416"/>
                <a:ext cx="1949" cy="2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898" name="Line 1090">
                <a:extLst>
                  <a:ext uri="{FF2B5EF4-FFF2-40B4-BE49-F238E27FC236}">
                    <a16:creationId xmlns:a16="http://schemas.microsoft.com/office/drawing/2014/main" id="{703C9F91-3C48-4630-BF8C-797C3B74CC9A}"/>
                  </a:ext>
                </a:extLst>
              </p:cNvPr>
              <p:cNvSpPr>
                <a:spLocks noChangeShapeType="1"/>
              </p:cNvSpPr>
              <p:nvPr/>
            </p:nvSpPr>
            <p:spPr bwMode="auto">
              <a:xfrm flipV="1">
                <a:off x="3678" y="1412"/>
                <a:ext cx="0" cy="230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899" name="Line 1091">
                <a:extLst>
                  <a:ext uri="{FF2B5EF4-FFF2-40B4-BE49-F238E27FC236}">
                    <a16:creationId xmlns:a16="http://schemas.microsoft.com/office/drawing/2014/main" id="{55D0EFFE-51A6-44FA-B9F3-FF6C7D1E78DC}"/>
                  </a:ext>
                </a:extLst>
              </p:cNvPr>
              <p:cNvSpPr>
                <a:spLocks noChangeShapeType="1"/>
              </p:cNvSpPr>
              <p:nvPr/>
            </p:nvSpPr>
            <p:spPr bwMode="auto">
              <a:xfrm flipV="1">
                <a:off x="3392" y="1412"/>
                <a:ext cx="0" cy="230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900" name="Line 1092">
                <a:extLst>
                  <a:ext uri="{FF2B5EF4-FFF2-40B4-BE49-F238E27FC236}">
                    <a16:creationId xmlns:a16="http://schemas.microsoft.com/office/drawing/2014/main" id="{5703F3EF-6BF2-4B1F-B9BB-56FF8691A62A}"/>
                  </a:ext>
                </a:extLst>
              </p:cNvPr>
              <p:cNvSpPr>
                <a:spLocks noChangeShapeType="1"/>
              </p:cNvSpPr>
              <p:nvPr/>
            </p:nvSpPr>
            <p:spPr bwMode="auto">
              <a:xfrm flipV="1">
                <a:off x="3106" y="1412"/>
                <a:ext cx="0" cy="230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901" name="Line 1093">
                <a:extLst>
                  <a:ext uri="{FF2B5EF4-FFF2-40B4-BE49-F238E27FC236}">
                    <a16:creationId xmlns:a16="http://schemas.microsoft.com/office/drawing/2014/main" id="{E1BC5F31-96BA-4A71-9447-620F538455EE}"/>
                  </a:ext>
                </a:extLst>
              </p:cNvPr>
              <p:cNvSpPr>
                <a:spLocks noChangeShapeType="1"/>
              </p:cNvSpPr>
              <p:nvPr/>
            </p:nvSpPr>
            <p:spPr bwMode="auto">
              <a:xfrm flipV="1">
                <a:off x="2831" y="1412"/>
                <a:ext cx="0" cy="230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902" name="Line 1094">
                <a:extLst>
                  <a:ext uri="{FF2B5EF4-FFF2-40B4-BE49-F238E27FC236}">
                    <a16:creationId xmlns:a16="http://schemas.microsoft.com/office/drawing/2014/main" id="{A4A6D146-9607-47B1-A5F8-30EB98778A8D}"/>
                  </a:ext>
                </a:extLst>
              </p:cNvPr>
              <p:cNvSpPr>
                <a:spLocks noChangeShapeType="1"/>
              </p:cNvSpPr>
              <p:nvPr/>
            </p:nvSpPr>
            <p:spPr bwMode="auto">
              <a:xfrm flipV="1">
                <a:off x="2546" y="1412"/>
                <a:ext cx="0" cy="230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903" name="Line 1095">
                <a:extLst>
                  <a:ext uri="{FF2B5EF4-FFF2-40B4-BE49-F238E27FC236}">
                    <a16:creationId xmlns:a16="http://schemas.microsoft.com/office/drawing/2014/main" id="{3E84D34A-81DF-482C-B326-0EA6DD4E345B}"/>
                  </a:ext>
                </a:extLst>
              </p:cNvPr>
              <p:cNvSpPr>
                <a:spLocks noChangeShapeType="1"/>
              </p:cNvSpPr>
              <p:nvPr/>
            </p:nvSpPr>
            <p:spPr bwMode="auto">
              <a:xfrm flipV="1">
                <a:off x="2270" y="1412"/>
                <a:ext cx="0" cy="230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grpSp>
        <p:sp>
          <p:nvSpPr>
            <p:cNvPr id="248904" name="Line 1096">
              <a:extLst>
                <a:ext uri="{FF2B5EF4-FFF2-40B4-BE49-F238E27FC236}">
                  <a16:creationId xmlns:a16="http://schemas.microsoft.com/office/drawing/2014/main" id="{47D867CB-3156-4F52-A427-D71201310C6D}"/>
                </a:ext>
              </a:extLst>
            </p:cNvPr>
            <p:cNvSpPr>
              <a:spLocks noChangeShapeType="1"/>
            </p:cNvSpPr>
            <p:nvPr/>
          </p:nvSpPr>
          <p:spPr bwMode="auto">
            <a:xfrm>
              <a:off x="1990" y="3538"/>
              <a:ext cx="196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grpSp>
      <p:sp>
        <p:nvSpPr>
          <p:cNvPr id="248905" name="Rectangle 1097">
            <a:extLst>
              <a:ext uri="{FF2B5EF4-FFF2-40B4-BE49-F238E27FC236}">
                <a16:creationId xmlns:a16="http://schemas.microsoft.com/office/drawing/2014/main" id="{0891A938-8F81-49FD-B202-87ABFA66614D}"/>
              </a:ext>
            </a:extLst>
          </p:cNvPr>
          <p:cNvSpPr>
            <a:spLocks noChangeArrowheads="1"/>
          </p:cNvSpPr>
          <p:nvPr/>
        </p:nvSpPr>
        <p:spPr bwMode="auto">
          <a:xfrm>
            <a:off x="5766024" y="4010025"/>
            <a:ext cx="282129"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Speak Pro" panose="020F0502020204030204"/>
                <a:ea typeface="+mn-ea"/>
                <a:cs typeface="+mn-cs"/>
              </a:rPr>
              <a:t>L</a:t>
            </a:r>
          </a:p>
        </p:txBody>
      </p:sp>
      <p:sp>
        <p:nvSpPr>
          <p:cNvPr id="248906" name="Rectangle 1098">
            <a:extLst>
              <a:ext uri="{FF2B5EF4-FFF2-40B4-BE49-F238E27FC236}">
                <a16:creationId xmlns:a16="http://schemas.microsoft.com/office/drawing/2014/main" id="{6A396790-FA69-4DA9-8869-B8DCF505715B}"/>
              </a:ext>
            </a:extLst>
          </p:cNvPr>
          <p:cNvSpPr>
            <a:spLocks noChangeArrowheads="1"/>
          </p:cNvSpPr>
          <p:nvPr/>
        </p:nvSpPr>
        <p:spPr bwMode="auto">
          <a:xfrm>
            <a:off x="4929412" y="2773363"/>
            <a:ext cx="282129"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Speak Pro" panose="020F0502020204030204"/>
                <a:ea typeface="+mn-ea"/>
                <a:cs typeface="+mn-cs"/>
              </a:rPr>
              <a:t>L</a:t>
            </a:r>
          </a:p>
        </p:txBody>
      </p:sp>
      <p:sp>
        <p:nvSpPr>
          <p:cNvPr id="248907" name="Rectangle 1099">
            <a:extLst>
              <a:ext uri="{FF2B5EF4-FFF2-40B4-BE49-F238E27FC236}">
                <a16:creationId xmlns:a16="http://schemas.microsoft.com/office/drawing/2014/main" id="{3A9C8ABE-7D17-43AD-A768-D79589D4462E}"/>
              </a:ext>
            </a:extLst>
          </p:cNvPr>
          <p:cNvSpPr>
            <a:spLocks noChangeArrowheads="1"/>
          </p:cNvSpPr>
          <p:nvPr/>
        </p:nvSpPr>
        <p:spPr bwMode="auto">
          <a:xfrm>
            <a:off x="6226399" y="2773363"/>
            <a:ext cx="282129"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Speak Pro" panose="020F0502020204030204"/>
                <a:ea typeface="+mn-ea"/>
                <a:cs typeface="+mn-cs"/>
              </a:rPr>
              <a:t>L</a:t>
            </a:r>
          </a:p>
        </p:txBody>
      </p:sp>
      <p:sp>
        <p:nvSpPr>
          <p:cNvPr id="248908" name="Rectangle 1100">
            <a:extLst>
              <a:ext uri="{FF2B5EF4-FFF2-40B4-BE49-F238E27FC236}">
                <a16:creationId xmlns:a16="http://schemas.microsoft.com/office/drawing/2014/main" id="{11B5BD9E-0CB8-4A9E-86FE-1B8D04EE538A}"/>
              </a:ext>
            </a:extLst>
          </p:cNvPr>
          <p:cNvSpPr>
            <a:spLocks noChangeArrowheads="1"/>
          </p:cNvSpPr>
          <p:nvPr/>
        </p:nvSpPr>
        <p:spPr bwMode="auto">
          <a:xfrm>
            <a:off x="6674074" y="3262313"/>
            <a:ext cx="282129"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Speak Pro" panose="020F0502020204030204"/>
                <a:ea typeface="+mn-ea"/>
                <a:cs typeface="+mn-cs"/>
              </a:rPr>
              <a:t>L</a:t>
            </a:r>
          </a:p>
        </p:txBody>
      </p:sp>
      <p:sp>
        <p:nvSpPr>
          <p:cNvPr id="248909" name="Rectangle 1101">
            <a:extLst>
              <a:ext uri="{FF2B5EF4-FFF2-40B4-BE49-F238E27FC236}">
                <a16:creationId xmlns:a16="http://schemas.microsoft.com/office/drawing/2014/main" id="{3D4B309B-74FA-4D0C-8CFD-A514843F839E}"/>
              </a:ext>
            </a:extLst>
          </p:cNvPr>
          <p:cNvSpPr>
            <a:spLocks noChangeArrowheads="1"/>
          </p:cNvSpPr>
          <p:nvPr/>
        </p:nvSpPr>
        <p:spPr bwMode="auto">
          <a:xfrm>
            <a:off x="5367562" y="3752850"/>
            <a:ext cx="282129"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Speak Pro" panose="020F0502020204030204"/>
                <a:ea typeface="+mn-ea"/>
                <a:cs typeface="+mn-cs"/>
              </a:rPr>
              <a:t>L</a:t>
            </a:r>
          </a:p>
        </p:txBody>
      </p:sp>
      <p:sp>
        <p:nvSpPr>
          <p:cNvPr id="248910" name="Rectangle 1102">
            <a:extLst>
              <a:ext uri="{FF2B5EF4-FFF2-40B4-BE49-F238E27FC236}">
                <a16:creationId xmlns:a16="http://schemas.microsoft.com/office/drawing/2014/main" id="{E56A63BB-1AE1-4420-8B09-BD8EBF7DC965}"/>
              </a:ext>
            </a:extLst>
          </p:cNvPr>
          <p:cNvSpPr>
            <a:spLocks noChangeArrowheads="1"/>
          </p:cNvSpPr>
          <p:nvPr/>
        </p:nvSpPr>
        <p:spPr bwMode="auto">
          <a:xfrm>
            <a:off x="7832332" y="5127625"/>
            <a:ext cx="1735924" cy="501292"/>
          </a:xfrm>
          <a:prstGeom prst="rect">
            <a:avLst/>
          </a:prstGeom>
          <a:solidFill>
            <a:schemeClr val="bg1"/>
          </a:solidFill>
          <a:ln w="12700">
            <a:solidFill>
              <a:schemeClr val="accent2"/>
            </a:solidFill>
            <a:miter lim="800000"/>
            <a:headEnd/>
            <a:tailEnd/>
          </a:ln>
          <a:effectLst>
            <a:outerShdw dist="53882" dir="2700000" algn="ctr" rotWithShape="0">
              <a:schemeClr val="accent2"/>
            </a:outerShdw>
          </a:effectLst>
        </p:spPr>
        <p:txBody>
          <a:bodyPr wrap="none" lIns="92075" tIns="46038" rIns="92075" bIns="46038">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1400" b="1" i="0" u="none" strike="noStrike" kern="1200" cap="none" spc="0" normalizeH="0" baseline="0" noProof="0">
                <a:ln>
                  <a:noFill/>
                </a:ln>
                <a:solidFill>
                  <a:srgbClr val="0000FF"/>
                </a:solidFill>
                <a:effectLst/>
                <a:uLnTx/>
                <a:uFillTx/>
                <a:latin typeface="Speak Pro" panose="020F0502020204030204"/>
                <a:ea typeface="+mn-ea"/>
                <a:cs typeface="+mn-cs"/>
              </a:rPr>
              <a:t>Technical Importance</a:t>
            </a:r>
          </a:p>
          <a:p>
            <a:pPr marL="0" marR="0" lvl="0" indent="0" algn="ctr" defTabSz="914400" rtl="0" eaLnBrk="1" fontAlgn="auto" latinLnBrk="0" hangingPunct="1">
              <a:lnSpc>
                <a:spcPct val="80000"/>
              </a:lnSpc>
              <a:spcBef>
                <a:spcPts val="0"/>
              </a:spcBef>
              <a:spcAft>
                <a:spcPts val="0"/>
              </a:spcAft>
              <a:buClrTx/>
              <a:buSzTx/>
              <a:buFontTx/>
              <a:buNone/>
              <a:tabLst/>
              <a:defRPr/>
            </a:pPr>
            <a:endParaRPr kumimoji="0" lang="en-US" altLang="en-US" sz="700" b="1" i="0" u="none" strike="noStrike" kern="1200" cap="none" spc="0" normalizeH="0" baseline="0" noProof="0">
              <a:ln>
                <a:noFill/>
              </a:ln>
              <a:solidFill>
                <a:srgbClr val="0000FF"/>
              </a:solidFill>
              <a:effectLst/>
              <a:uLnTx/>
              <a:uFillTx/>
              <a:latin typeface="Speak Pro" panose="020F0502020204030204"/>
              <a:ea typeface="+mn-ea"/>
              <a:cs typeface="+mn-cs"/>
            </a:endParaRP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1200" b="1" i="0" u="none" strike="noStrike" kern="1200" cap="none" spc="0" normalizeH="0" baseline="0" noProof="0">
                <a:ln>
                  <a:noFill/>
                </a:ln>
                <a:solidFill>
                  <a:srgbClr val="0000FF"/>
                </a:solidFill>
                <a:effectLst/>
                <a:uLnTx/>
                <a:uFillTx/>
                <a:latin typeface="Speak Pro" panose="020F0502020204030204"/>
                <a:ea typeface="+mn-ea"/>
                <a:cs typeface="+mn-cs"/>
              </a:rPr>
              <a:t>Used to Sort Matrix</a:t>
            </a:r>
            <a:endParaRPr kumimoji="0" lang="en-US" altLang="en-US" sz="1400" b="1" i="0" u="none" strike="noStrike" kern="1200" cap="none" spc="0" normalizeH="0" baseline="0" noProof="0">
              <a:ln>
                <a:noFill/>
              </a:ln>
              <a:solidFill>
                <a:srgbClr val="0000FF"/>
              </a:solidFill>
              <a:effectLst/>
              <a:uLnTx/>
              <a:uFillTx/>
              <a:latin typeface="Speak Pro" panose="020F0502020204030204"/>
              <a:ea typeface="+mn-ea"/>
              <a:cs typeface="+mn-cs"/>
            </a:endParaRPr>
          </a:p>
        </p:txBody>
      </p:sp>
      <p:sp>
        <p:nvSpPr>
          <p:cNvPr id="248911" name="Rectangle 1103">
            <a:extLst>
              <a:ext uri="{FF2B5EF4-FFF2-40B4-BE49-F238E27FC236}">
                <a16:creationId xmlns:a16="http://schemas.microsoft.com/office/drawing/2014/main" id="{FD24C5CF-545E-4046-ADF6-025F63CC5D85}"/>
              </a:ext>
            </a:extLst>
          </p:cNvPr>
          <p:cNvSpPr>
            <a:spLocks noChangeArrowheads="1"/>
          </p:cNvSpPr>
          <p:nvPr/>
        </p:nvSpPr>
        <p:spPr bwMode="auto">
          <a:xfrm>
            <a:off x="7982465" y="4441825"/>
            <a:ext cx="1600759" cy="476670"/>
          </a:xfrm>
          <a:prstGeom prst="rect">
            <a:avLst/>
          </a:prstGeom>
          <a:solidFill>
            <a:schemeClr val="bg1"/>
          </a:solidFill>
          <a:ln w="12700">
            <a:solidFill>
              <a:schemeClr val="accent2"/>
            </a:solidFill>
            <a:miter lim="800000"/>
            <a:headEnd/>
            <a:tailEnd/>
          </a:ln>
          <a:effectLst>
            <a:outerShdw dist="53882" dir="2700000" algn="ctr" rotWithShape="0">
              <a:schemeClr val="accent2"/>
            </a:outerShdw>
          </a:effectLst>
        </p:spPr>
        <p:txBody>
          <a:bodyPr wrap="none" lIns="92075" tIns="46038" rIns="92075" bIns="46038">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1400" b="1" i="0" u="none" strike="noStrike" kern="1200" cap="none" spc="0" normalizeH="0" baseline="0" noProof="0">
                <a:ln>
                  <a:noFill/>
                </a:ln>
                <a:solidFill>
                  <a:srgbClr val="0000FF"/>
                </a:solidFill>
                <a:effectLst/>
                <a:uLnTx/>
                <a:uFillTx/>
                <a:latin typeface="Speak Pro" panose="020F0502020204030204"/>
                <a:ea typeface="+mn-ea"/>
                <a:cs typeface="+mn-cs"/>
              </a:rPr>
              <a:t>How  Much</a:t>
            </a:r>
          </a:p>
          <a:p>
            <a:pPr marL="0" marR="0" lvl="0" indent="0" algn="ctr" defTabSz="914400" rtl="0" eaLnBrk="1" fontAlgn="auto" latinLnBrk="0" hangingPunct="1">
              <a:lnSpc>
                <a:spcPct val="80000"/>
              </a:lnSpc>
              <a:spcBef>
                <a:spcPts val="0"/>
              </a:spcBef>
              <a:spcAft>
                <a:spcPts val="0"/>
              </a:spcAft>
              <a:buClrTx/>
              <a:buSzTx/>
              <a:buFontTx/>
              <a:buNone/>
              <a:tabLst/>
              <a:defRPr/>
            </a:pPr>
            <a:endParaRPr kumimoji="0" lang="en-US" altLang="en-US" sz="500" b="1" i="0" u="none" strike="noStrike" kern="1200" cap="none" spc="0" normalizeH="0" baseline="0" noProof="0">
              <a:ln>
                <a:noFill/>
              </a:ln>
              <a:solidFill>
                <a:srgbClr val="0000FF"/>
              </a:solidFill>
              <a:effectLst/>
              <a:uLnTx/>
              <a:uFillTx/>
              <a:latin typeface="Speak Pro" panose="020F0502020204030204"/>
              <a:ea typeface="+mn-ea"/>
              <a:cs typeface="+mn-cs"/>
            </a:endParaRP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1200" b="1" i="0" u="none" strike="noStrike" kern="1200" cap="none" spc="0" normalizeH="0" baseline="0" noProof="0">
                <a:ln>
                  <a:noFill/>
                </a:ln>
                <a:solidFill>
                  <a:srgbClr val="0000FF"/>
                </a:solidFill>
                <a:effectLst/>
                <a:uLnTx/>
                <a:uFillTx/>
                <a:latin typeface="Speak Pro" panose="020F0502020204030204"/>
                <a:ea typeface="+mn-ea"/>
                <a:cs typeface="+mn-cs"/>
              </a:rPr>
              <a:t>Target Value and Units</a:t>
            </a:r>
          </a:p>
        </p:txBody>
      </p:sp>
      <p:sp>
        <p:nvSpPr>
          <p:cNvPr id="248912" name="Rectangle 1104">
            <a:extLst>
              <a:ext uri="{FF2B5EF4-FFF2-40B4-BE49-F238E27FC236}">
                <a16:creationId xmlns:a16="http://schemas.microsoft.com/office/drawing/2014/main" id="{2FF29484-C2BE-4D61-BA55-C9D6AE029B5F}"/>
              </a:ext>
            </a:extLst>
          </p:cNvPr>
          <p:cNvSpPr>
            <a:spLocks noChangeArrowheads="1"/>
          </p:cNvSpPr>
          <p:nvPr/>
        </p:nvSpPr>
        <p:spPr bwMode="auto">
          <a:xfrm>
            <a:off x="2624139" y="2979739"/>
            <a:ext cx="1209675" cy="932179"/>
          </a:xfrm>
          <a:prstGeom prst="rect">
            <a:avLst/>
          </a:prstGeom>
          <a:solidFill>
            <a:schemeClr val="bg1"/>
          </a:solidFill>
          <a:ln w="12700">
            <a:solidFill>
              <a:schemeClr val="accent2"/>
            </a:solidFill>
            <a:miter lim="800000"/>
            <a:headEnd/>
            <a:tailEnd/>
          </a:ln>
          <a:effectLst>
            <a:outerShdw dist="53882" dir="2700000" algn="ctr" rotWithShape="0">
              <a:schemeClr val="accent2"/>
            </a:outerShdw>
          </a:effectLst>
        </p:spPr>
        <p:txBody>
          <a:bodyPr lIns="92075" tIns="46038" rIns="92075" bIns="46038">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1600" b="1" i="0" u="none" strike="noStrike" kern="1200" cap="none" spc="0" normalizeH="0" baseline="0" noProof="0">
                <a:ln>
                  <a:noFill/>
                </a:ln>
                <a:solidFill>
                  <a:srgbClr val="0000FF"/>
                </a:solidFill>
                <a:effectLst/>
                <a:uLnTx/>
                <a:uFillTx/>
                <a:latin typeface="Speak Pro" panose="020F0502020204030204"/>
                <a:ea typeface="+mn-ea"/>
                <a:cs typeface="+mn-cs"/>
              </a:rPr>
              <a:t>WHAT'S</a:t>
            </a:r>
          </a:p>
          <a:p>
            <a:pPr marL="0" marR="0" lvl="0" indent="0" algn="ctr" defTabSz="914400" rtl="0" eaLnBrk="1" fontAlgn="auto" latinLnBrk="0" hangingPunct="1">
              <a:lnSpc>
                <a:spcPct val="80000"/>
              </a:lnSpc>
              <a:spcBef>
                <a:spcPts val="0"/>
              </a:spcBef>
              <a:spcAft>
                <a:spcPts val="0"/>
              </a:spcAft>
              <a:buClrTx/>
              <a:buSzTx/>
              <a:buFontTx/>
              <a:buNone/>
              <a:tabLst/>
              <a:defRPr/>
            </a:pPr>
            <a:endParaRPr kumimoji="0" lang="en-US" altLang="en-US" sz="1600" b="1" i="0" u="none" strike="noStrike" kern="1200" cap="none" spc="0" normalizeH="0" baseline="0" noProof="0">
              <a:ln>
                <a:noFill/>
              </a:ln>
              <a:solidFill>
                <a:srgbClr val="0000FF"/>
              </a:solidFill>
              <a:effectLst/>
              <a:uLnTx/>
              <a:uFillTx/>
              <a:latin typeface="Speak Pro" panose="020F0502020204030204"/>
              <a:ea typeface="+mn-ea"/>
              <a:cs typeface="+mn-cs"/>
            </a:endParaRP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1200" b="1" i="0" u="none" strike="noStrike" kern="1200" cap="none" spc="0" normalizeH="0" baseline="0" noProof="0">
                <a:ln>
                  <a:noFill/>
                </a:ln>
                <a:solidFill>
                  <a:srgbClr val="0000FF"/>
                </a:solidFill>
                <a:effectLst/>
                <a:uLnTx/>
                <a:uFillTx/>
                <a:latin typeface="Speak Pro" panose="020F0502020204030204"/>
                <a:ea typeface="+mn-ea"/>
                <a:cs typeface="+mn-cs"/>
              </a:rPr>
              <a:t>What Does The Customer Want</a:t>
            </a:r>
          </a:p>
          <a:p>
            <a:pPr marL="0" marR="0" lvl="0" indent="0" algn="ctr" defTabSz="914400" rtl="0" eaLnBrk="1" fontAlgn="auto" latinLnBrk="0" hangingPunct="1">
              <a:lnSpc>
                <a:spcPct val="80000"/>
              </a:lnSpc>
              <a:spcBef>
                <a:spcPts val="0"/>
              </a:spcBef>
              <a:spcAft>
                <a:spcPts val="0"/>
              </a:spcAft>
              <a:buClrTx/>
              <a:buSzTx/>
              <a:buFontTx/>
              <a:buNone/>
              <a:tabLst/>
              <a:defRPr/>
            </a:pPr>
            <a:endParaRPr kumimoji="0" lang="en-US" altLang="en-US" sz="1200" b="1" i="0" u="none" strike="noStrike" kern="1200" cap="none" spc="0" normalizeH="0" baseline="0" noProof="0">
              <a:ln>
                <a:noFill/>
              </a:ln>
              <a:solidFill>
                <a:srgbClr val="0000FF"/>
              </a:solidFill>
              <a:effectLst/>
              <a:uLnTx/>
              <a:uFillTx/>
              <a:latin typeface="Speak Pro" panose="020F0502020204030204"/>
              <a:ea typeface="+mn-ea"/>
              <a:cs typeface="+mn-cs"/>
            </a:endParaRPr>
          </a:p>
        </p:txBody>
      </p:sp>
      <p:sp>
        <p:nvSpPr>
          <p:cNvPr id="248913" name="Rectangle 1105">
            <a:extLst>
              <a:ext uri="{FF2B5EF4-FFF2-40B4-BE49-F238E27FC236}">
                <a16:creationId xmlns:a16="http://schemas.microsoft.com/office/drawing/2014/main" id="{5CC3A9C7-29B1-4A90-9CF0-8B2F10F349ED}"/>
              </a:ext>
            </a:extLst>
          </p:cNvPr>
          <p:cNvSpPr>
            <a:spLocks noChangeArrowheads="1"/>
          </p:cNvSpPr>
          <p:nvPr/>
        </p:nvSpPr>
        <p:spPr bwMode="auto">
          <a:xfrm>
            <a:off x="4635501" y="2160588"/>
            <a:ext cx="2595563" cy="506412"/>
          </a:xfrm>
          <a:prstGeom prst="rect">
            <a:avLst/>
          </a:prstGeom>
          <a:solidFill>
            <a:schemeClr val="bg1"/>
          </a:solidFill>
          <a:ln w="12700">
            <a:solidFill>
              <a:schemeClr val="accent2"/>
            </a:solidFill>
            <a:miter lim="800000"/>
            <a:headEnd/>
            <a:tailEnd/>
          </a:ln>
          <a:effectLst>
            <a:outerShdw dist="53882" dir="2700000" algn="ctr" rotWithShape="0">
              <a:schemeClr val="accent2"/>
            </a:outerShdw>
          </a:effectLst>
        </p:spPr>
        <p:txBody>
          <a:bodyPr lIns="92075" tIns="46038" rIns="92075" bIns="46038">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1600" b="1" i="0" u="none" strike="noStrike" kern="1200" cap="none" spc="0" normalizeH="0" baseline="0" noProof="0">
                <a:ln>
                  <a:noFill/>
                </a:ln>
                <a:solidFill>
                  <a:srgbClr val="0000FF"/>
                </a:solidFill>
                <a:effectLst/>
                <a:uLnTx/>
                <a:uFillTx/>
                <a:latin typeface="Speak Pro" panose="020F0502020204030204"/>
                <a:ea typeface="+mn-ea"/>
                <a:cs typeface="+mn-cs"/>
              </a:rPr>
              <a:t>HOW'S</a:t>
            </a:r>
          </a:p>
          <a:p>
            <a:pPr marL="0" marR="0" lvl="0" indent="0" algn="ctr" defTabSz="914400" rtl="0" eaLnBrk="1" fontAlgn="auto" latinLnBrk="0" hangingPunct="1">
              <a:lnSpc>
                <a:spcPct val="80000"/>
              </a:lnSpc>
              <a:spcBef>
                <a:spcPts val="0"/>
              </a:spcBef>
              <a:spcAft>
                <a:spcPts val="0"/>
              </a:spcAft>
              <a:buClrTx/>
              <a:buSzTx/>
              <a:buFontTx/>
              <a:buNone/>
              <a:tabLst/>
              <a:defRPr/>
            </a:pPr>
            <a:endParaRPr kumimoji="0" lang="en-US" altLang="en-US" sz="500" b="1" i="0" u="none" strike="noStrike" kern="1200" cap="none" spc="0" normalizeH="0" baseline="0" noProof="0">
              <a:ln>
                <a:noFill/>
              </a:ln>
              <a:solidFill>
                <a:srgbClr val="0000FF"/>
              </a:solidFill>
              <a:effectLst/>
              <a:uLnTx/>
              <a:uFillTx/>
              <a:latin typeface="Speak Pro" panose="020F0502020204030204"/>
              <a:ea typeface="+mn-ea"/>
              <a:cs typeface="+mn-cs"/>
            </a:endParaRP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1200" b="1" i="0" u="none" strike="noStrike" kern="1200" cap="none" spc="0" normalizeH="0" baseline="0" noProof="0">
                <a:ln>
                  <a:noFill/>
                </a:ln>
                <a:solidFill>
                  <a:srgbClr val="0000FF"/>
                </a:solidFill>
                <a:effectLst/>
                <a:uLnTx/>
                <a:uFillTx/>
                <a:latin typeface="Speak Pro" panose="020F0502020204030204"/>
                <a:ea typeface="+mn-ea"/>
                <a:cs typeface="+mn-cs"/>
              </a:rPr>
              <a:t>How Do You Satisfy The Wants ?</a:t>
            </a:r>
          </a:p>
        </p:txBody>
      </p:sp>
      <p:sp>
        <p:nvSpPr>
          <p:cNvPr id="248914" name="Rectangle 1106">
            <a:extLst>
              <a:ext uri="{FF2B5EF4-FFF2-40B4-BE49-F238E27FC236}">
                <a16:creationId xmlns:a16="http://schemas.microsoft.com/office/drawing/2014/main" id="{3611D32F-39BB-4100-8E68-1D79C76BA6A6}"/>
              </a:ext>
            </a:extLst>
          </p:cNvPr>
          <p:cNvSpPr>
            <a:spLocks noChangeArrowheads="1"/>
          </p:cNvSpPr>
          <p:nvPr/>
        </p:nvSpPr>
        <p:spPr bwMode="auto">
          <a:xfrm>
            <a:off x="2484438" y="1123950"/>
            <a:ext cx="1485900" cy="1174750"/>
          </a:xfrm>
          <a:prstGeom prst="rect">
            <a:avLst/>
          </a:prstGeom>
          <a:solidFill>
            <a:schemeClr val="bg1"/>
          </a:solidFill>
          <a:ln w="12700">
            <a:solidFill>
              <a:schemeClr val="accent2"/>
            </a:solidFill>
            <a:miter lim="800000"/>
            <a:headEnd/>
            <a:tailEnd/>
          </a:ln>
          <a:effectLst>
            <a:outerShdw dist="53882" dir="2700000" algn="ctr" rotWithShape="0">
              <a:schemeClr val="accent2"/>
            </a:outerShdw>
          </a:effectLst>
        </p:spPr>
        <p:txBody>
          <a:bodyPr lIns="92075" tIns="46038" rIns="92075" bIns="46038">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1400" b="1" i="0" u="none" strike="noStrike" kern="1200" cap="none" spc="0" normalizeH="0" baseline="0" noProof="0">
                <a:ln>
                  <a:noFill/>
                </a:ln>
                <a:solidFill>
                  <a:srgbClr val="0000FF"/>
                </a:solidFill>
                <a:effectLst/>
                <a:uLnTx/>
                <a:uFillTx/>
                <a:latin typeface="Speak Pro" panose="020F0502020204030204"/>
                <a:ea typeface="+mn-ea"/>
                <a:cs typeface="+mn-cs"/>
              </a:rPr>
              <a:t>Customer Importance</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1200" b="1" i="0" u="none" strike="noStrike" kern="1200" cap="none" spc="0" normalizeH="0" baseline="0" noProof="0">
                <a:ln>
                  <a:noFill/>
                </a:ln>
                <a:solidFill>
                  <a:srgbClr val="0000FF"/>
                </a:solidFill>
                <a:effectLst/>
                <a:uLnTx/>
                <a:uFillTx/>
                <a:latin typeface="Speak Pro" panose="020F0502020204030204"/>
                <a:ea typeface="+mn-ea"/>
                <a:cs typeface="+mn-cs"/>
              </a:rPr>
              <a:t>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1200" b="1" i="0" u="none" strike="noStrike" kern="1200" cap="none" spc="0" normalizeH="0" baseline="0" noProof="0">
                <a:ln>
                  <a:noFill/>
                </a:ln>
                <a:solidFill>
                  <a:srgbClr val="0000FF"/>
                </a:solidFill>
                <a:effectLst/>
                <a:uLnTx/>
                <a:uFillTx/>
                <a:latin typeface="Speak Pro" panose="020F0502020204030204"/>
                <a:ea typeface="+mn-ea"/>
                <a:cs typeface="+mn-cs"/>
              </a:rPr>
              <a:t>How important are the Customer WHATS to the Customer?</a:t>
            </a:r>
          </a:p>
        </p:txBody>
      </p:sp>
      <p:sp>
        <p:nvSpPr>
          <p:cNvPr id="248915" name="Line 1107">
            <a:extLst>
              <a:ext uri="{FF2B5EF4-FFF2-40B4-BE49-F238E27FC236}">
                <a16:creationId xmlns:a16="http://schemas.microsoft.com/office/drawing/2014/main" id="{52AE222D-FBD5-474A-B3F8-8833E168BD48}"/>
              </a:ext>
            </a:extLst>
          </p:cNvPr>
          <p:cNvSpPr>
            <a:spLocks noChangeShapeType="1"/>
          </p:cNvSpPr>
          <p:nvPr/>
        </p:nvSpPr>
        <p:spPr bwMode="auto">
          <a:xfrm>
            <a:off x="3859213" y="2217738"/>
            <a:ext cx="309562" cy="563562"/>
          </a:xfrm>
          <a:prstGeom prst="line">
            <a:avLst/>
          </a:prstGeom>
          <a:noFill/>
          <a:ln w="25400">
            <a:solidFill>
              <a:schemeClr val="accent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916" name="Rectangle 1108">
            <a:extLst>
              <a:ext uri="{FF2B5EF4-FFF2-40B4-BE49-F238E27FC236}">
                <a16:creationId xmlns:a16="http://schemas.microsoft.com/office/drawing/2014/main" id="{56A04697-1C95-4F3E-81DB-BE9C881FCC33}"/>
              </a:ext>
            </a:extLst>
          </p:cNvPr>
          <p:cNvSpPr>
            <a:spLocks noChangeArrowheads="1"/>
          </p:cNvSpPr>
          <p:nvPr/>
        </p:nvSpPr>
        <p:spPr bwMode="auto">
          <a:xfrm>
            <a:off x="8181927" y="3133725"/>
            <a:ext cx="1198661" cy="523862"/>
          </a:xfrm>
          <a:prstGeom prst="rect">
            <a:avLst/>
          </a:prstGeom>
          <a:solidFill>
            <a:schemeClr val="bg1"/>
          </a:solidFill>
          <a:ln w="12700">
            <a:solidFill>
              <a:schemeClr val="accent2"/>
            </a:solidFill>
            <a:miter lim="800000"/>
            <a:headEnd/>
            <a:tailEnd/>
          </a:ln>
          <a:effectLst>
            <a:outerShdw dist="53882" dir="2700000" algn="ctr" rotWithShape="0">
              <a:schemeClr val="accent2"/>
            </a:outerShdw>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a:ln>
                  <a:noFill/>
                </a:ln>
                <a:solidFill>
                  <a:srgbClr val="0000FF"/>
                </a:solidFill>
                <a:effectLst/>
                <a:uLnTx/>
                <a:uFillTx/>
                <a:latin typeface="Speak Pro" panose="020F0502020204030204"/>
                <a:ea typeface="+mn-ea"/>
                <a:cs typeface="+mn-cs"/>
              </a:rPr>
              <a:t>Completeness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a:ln>
                  <a:noFill/>
                </a:ln>
                <a:solidFill>
                  <a:srgbClr val="0000FF"/>
                </a:solidFill>
                <a:effectLst/>
                <a:uLnTx/>
                <a:uFillTx/>
                <a:latin typeface="Speak Pro" panose="020F0502020204030204"/>
                <a:ea typeface="+mn-ea"/>
                <a:cs typeface="+mn-cs"/>
              </a:rPr>
              <a:t>Check</a:t>
            </a:r>
            <a:endParaRPr kumimoji="0" lang="en-US" altLang="en-US" sz="1200" b="1" i="0" u="none" strike="noStrike" kern="1200" cap="none" spc="0" normalizeH="0" baseline="0" noProof="0">
              <a:ln>
                <a:noFill/>
              </a:ln>
              <a:solidFill>
                <a:srgbClr val="0000FF"/>
              </a:solidFill>
              <a:effectLst/>
              <a:uLnTx/>
              <a:uFillTx/>
              <a:latin typeface="Speak Pro" panose="020F0502020204030204"/>
              <a:ea typeface="+mn-ea"/>
              <a:cs typeface="+mn-cs"/>
            </a:endParaRPr>
          </a:p>
        </p:txBody>
      </p:sp>
      <p:sp>
        <p:nvSpPr>
          <p:cNvPr id="248917" name="Line 1109">
            <a:extLst>
              <a:ext uri="{FF2B5EF4-FFF2-40B4-BE49-F238E27FC236}">
                <a16:creationId xmlns:a16="http://schemas.microsoft.com/office/drawing/2014/main" id="{C29A5F7B-3F89-4332-84C4-90E33D88D1F5}"/>
              </a:ext>
            </a:extLst>
          </p:cNvPr>
          <p:cNvSpPr>
            <a:spLocks noChangeShapeType="1"/>
          </p:cNvSpPr>
          <p:nvPr/>
        </p:nvSpPr>
        <p:spPr bwMode="auto">
          <a:xfrm flipH="1">
            <a:off x="7669213" y="3416301"/>
            <a:ext cx="373062" cy="3175"/>
          </a:xfrm>
          <a:prstGeom prst="line">
            <a:avLst/>
          </a:prstGeom>
          <a:noFill/>
          <a:ln w="25400">
            <a:solidFill>
              <a:schemeClr val="accent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918" name="Line 1110">
            <a:extLst>
              <a:ext uri="{FF2B5EF4-FFF2-40B4-BE49-F238E27FC236}">
                <a16:creationId xmlns:a16="http://schemas.microsoft.com/office/drawing/2014/main" id="{2CC8B198-479C-4CDB-8286-106FFABA02F0}"/>
              </a:ext>
            </a:extLst>
          </p:cNvPr>
          <p:cNvSpPr>
            <a:spLocks noChangeShapeType="1"/>
          </p:cNvSpPr>
          <p:nvPr/>
        </p:nvSpPr>
        <p:spPr bwMode="auto">
          <a:xfrm flipH="1">
            <a:off x="6872289" y="5245100"/>
            <a:ext cx="822325" cy="7938"/>
          </a:xfrm>
          <a:prstGeom prst="line">
            <a:avLst/>
          </a:prstGeom>
          <a:noFill/>
          <a:ln w="25400">
            <a:solidFill>
              <a:schemeClr val="accent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919" name="Line 1111">
            <a:extLst>
              <a:ext uri="{FF2B5EF4-FFF2-40B4-BE49-F238E27FC236}">
                <a16:creationId xmlns:a16="http://schemas.microsoft.com/office/drawing/2014/main" id="{3BC23032-BCBD-419F-ADCE-5150C2D91838}"/>
              </a:ext>
            </a:extLst>
          </p:cNvPr>
          <p:cNvSpPr>
            <a:spLocks noChangeShapeType="1"/>
          </p:cNvSpPr>
          <p:nvPr/>
        </p:nvSpPr>
        <p:spPr bwMode="auto">
          <a:xfrm flipH="1">
            <a:off x="6827839" y="4729163"/>
            <a:ext cx="1036637" cy="11112"/>
          </a:xfrm>
          <a:prstGeom prst="line">
            <a:avLst/>
          </a:prstGeom>
          <a:noFill/>
          <a:ln w="25400">
            <a:solidFill>
              <a:schemeClr val="accent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920" name="Rectangle 1112">
            <a:extLst>
              <a:ext uri="{FF2B5EF4-FFF2-40B4-BE49-F238E27FC236}">
                <a16:creationId xmlns:a16="http://schemas.microsoft.com/office/drawing/2014/main" id="{67372021-44B5-45E9-8929-47E25E52E7A9}"/>
              </a:ext>
            </a:extLst>
          </p:cNvPr>
          <p:cNvSpPr>
            <a:spLocks noChangeArrowheads="1"/>
          </p:cNvSpPr>
          <p:nvPr/>
        </p:nvSpPr>
        <p:spPr bwMode="auto">
          <a:xfrm>
            <a:off x="6265863" y="981076"/>
            <a:ext cx="1263650" cy="530225"/>
          </a:xfrm>
          <a:prstGeom prst="rect">
            <a:avLst/>
          </a:prstGeom>
          <a:solidFill>
            <a:schemeClr val="bg1"/>
          </a:solidFill>
          <a:ln w="12700">
            <a:solidFill>
              <a:schemeClr val="accent2"/>
            </a:solidFill>
            <a:miter lim="800000"/>
            <a:headEnd/>
            <a:tailEnd/>
          </a:ln>
          <a:effectLst>
            <a:outerShdw dist="53882" dir="2700000" algn="ctr" rotWithShape="0">
              <a:schemeClr val="accent2"/>
            </a:outerShdw>
          </a:effectLst>
        </p:spPr>
        <p:txBody>
          <a:bodyPr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a:ln>
                  <a:noFill/>
                </a:ln>
                <a:solidFill>
                  <a:srgbClr val="0000FF"/>
                </a:solidFill>
                <a:effectLst/>
                <a:uLnTx/>
                <a:uFillTx/>
                <a:latin typeface="Speak Pro" panose="020F0502020204030204"/>
                <a:ea typeface="+mn-ea"/>
                <a:cs typeface="+mn-cs"/>
              </a:rPr>
              <a:t>Conflict Resolution</a:t>
            </a:r>
          </a:p>
        </p:txBody>
      </p:sp>
      <p:sp>
        <p:nvSpPr>
          <p:cNvPr id="248921" name="Rectangle 1113">
            <a:extLst>
              <a:ext uri="{FF2B5EF4-FFF2-40B4-BE49-F238E27FC236}">
                <a16:creationId xmlns:a16="http://schemas.microsoft.com/office/drawing/2014/main" id="{7B006F23-936F-4436-8B87-09251ACD6C5D}"/>
              </a:ext>
            </a:extLst>
          </p:cNvPr>
          <p:cNvSpPr>
            <a:spLocks noChangeArrowheads="1"/>
          </p:cNvSpPr>
          <p:nvPr/>
        </p:nvSpPr>
        <p:spPr bwMode="auto">
          <a:xfrm>
            <a:off x="5410200" y="3059113"/>
            <a:ext cx="1258888" cy="1168400"/>
          </a:xfrm>
          <a:prstGeom prst="rect">
            <a:avLst/>
          </a:prstGeom>
          <a:solidFill>
            <a:schemeClr val="bg1"/>
          </a:solidFill>
          <a:ln w="12700">
            <a:solidFill>
              <a:schemeClr val="accent2"/>
            </a:solidFill>
            <a:miter lim="800000"/>
            <a:headEnd/>
            <a:tailEnd/>
          </a:ln>
          <a:effectLst>
            <a:outerShdw dist="107763" dir="2700000" algn="ctr" rotWithShape="0">
              <a:schemeClr val="accent2"/>
            </a:outerShdw>
          </a:effectLst>
        </p:spPr>
        <p:txBody>
          <a:bodyPr wrap="none" lIns="92075" tIns="46038" rIns="92075" bIns="46038">
            <a:spAutoFit/>
          </a:bodyPr>
          <a:lstStyle>
            <a:lvl1pPr>
              <a:tabLst>
                <a:tab pos="284163" algn="l"/>
                <a:tab pos="974725" algn="l"/>
              </a:tabLst>
              <a:defRPr sz="2400">
                <a:solidFill>
                  <a:schemeClr val="tx1"/>
                </a:solidFill>
                <a:latin typeface="Times" panose="02020603050405020304" pitchFamily="18" charset="0"/>
              </a:defRPr>
            </a:lvl1pPr>
            <a:lvl2pPr>
              <a:tabLst>
                <a:tab pos="284163" algn="l"/>
                <a:tab pos="974725" algn="l"/>
              </a:tabLst>
              <a:defRPr sz="2400">
                <a:solidFill>
                  <a:schemeClr val="tx1"/>
                </a:solidFill>
                <a:latin typeface="Times" panose="02020603050405020304" pitchFamily="18" charset="0"/>
              </a:defRPr>
            </a:lvl2pPr>
            <a:lvl3pPr>
              <a:tabLst>
                <a:tab pos="284163" algn="l"/>
                <a:tab pos="974725" algn="l"/>
              </a:tabLst>
              <a:defRPr sz="2400">
                <a:solidFill>
                  <a:schemeClr val="tx1"/>
                </a:solidFill>
                <a:latin typeface="Times" panose="02020603050405020304" pitchFamily="18" charset="0"/>
              </a:defRPr>
            </a:lvl3pPr>
            <a:lvl4pPr>
              <a:tabLst>
                <a:tab pos="284163" algn="l"/>
                <a:tab pos="974725" algn="l"/>
              </a:tabLst>
              <a:defRPr sz="2400">
                <a:solidFill>
                  <a:schemeClr val="tx1"/>
                </a:solidFill>
                <a:latin typeface="Times" panose="02020603050405020304" pitchFamily="18" charset="0"/>
              </a:defRPr>
            </a:lvl4pPr>
            <a:lvl5pPr>
              <a:tabLst>
                <a:tab pos="284163" algn="l"/>
                <a:tab pos="974725" algn="l"/>
              </a:tabLst>
              <a:defRPr sz="2400">
                <a:solidFill>
                  <a:schemeClr val="tx1"/>
                </a:solidFill>
                <a:latin typeface="Times" panose="02020603050405020304" pitchFamily="18" charset="0"/>
              </a:defRPr>
            </a:lvl5pPr>
            <a:lvl6pPr eaLnBrk="0" fontAlgn="base" hangingPunct="0">
              <a:spcBef>
                <a:spcPct val="0"/>
              </a:spcBef>
              <a:spcAft>
                <a:spcPct val="0"/>
              </a:spcAft>
              <a:tabLst>
                <a:tab pos="284163" algn="l"/>
                <a:tab pos="974725" algn="l"/>
              </a:tabLst>
              <a:defRPr sz="2400">
                <a:solidFill>
                  <a:schemeClr val="tx1"/>
                </a:solidFill>
                <a:latin typeface="Times" panose="02020603050405020304" pitchFamily="18" charset="0"/>
              </a:defRPr>
            </a:lvl6pPr>
            <a:lvl7pPr eaLnBrk="0" fontAlgn="base" hangingPunct="0">
              <a:spcBef>
                <a:spcPct val="0"/>
              </a:spcBef>
              <a:spcAft>
                <a:spcPct val="0"/>
              </a:spcAft>
              <a:tabLst>
                <a:tab pos="284163" algn="l"/>
                <a:tab pos="974725" algn="l"/>
              </a:tabLst>
              <a:defRPr sz="2400">
                <a:solidFill>
                  <a:schemeClr val="tx1"/>
                </a:solidFill>
                <a:latin typeface="Times" panose="02020603050405020304" pitchFamily="18" charset="0"/>
              </a:defRPr>
            </a:lvl7pPr>
            <a:lvl8pPr eaLnBrk="0" fontAlgn="base" hangingPunct="0">
              <a:spcBef>
                <a:spcPct val="0"/>
              </a:spcBef>
              <a:spcAft>
                <a:spcPct val="0"/>
              </a:spcAft>
              <a:tabLst>
                <a:tab pos="284163" algn="l"/>
                <a:tab pos="974725" algn="l"/>
              </a:tabLst>
              <a:defRPr sz="2400">
                <a:solidFill>
                  <a:schemeClr val="tx1"/>
                </a:solidFill>
                <a:latin typeface="Times" panose="02020603050405020304" pitchFamily="18" charset="0"/>
              </a:defRPr>
            </a:lvl8pPr>
            <a:lvl9pPr eaLnBrk="0" fontAlgn="base" hangingPunct="0">
              <a:spcBef>
                <a:spcPct val="0"/>
              </a:spcBef>
              <a:spcAft>
                <a:spcPct val="0"/>
              </a:spcAft>
              <a:tabLst>
                <a:tab pos="284163" algn="l"/>
                <a:tab pos="974725" algn="l"/>
              </a:tabLst>
              <a:defRPr sz="2400">
                <a:solidFill>
                  <a:schemeClr val="tx1"/>
                </a:solidFill>
                <a:latin typeface="Times" panose="02020603050405020304" pitchFamily="18"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tab pos="284163" algn="l"/>
                <a:tab pos="974725" algn="l"/>
              </a:tabLst>
              <a:defRPr/>
            </a:pPr>
            <a:r>
              <a:rPr kumimoji="0" lang="en-US" altLang="en-US" sz="1400" b="1" i="0" u="none" strike="noStrike" kern="1200" cap="none" spc="0" normalizeH="0" baseline="0" noProof="0">
                <a:ln>
                  <a:noFill/>
                </a:ln>
                <a:solidFill>
                  <a:srgbClr val="0000FF"/>
                </a:solidFill>
                <a:effectLst/>
                <a:uLnTx/>
                <a:uFillTx/>
                <a:latin typeface="Arial" panose="020B0604020202020204" pitchFamily="34" charset="0"/>
                <a:ea typeface="+mn-ea"/>
                <a:cs typeface="+mn-cs"/>
              </a:rPr>
              <a:t>Relationship</a:t>
            </a:r>
          </a:p>
          <a:p>
            <a:pPr marL="0" marR="0" lvl="0" indent="0" algn="ctr" defTabSz="914400" rtl="0" eaLnBrk="1" fontAlgn="auto" latinLnBrk="0" hangingPunct="1">
              <a:lnSpc>
                <a:spcPct val="100000"/>
              </a:lnSpc>
              <a:spcBef>
                <a:spcPts val="0"/>
              </a:spcBef>
              <a:spcAft>
                <a:spcPts val="0"/>
              </a:spcAft>
              <a:buClrTx/>
              <a:buSzTx/>
              <a:buFontTx/>
              <a:buNone/>
              <a:tabLst>
                <a:tab pos="284163" algn="l"/>
                <a:tab pos="974725" algn="l"/>
              </a:tabLst>
              <a:defRPr/>
            </a:pPr>
            <a:r>
              <a:rPr kumimoji="0" lang="en-US" altLang="en-US" sz="1400" b="1" i="0" u="none" strike="noStrike" kern="1200" cap="none" spc="0" normalizeH="0" baseline="0" noProof="0">
                <a:ln>
                  <a:noFill/>
                </a:ln>
                <a:solidFill>
                  <a:srgbClr val="0000FF"/>
                </a:solidFill>
                <a:effectLst/>
                <a:uLnTx/>
                <a:uFillTx/>
                <a:latin typeface="Arial" panose="020B0604020202020204" pitchFamily="34" charset="0"/>
                <a:ea typeface="+mn-ea"/>
                <a:cs typeface="+mn-cs"/>
              </a:rPr>
              <a:t>Matrix</a:t>
            </a:r>
            <a:endParaRPr kumimoji="0" lang="en-US" altLang="en-US" sz="1200" b="1" i="0" u="none" strike="noStrike" kern="1200" cap="none" spc="0" normalizeH="0" baseline="0" noProof="0">
              <a:ln>
                <a:noFill/>
              </a:ln>
              <a:solidFill>
                <a:srgbClr val="0000FF"/>
              </a:solidFill>
              <a:effectLst/>
              <a:uLnTx/>
              <a:uFillTx/>
              <a:latin typeface="Arial" panose="020B0604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tab pos="284163" algn="l"/>
                <a:tab pos="974725" algn="l"/>
              </a:tabLst>
              <a:defRPr/>
            </a:pPr>
            <a:r>
              <a:rPr kumimoji="0" lang="en-US" altLang="en-US" sz="1400" b="1" i="0" u="none" strike="noStrike" kern="1200" cap="none" spc="0" normalizeH="0" baseline="0" noProof="0">
                <a:ln>
                  <a:noFill/>
                </a:ln>
                <a:solidFill>
                  <a:srgbClr val="0000FF"/>
                </a:solidFill>
                <a:effectLst/>
                <a:uLnTx/>
                <a:uFillTx/>
                <a:latin typeface="Arial" panose="020B0604020202020204" pitchFamily="34" charset="0"/>
                <a:ea typeface="+mn-ea"/>
                <a:cs typeface="+mn-cs"/>
              </a:rPr>
              <a:t>H</a:t>
            </a:r>
            <a:r>
              <a:rPr kumimoji="0" lang="en-US" altLang="en-US" sz="1200" b="1" i="0" u="none" strike="noStrike" kern="1200" cap="none" spc="0" normalizeH="0" baseline="0" noProof="0">
                <a:ln>
                  <a:noFill/>
                </a:ln>
                <a:solidFill>
                  <a:srgbClr val="0000FF"/>
                </a:solidFill>
                <a:effectLst/>
                <a:uLnTx/>
                <a:uFillTx/>
                <a:latin typeface="Arial" panose="020B0604020202020204" pitchFamily="34" charset="0"/>
                <a:ea typeface="+mn-ea"/>
                <a:cs typeface="+mn-cs"/>
              </a:rPr>
              <a:t>	Strong	9</a:t>
            </a:r>
          </a:p>
          <a:p>
            <a:pPr marL="0" marR="0" lvl="0" indent="0" algn="ctr" defTabSz="914400" rtl="0" eaLnBrk="1" fontAlgn="auto" latinLnBrk="0" hangingPunct="1">
              <a:lnSpc>
                <a:spcPct val="100000"/>
              </a:lnSpc>
              <a:spcBef>
                <a:spcPts val="0"/>
              </a:spcBef>
              <a:spcAft>
                <a:spcPts val="0"/>
              </a:spcAft>
              <a:buClrTx/>
              <a:buSzTx/>
              <a:buFontTx/>
              <a:buNone/>
              <a:tabLst>
                <a:tab pos="284163" algn="l"/>
                <a:tab pos="974725" algn="l"/>
              </a:tabLst>
              <a:defRPr/>
            </a:pPr>
            <a:r>
              <a:rPr kumimoji="0" lang="en-US" altLang="en-US" sz="1400" b="1" i="0" u="none" strike="noStrike" kern="1200" cap="none" spc="0" normalizeH="0" baseline="0" noProof="0">
                <a:ln>
                  <a:noFill/>
                </a:ln>
                <a:solidFill>
                  <a:srgbClr val="0000FF"/>
                </a:solidFill>
                <a:effectLst/>
                <a:uLnTx/>
                <a:uFillTx/>
                <a:latin typeface="Arial" panose="020B0604020202020204" pitchFamily="34" charset="0"/>
                <a:ea typeface="+mn-ea"/>
                <a:cs typeface="+mn-cs"/>
              </a:rPr>
              <a:t>M</a:t>
            </a:r>
            <a:r>
              <a:rPr kumimoji="0" lang="en-US" altLang="en-US" sz="1200" b="1" i="0" u="none" strike="noStrike" kern="1200" cap="none" spc="0" normalizeH="0" baseline="0" noProof="0">
                <a:ln>
                  <a:noFill/>
                </a:ln>
                <a:solidFill>
                  <a:srgbClr val="0000FF"/>
                </a:solidFill>
                <a:effectLst/>
                <a:uLnTx/>
                <a:uFillTx/>
                <a:latin typeface="Arial" panose="020B0604020202020204" pitchFamily="34" charset="0"/>
                <a:ea typeface="+mn-ea"/>
                <a:cs typeface="+mn-cs"/>
              </a:rPr>
              <a:t>	Medium	3</a:t>
            </a:r>
          </a:p>
          <a:p>
            <a:pPr marL="0" marR="0" lvl="0" indent="0" algn="ctr" defTabSz="914400" rtl="0" eaLnBrk="1" fontAlgn="auto" latinLnBrk="0" hangingPunct="1">
              <a:lnSpc>
                <a:spcPct val="100000"/>
              </a:lnSpc>
              <a:spcBef>
                <a:spcPts val="0"/>
              </a:spcBef>
              <a:spcAft>
                <a:spcPts val="0"/>
              </a:spcAft>
              <a:buClrTx/>
              <a:buSzTx/>
              <a:buFontTx/>
              <a:buNone/>
              <a:tabLst>
                <a:tab pos="284163" algn="l"/>
                <a:tab pos="974725" algn="l"/>
              </a:tabLst>
              <a:defRPr/>
            </a:pPr>
            <a:r>
              <a:rPr kumimoji="0" lang="en-US" altLang="en-US" sz="1400" b="1" i="0" u="none" strike="noStrike" kern="1200" cap="none" spc="0" normalizeH="0" baseline="0" noProof="0">
                <a:ln>
                  <a:noFill/>
                </a:ln>
                <a:solidFill>
                  <a:srgbClr val="0000FF"/>
                </a:solidFill>
                <a:effectLst/>
                <a:uLnTx/>
                <a:uFillTx/>
                <a:latin typeface="Arial" panose="020B0604020202020204" pitchFamily="34" charset="0"/>
                <a:ea typeface="+mn-ea"/>
                <a:cs typeface="+mn-cs"/>
              </a:rPr>
              <a:t>L</a:t>
            </a:r>
            <a:r>
              <a:rPr kumimoji="0" lang="en-US" altLang="en-US" sz="1200" b="1" i="0" u="none" strike="noStrike" kern="1200" cap="none" spc="0" normalizeH="0" baseline="0" noProof="0">
                <a:ln>
                  <a:noFill/>
                </a:ln>
                <a:solidFill>
                  <a:srgbClr val="0000FF"/>
                </a:solidFill>
                <a:effectLst/>
                <a:uLnTx/>
                <a:uFillTx/>
                <a:latin typeface="Arial" panose="020B0604020202020204" pitchFamily="34" charset="0"/>
                <a:ea typeface="+mn-ea"/>
                <a:cs typeface="+mn-cs"/>
              </a:rPr>
              <a:t>	Weak	1</a:t>
            </a:r>
            <a:endPar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48922" name="Line 1114">
            <a:extLst>
              <a:ext uri="{FF2B5EF4-FFF2-40B4-BE49-F238E27FC236}">
                <a16:creationId xmlns:a16="http://schemas.microsoft.com/office/drawing/2014/main" id="{6A560510-9323-4356-A81A-FE528FBC6D2C}"/>
              </a:ext>
            </a:extLst>
          </p:cNvPr>
          <p:cNvSpPr>
            <a:spLocks noChangeShapeType="1"/>
          </p:cNvSpPr>
          <p:nvPr/>
        </p:nvSpPr>
        <p:spPr bwMode="auto">
          <a:xfrm>
            <a:off x="4454526" y="2024063"/>
            <a:ext cx="29956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923" name="Rectangle 1115">
            <a:extLst>
              <a:ext uri="{FF2B5EF4-FFF2-40B4-BE49-F238E27FC236}">
                <a16:creationId xmlns:a16="http://schemas.microsoft.com/office/drawing/2014/main" id="{941F97E7-A320-421B-8CFE-6342E8837BE0}"/>
              </a:ext>
            </a:extLst>
          </p:cNvPr>
          <p:cNvSpPr>
            <a:spLocks noChangeArrowheads="1"/>
          </p:cNvSpPr>
          <p:nvPr/>
        </p:nvSpPr>
        <p:spPr bwMode="auto">
          <a:xfrm>
            <a:off x="8133689" y="1587500"/>
            <a:ext cx="845873" cy="480774"/>
          </a:xfrm>
          <a:prstGeom prst="rect">
            <a:avLst/>
          </a:prstGeom>
          <a:solidFill>
            <a:schemeClr val="bg1"/>
          </a:solidFill>
          <a:ln w="12700">
            <a:solidFill>
              <a:schemeClr val="accent2"/>
            </a:solidFill>
            <a:miter lim="800000"/>
            <a:headEnd/>
            <a:tailEnd/>
          </a:ln>
          <a:effectLst>
            <a:outerShdw dist="53882" dir="2700000" algn="ctr" rotWithShape="0">
              <a:schemeClr val="accent2"/>
            </a:outerShdw>
          </a:effectLst>
        </p:spPr>
        <p:txBody>
          <a:bodyPr wrap="none" lIns="92075" tIns="46038" rIns="92075" bIns="46038">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altLang="en-US" sz="1400" b="1" i="0" u="none" strike="noStrike" kern="1200" cap="none" spc="0" normalizeH="0" baseline="0" noProof="0">
                <a:ln>
                  <a:noFill/>
                </a:ln>
                <a:solidFill>
                  <a:srgbClr val="0000FF"/>
                </a:solidFill>
                <a:effectLst/>
                <a:uLnTx/>
                <a:uFillTx/>
                <a:latin typeface="Speak Pro" panose="020F0502020204030204"/>
                <a:ea typeface="+mn-ea"/>
                <a:cs typeface="+mn-cs"/>
              </a:rPr>
              <a:t>Target</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altLang="en-US" sz="1400" b="1" i="0" u="none" strike="noStrike" kern="1200" cap="none" spc="0" normalizeH="0" baseline="0" noProof="0">
                <a:ln>
                  <a:noFill/>
                </a:ln>
                <a:solidFill>
                  <a:srgbClr val="0000FF"/>
                </a:solidFill>
                <a:effectLst/>
                <a:uLnTx/>
                <a:uFillTx/>
                <a:latin typeface="Speak Pro" panose="020F0502020204030204"/>
                <a:ea typeface="+mn-ea"/>
                <a:cs typeface="+mn-cs"/>
              </a:rPr>
              <a:t>Direction</a:t>
            </a:r>
            <a:endParaRPr kumimoji="0" lang="en-US" altLang="en-US" sz="1200" b="1" i="0" u="none" strike="noStrike" kern="1200" cap="none" spc="0" normalizeH="0" baseline="0" noProof="0">
              <a:ln>
                <a:noFill/>
              </a:ln>
              <a:solidFill>
                <a:srgbClr val="0000FF"/>
              </a:solidFill>
              <a:effectLst/>
              <a:uLnTx/>
              <a:uFillTx/>
              <a:latin typeface="Speak Pro" panose="020F0502020204030204"/>
              <a:ea typeface="+mn-ea"/>
              <a:cs typeface="+mn-cs"/>
            </a:endParaRPr>
          </a:p>
        </p:txBody>
      </p:sp>
      <p:sp>
        <p:nvSpPr>
          <p:cNvPr id="248924" name="Line 1116">
            <a:extLst>
              <a:ext uri="{FF2B5EF4-FFF2-40B4-BE49-F238E27FC236}">
                <a16:creationId xmlns:a16="http://schemas.microsoft.com/office/drawing/2014/main" id="{61ED07DD-90FF-45BE-9D83-90310317B892}"/>
              </a:ext>
            </a:extLst>
          </p:cNvPr>
          <p:cNvSpPr>
            <a:spLocks noChangeShapeType="1"/>
          </p:cNvSpPr>
          <p:nvPr/>
        </p:nvSpPr>
        <p:spPr bwMode="auto">
          <a:xfrm flipH="1">
            <a:off x="7475538" y="1911351"/>
            <a:ext cx="622300" cy="15875"/>
          </a:xfrm>
          <a:prstGeom prst="line">
            <a:avLst/>
          </a:prstGeom>
          <a:noFill/>
          <a:ln w="25400">
            <a:solidFill>
              <a:schemeClr val="accent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248925" name="Rectangle 1117">
            <a:extLst>
              <a:ext uri="{FF2B5EF4-FFF2-40B4-BE49-F238E27FC236}">
                <a16:creationId xmlns:a16="http://schemas.microsoft.com/office/drawing/2014/main" id="{AE0E0414-E1BF-4CB1-AD33-D6D7F22A3C60}"/>
              </a:ext>
            </a:extLst>
          </p:cNvPr>
          <p:cNvSpPr>
            <a:spLocks noChangeArrowheads="1"/>
          </p:cNvSpPr>
          <p:nvPr/>
        </p:nvSpPr>
        <p:spPr bwMode="auto">
          <a:xfrm>
            <a:off x="7912101" y="2301876"/>
            <a:ext cx="2506663" cy="530225"/>
          </a:xfrm>
          <a:prstGeom prst="rect">
            <a:avLst/>
          </a:prstGeom>
          <a:solidFill>
            <a:schemeClr val="bg1"/>
          </a:solidFill>
          <a:ln w="12700">
            <a:solidFill>
              <a:schemeClr val="hlink"/>
            </a:solidFill>
            <a:miter lim="800000"/>
            <a:headEnd/>
            <a:tailEnd/>
          </a:ln>
          <a:effectLst>
            <a:outerShdw dist="53882" dir="2700000" algn="ctr" rotWithShape="0">
              <a:schemeClr val="accent2"/>
            </a:outerShdw>
          </a:effectLst>
        </p:spPr>
        <p:txBody>
          <a:bodyPr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a:ln>
                  <a:noFill/>
                </a:ln>
                <a:solidFill>
                  <a:srgbClr val="0000FF"/>
                </a:solidFill>
                <a:effectLst/>
                <a:uLnTx/>
                <a:uFillTx/>
                <a:latin typeface="Speak Pro" panose="020F0502020204030204"/>
                <a:ea typeface="+mn-ea"/>
                <a:cs typeface="+mn-cs"/>
              </a:rPr>
              <a:t>Each Row represents a transfer function</a:t>
            </a:r>
            <a:endParaRPr kumimoji="0" lang="en-US" altLang="en-US" sz="1200" b="1" i="0" u="none" strike="noStrike" kern="1200" cap="none" spc="0" normalizeH="0" baseline="0" noProof="0">
              <a:ln>
                <a:noFill/>
              </a:ln>
              <a:solidFill>
                <a:srgbClr val="0000FF"/>
              </a:solidFill>
              <a:effectLst/>
              <a:uLnTx/>
              <a:uFillTx/>
              <a:latin typeface="Speak Pro" panose="020F0502020204030204"/>
              <a:ea typeface="+mn-ea"/>
              <a:cs typeface="+mn-cs"/>
            </a:endParaRPr>
          </a:p>
        </p:txBody>
      </p:sp>
      <p:sp>
        <p:nvSpPr>
          <p:cNvPr id="248926" name="Line 1118">
            <a:extLst>
              <a:ext uri="{FF2B5EF4-FFF2-40B4-BE49-F238E27FC236}">
                <a16:creationId xmlns:a16="http://schemas.microsoft.com/office/drawing/2014/main" id="{77A7B46C-5E82-4628-B117-15DFD0316912}"/>
              </a:ext>
            </a:extLst>
          </p:cNvPr>
          <p:cNvSpPr>
            <a:spLocks noChangeShapeType="1"/>
          </p:cNvSpPr>
          <p:nvPr/>
        </p:nvSpPr>
        <p:spPr bwMode="auto">
          <a:xfrm flipH="1">
            <a:off x="7380289" y="2598739"/>
            <a:ext cx="554037" cy="333375"/>
          </a:xfrm>
          <a:prstGeom prst="line">
            <a:avLst/>
          </a:prstGeom>
          <a:noFill/>
          <a:ln w="25400">
            <a:solidFill>
              <a:schemeClr val="accent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F91F92B-5BCD-453B-BAF6-2C2446D7E5C9}"/>
              </a:ext>
            </a:extLst>
          </p:cNvPr>
          <p:cNvSpPr/>
          <p:nvPr/>
        </p:nvSpPr>
        <p:spPr>
          <a:xfrm>
            <a:off x="783771" y="1252251"/>
            <a:ext cx="8360229" cy="4081117"/>
          </a:xfrm>
          <a:prstGeom prst="rect">
            <a:avLst/>
          </a:prstGeom>
        </p:spPr>
        <p:txBody>
          <a:bodyPr wrap="square">
            <a:spAutoFit/>
          </a:bodyPr>
          <a:lstStyle/>
          <a:p>
            <a:pPr marL="342900" marR="0" lvl="0" indent="-342900" algn="l" defTabSz="914400" rtl="0" eaLnBrk="1" fontAlgn="auto" latinLnBrk="0" hangingPunct="1">
              <a:lnSpc>
                <a:spcPct val="100000"/>
              </a:lnSpc>
              <a:spcBef>
                <a:spcPct val="15000"/>
              </a:spcBef>
              <a:spcAft>
                <a:spcPts val="0"/>
              </a:spcAft>
              <a:buClr>
                <a:srgbClr val="5F84A8"/>
              </a:buClr>
              <a:buSzTx/>
              <a:buFont typeface="Arial" panose="020B0604020202020204" pitchFamily="34" charset="0"/>
              <a:buChar char="•"/>
              <a:tabLst/>
              <a:defRPr/>
            </a:pPr>
            <a:r>
              <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Complex Product Development Initiatives</a:t>
            </a:r>
          </a:p>
          <a:p>
            <a:pPr marL="742950" marR="0" lvl="1" indent="-285750" algn="l" defTabSz="914400" rtl="0" eaLnBrk="1" fontAlgn="auto" latinLnBrk="0" hangingPunct="1">
              <a:lnSpc>
                <a:spcPct val="100000"/>
              </a:lnSpc>
              <a:spcBef>
                <a:spcPct val="15000"/>
              </a:spcBef>
              <a:spcAft>
                <a:spcPts val="0"/>
              </a:spcAft>
              <a:buClr>
                <a:srgbClr val="5F84A8"/>
              </a:buClr>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Communications Flow Down Difficult   </a:t>
            </a:r>
          </a:p>
          <a:p>
            <a:pPr marL="742950" marR="0" lvl="1" indent="-285750" algn="l" defTabSz="914400" rtl="0" eaLnBrk="1" fontAlgn="auto" latinLnBrk="0" hangingPunct="1">
              <a:lnSpc>
                <a:spcPct val="100000"/>
              </a:lnSpc>
              <a:spcBef>
                <a:spcPct val="15000"/>
              </a:spcBef>
              <a:spcAft>
                <a:spcPts val="0"/>
              </a:spcAft>
              <a:buClr>
                <a:srgbClr val="5F84A8"/>
              </a:buClr>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Expectations Get Lost</a:t>
            </a:r>
            <a:r>
              <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342900" marR="0" lvl="0" indent="-342900" algn="l" defTabSz="914400" rtl="0" eaLnBrk="1" fontAlgn="auto" latinLnBrk="0" hangingPunct="1">
              <a:lnSpc>
                <a:spcPct val="100000"/>
              </a:lnSpc>
              <a:spcBef>
                <a:spcPct val="15000"/>
              </a:spcBef>
              <a:spcAft>
                <a:spcPts val="0"/>
              </a:spcAft>
              <a:buClr>
                <a:srgbClr val="5F84A8"/>
              </a:buClr>
              <a:buSzTx/>
              <a:buFont typeface="Arial" panose="020B0604020202020204" pitchFamily="34" charset="0"/>
              <a:buChar char="•"/>
              <a:tabLst/>
              <a:defRPr/>
            </a:pPr>
            <a:r>
              <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New Product Initiatives / </a:t>
            </a:r>
            <a:r>
              <a:rPr kumimoji="0" lang="en-US" altLang="en-US" sz="20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Inventure</a:t>
            </a:r>
            <a:endPar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742950" marR="0" lvl="1" indent="-285750" algn="l" defTabSz="914400" rtl="0" eaLnBrk="1" fontAlgn="auto" latinLnBrk="0" hangingPunct="1">
              <a:lnSpc>
                <a:spcPct val="100000"/>
              </a:lnSpc>
              <a:spcBef>
                <a:spcPct val="15000"/>
              </a:spcBef>
              <a:spcAft>
                <a:spcPts val="0"/>
              </a:spcAft>
              <a:buClr>
                <a:srgbClr val="5F84A8"/>
              </a:buClr>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Lack of Structure or Logic to the Allocation of Development Resources</a:t>
            </a:r>
            <a:r>
              <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p>
          <a:p>
            <a:pPr marL="342900" marR="0" lvl="0" indent="-342900" algn="l" defTabSz="914400" rtl="0" eaLnBrk="1" fontAlgn="auto" latinLnBrk="0" hangingPunct="1">
              <a:lnSpc>
                <a:spcPct val="100000"/>
              </a:lnSpc>
              <a:spcBef>
                <a:spcPct val="15000"/>
              </a:spcBef>
              <a:spcAft>
                <a:spcPts val="0"/>
              </a:spcAft>
              <a:buClr>
                <a:srgbClr val="5F84A8"/>
              </a:buClr>
              <a:buSzTx/>
              <a:buFont typeface="Arial" panose="020B0604020202020204" pitchFamily="34" charset="0"/>
              <a:buChar char="•"/>
              <a:tabLst/>
              <a:defRPr/>
            </a:pPr>
            <a:r>
              <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Large Complex or Global Teams</a:t>
            </a:r>
          </a:p>
          <a:p>
            <a:pPr marL="742950" marR="0" lvl="1" indent="-285750" algn="l" defTabSz="914400" rtl="0" eaLnBrk="1" fontAlgn="auto" latinLnBrk="0" hangingPunct="1">
              <a:lnSpc>
                <a:spcPct val="100000"/>
              </a:lnSpc>
              <a:spcBef>
                <a:spcPct val="15000"/>
              </a:spcBef>
              <a:spcAft>
                <a:spcPts val="0"/>
              </a:spcAft>
              <a:buClr>
                <a:srgbClr val="5F84A8"/>
              </a:buClr>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Lack of Efficient And/or Effective Processes</a:t>
            </a:r>
          </a:p>
          <a:p>
            <a:pPr marL="742950" marR="0" lvl="1" indent="-285750" algn="l" defTabSz="914400" rtl="0" eaLnBrk="1" fontAlgn="auto" latinLnBrk="0" hangingPunct="1">
              <a:lnSpc>
                <a:spcPct val="100000"/>
              </a:lnSpc>
              <a:spcBef>
                <a:spcPct val="15000"/>
              </a:spcBef>
              <a:spcAft>
                <a:spcPts val="0"/>
              </a:spcAft>
              <a:buClr>
                <a:srgbClr val="5F84A8"/>
              </a:buClr>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Teamwork Issues </a:t>
            </a:r>
          </a:p>
          <a:p>
            <a:pPr marL="342900" marR="0" lvl="0" indent="-342900" algn="l" defTabSz="914400" rtl="0" eaLnBrk="1" fontAlgn="auto" latinLnBrk="0" hangingPunct="1">
              <a:lnSpc>
                <a:spcPct val="100000"/>
              </a:lnSpc>
              <a:spcBef>
                <a:spcPct val="15000"/>
              </a:spcBef>
              <a:spcAft>
                <a:spcPts val="0"/>
              </a:spcAft>
              <a:buClr>
                <a:srgbClr val="5F84A8"/>
              </a:buClr>
              <a:buSzTx/>
              <a:buFont typeface="Arial" panose="020B0604020202020204" pitchFamily="34" charset="0"/>
              <a:buChar char="•"/>
              <a:tabLst/>
              <a:defRPr/>
            </a:pPr>
            <a:r>
              <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Extended Product Development Times </a:t>
            </a:r>
          </a:p>
          <a:p>
            <a:pPr marL="742950" marR="0" lvl="1" indent="-285750" algn="l" defTabSz="914400" rtl="0" eaLnBrk="1" fontAlgn="auto" latinLnBrk="0" hangingPunct="1">
              <a:lnSpc>
                <a:spcPct val="100000"/>
              </a:lnSpc>
              <a:spcBef>
                <a:spcPct val="15000"/>
              </a:spcBef>
              <a:spcAft>
                <a:spcPts val="0"/>
              </a:spcAft>
              <a:buClr>
                <a:srgbClr val="5F84A8"/>
              </a:buClr>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Excessive Redesign</a:t>
            </a:r>
          </a:p>
          <a:p>
            <a:pPr marL="742950" marR="0" lvl="1" indent="-285750" algn="l" defTabSz="914400" rtl="0" eaLnBrk="1" fontAlgn="auto" latinLnBrk="0" hangingPunct="1">
              <a:lnSpc>
                <a:spcPct val="100000"/>
              </a:lnSpc>
              <a:spcBef>
                <a:spcPct val="15000"/>
              </a:spcBef>
              <a:spcAft>
                <a:spcPts val="0"/>
              </a:spcAft>
              <a:buClr>
                <a:srgbClr val="5F84A8"/>
              </a:buClr>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Changing Team</a:t>
            </a:r>
          </a:p>
          <a:p>
            <a:pPr marL="742950" marR="0" lvl="1" indent="-285750" algn="l" defTabSz="914400" rtl="0" eaLnBrk="1" fontAlgn="auto" latinLnBrk="0" hangingPunct="1">
              <a:lnSpc>
                <a:spcPct val="100000"/>
              </a:lnSpc>
              <a:spcBef>
                <a:spcPct val="15000"/>
              </a:spcBef>
              <a:spcAft>
                <a:spcPts val="0"/>
              </a:spcAft>
              <a:buClr>
                <a:srgbClr val="5F84A8"/>
              </a:buClr>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Problem Solving, or Fire Fighting.</a:t>
            </a:r>
            <a:endPar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6" name="Rectangle 4">
            <a:extLst>
              <a:ext uri="{FF2B5EF4-FFF2-40B4-BE49-F238E27FC236}">
                <a16:creationId xmlns:a16="http://schemas.microsoft.com/office/drawing/2014/main" id="{1162EBDC-3426-4A24-ACCB-CF3EC22143C6}"/>
              </a:ext>
            </a:extLst>
          </p:cNvPr>
          <p:cNvSpPr>
            <a:spLocks noChangeArrowheads="1"/>
          </p:cNvSpPr>
          <p:nvPr/>
        </p:nvSpPr>
        <p:spPr bwMode="auto">
          <a:xfrm>
            <a:off x="97971" y="250372"/>
            <a:ext cx="7772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FF"/>
                </a:solidFill>
                <a:effectLst/>
                <a:uLnTx/>
                <a:uFillTx/>
                <a:latin typeface="Speak Pro" panose="020F0502020204030204"/>
                <a:ea typeface="+mn-ea"/>
                <a:cs typeface="+mn-cs"/>
              </a:rPr>
              <a:t>When QFD </a:t>
            </a:r>
          </a:p>
        </p:txBody>
      </p:sp>
    </p:spTree>
    <p:extLst>
      <p:ext uri="{BB962C8B-B14F-4D97-AF65-F5344CB8AC3E}">
        <p14:creationId xmlns:p14="http://schemas.microsoft.com/office/powerpoint/2010/main" val="2897119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B33677-8BEE-3155-4FED-B3F23DEEC6D1}"/>
              </a:ext>
            </a:extLst>
          </p:cNvPr>
          <p:cNvPicPr>
            <a:picLocks noChangeAspect="1"/>
          </p:cNvPicPr>
          <p:nvPr/>
        </p:nvPicPr>
        <p:blipFill>
          <a:blip r:embed="rId2"/>
          <a:stretch>
            <a:fillRect/>
          </a:stretch>
        </p:blipFill>
        <p:spPr>
          <a:xfrm>
            <a:off x="103398" y="300015"/>
            <a:ext cx="4648234" cy="6181770"/>
          </a:xfrm>
          <a:prstGeom prst="rect">
            <a:avLst/>
          </a:prstGeom>
        </p:spPr>
      </p:pic>
      <p:sp>
        <p:nvSpPr>
          <p:cNvPr id="4" name="Title 1">
            <a:extLst>
              <a:ext uri="{FF2B5EF4-FFF2-40B4-BE49-F238E27FC236}">
                <a16:creationId xmlns:a16="http://schemas.microsoft.com/office/drawing/2014/main" id="{3E5027D8-12AB-4636-8A41-FB0D62135DD3}"/>
              </a:ext>
            </a:extLst>
          </p:cNvPr>
          <p:cNvSpPr>
            <a:spLocks noGrp="1"/>
          </p:cNvSpPr>
          <p:nvPr>
            <p:ph type="title"/>
          </p:nvPr>
        </p:nvSpPr>
        <p:spPr>
          <a:xfrm>
            <a:off x="7511127" y="300015"/>
            <a:ext cx="4240002" cy="5975599"/>
          </a:xfrm>
          <a:solidFill>
            <a:schemeClr val="accent4">
              <a:lumMod val="60000"/>
              <a:lumOff val="40000"/>
            </a:schemeClr>
          </a:solidFill>
        </p:spPr>
        <p:txBody>
          <a:bodyPr>
            <a:normAutofit/>
          </a:bodyPr>
          <a:lstStyle/>
          <a:p>
            <a:r>
              <a:rPr lang="en-US" dirty="0"/>
              <a:t>How to do Customer Centric Product Design (Optional)</a:t>
            </a:r>
            <a:endParaRPr lang="en-IN" dirty="0"/>
          </a:p>
        </p:txBody>
      </p:sp>
      <p:sp>
        <p:nvSpPr>
          <p:cNvPr id="6" name="TextBox 5">
            <a:extLst>
              <a:ext uri="{FF2B5EF4-FFF2-40B4-BE49-F238E27FC236}">
                <a16:creationId xmlns:a16="http://schemas.microsoft.com/office/drawing/2014/main" id="{DE813246-642A-BABC-B6F0-A53BBC0906F0}"/>
              </a:ext>
            </a:extLst>
          </p:cNvPr>
          <p:cNvSpPr txBox="1"/>
          <p:nvPr/>
        </p:nvSpPr>
        <p:spPr>
          <a:xfrm>
            <a:off x="5274129" y="2525486"/>
            <a:ext cx="1529442"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OR</a:t>
            </a:r>
            <a:endParaRPr kumimoji="0" lang="en-IN" sz="3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8879878E-D35F-48D3-FA1D-EE8BC1DB6337}"/>
              </a:ext>
            </a:extLst>
          </p:cNvPr>
          <p:cNvSpPr/>
          <p:nvPr/>
        </p:nvSpPr>
        <p:spPr>
          <a:xfrm>
            <a:off x="945710" y="4300835"/>
            <a:ext cx="2793533" cy="92333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w="22225">
                  <a:solidFill>
                    <a:srgbClr val="ED7D31"/>
                  </a:solidFill>
                  <a:prstDash val="solid"/>
                </a:ln>
                <a:solidFill>
                  <a:srgbClr val="ED7D31">
                    <a:lumMod val="40000"/>
                    <a:lumOff val="60000"/>
                  </a:srgbClr>
                </a:solidFill>
                <a:effectLst/>
                <a:uLnTx/>
                <a:uFillTx/>
                <a:latin typeface="Calibri" panose="020F0502020204030204"/>
                <a:ea typeface="+mn-ea"/>
                <a:cs typeface="+mn-cs"/>
              </a:rPr>
              <a:t>OCT</a:t>
            </a:r>
          </a:p>
        </p:txBody>
      </p:sp>
      <p:sp>
        <p:nvSpPr>
          <p:cNvPr id="3" name="Rectangle 2">
            <a:extLst>
              <a:ext uri="{FF2B5EF4-FFF2-40B4-BE49-F238E27FC236}">
                <a16:creationId xmlns:a16="http://schemas.microsoft.com/office/drawing/2014/main" id="{45AD3F6E-71E1-94C9-5E1E-9E2B96BA3C72}"/>
              </a:ext>
            </a:extLst>
          </p:cNvPr>
          <p:cNvSpPr/>
          <p:nvPr/>
        </p:nvSpPr>
        <p:spPr>
          <a:xfrm>
            <a:off x="7869025" y="4300835"/>
            <a:ext cx="2793533" cy="1754326"/>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w="22225">
                  <a:solidFill>
                    <a:srgbClr val="ED7D31"/>
                  </a:solidFill>
                  <a:prstDash val="solid"/>
                </a:ln>
                <a:solidFill>
                  <a:srgbClr val="ED7D31">
                    <a:lumMod val="40000"/>
                    <a:lumOff val="60000"/>
                  </a:srgbClr>
                </a:solidFill>
                <a:effectLst/>
                <a:uLnTx/>
                <a:uFillTx/>
                <a:latin typeface="Calibri" panose="020F0502020204030204"/>
                <a:ea typeface="+mn-ea"/>
                <a:cs typeface="+mn-cs"/>
              </a:rPr>
              <a:t>9/14 ; 9/21</a:t>
            </a:r>
          </a:p>
        </p:txBody>
      </p:sp>
    </p:spTree>
    <p:extLst>
      <p:ext uri="{BB962C8B-B14F-4D97-AF65-F5344CB8AC3E}">
        <p14:creationId xmlns:p14="http://schemas.microsoft.com/office/powerpoint/2010/main" val="2905992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3C72D-5A7A-4576-B40E-474CB2DAA656}"/>
              </a:ext>
            </a:extLst>
          </p:cNvPr>
          <p:cNvSpPr>
            <a:spLocks noGrp="1"/>
          </p:cNvSpPr>
          <p:nvPr>
            <p:ph type="title"/>
          </p:nvPr>
        </p:nvSpPr>
        <p:spPr>
          <a:xfrm>
            <a:off x="248194" y="286603"/>
            <a:ext cx="10058400" cy="702305"/>
          </a:xfrm>
        </p:spPr>
        <p:txBody>
          <a:bodyPr>
            <a:normAutofit fontScale="90000"/>
          </a:bodyPr>
          <a:lstStyle/>
          <a:p>
            <a:r>
              <a:rPr lang="en-US" dirty="0">
                <a:latin typeface="+mn-lt"/>
              </a:rPr>
              <a:t>QFD Takeaways</a:t>
            </a:r>
          </a:p>
        </p:txBody>
      </p:sp>
      <p:sp>
        <p:nvSpPr>
          <p:cNvPr id="3" name="Content Placeholder 2">
            <a:extLst>
              <a:ext uri="{FF2B5EF4-FFF2-40B4-BE49-F238E27FC236}">
                <a16:creationId xmlns:a16="http://schemas.microsoft.com/office/drawing/2014/main" id="{7986DA8B-D017-457A-9274-6EBFEC982524}"/>
              </a:ext>
            </a:extLst>
          </p:cNvPr>
          <p:cNvSpPr>
            <a:spLocks noGrp="1"/>
          </p:cNvSpPr>
          <p:nvPr>
            <p:ph idx="1"/>
          </p:nvPr>
        </p:nvSpPr>
        <p:spPr>
          <a:xfrm>
            <a:off x="685800" y="1240971"/>
            <a:ext cx="10469880" cy="4628121"/>
          </a:xfrm>
        </p:spPr>
        <p:txBody>
          <a:bodyPr/>
          <a:lstStyle/>
          <a:p>
            <a:pPr marL="293688" indent="-293688">
              <a:spcBef>
                <a:spcPct val="0"/>
              </a:spcBef>
              <a:buFont typeface="Arial" panose="020B0604020202020204" pitchFamily="34" charset="0"/>
              <a:buChar char="•"/>
            </a:pPr>
            <a:r>
              <a:rPr lang="en-US" altLang="en-US" sz="1800" dirty="0"/>
              <a:t>A Quality Function Deployment (QFD) translates customer needs into detailed process/product requirements.</a:t>
            </a:r>
            <a:br>
              <a:rPr lang="en-US" altLang="en-US" sz="1800" dirty="0"/>
            </a:br>
            <a:endParaRPr lang="en-US" altLang="en-US" sz="1800" dirty="0"/>
          </a:p>
          <a:p>
            <a:pPr marL="293688" indent="-293688">
              <a:spcBef>
                <a:spcPct val="0"/>
              </a:spcBef>
              <a:buFont typeface="Arial" panose="020B0604020202020204" pitchFamily="34" charset="0"/>
              <a:buChar char="•"/>
            </a:pPr>
            <a:r>
              <a:rPr lang="en-US" altLang="en-US" sz="1800" dirty="0"/>
              <a:t>The QFD assists in narrowing the focus of the project by prioritizing actions according to their impact on the customer.</a:t>
            </a:r>
            <a:br>
              <a:rPr lang="en-US" altLang="en-US" sz="1800" dirty="0"/>
            </a:br>
            <a:endParaRPr lang="en-US" altLang="en-US" sz="1800" dirty="0"/>
          </a:p>
          <a:p>
            <a:pPr marL="293688" indent="-293688">
              <a:spcBef>
                <a:spcPct val="0"/>
              </a:spcBef>
              <a:buFont typeface="Arial" panose="020B0604020202020204" pitchFamily="34" charset="0"/>
              <a:buChar char="•"/>
            </a:pPr>
            <a:r>
              <a:rPr lang="en-US" altLang="en-US" sz="1800" dirty="0"/>
              <a:t>The QFD is a matrix which relates the customer wants to how we might satisfy those wants. </a:t>
            </a:r>
          </a:p>
          <a:p>
            <a:pPr marL="476568" lvl="2" indent="-293688">
              <a:spcBef>
                <a:spcPct val="0"/>
              </a:spcBef>
              <a:buFont typeface="Arial" panose="020B0604020202020204" pitchFamily="34" charset="0"/>
              <a:buChar char="•"/>
            </a:pPr>
            <a:r>
              <a:rPr lang="en-US" altLang="en-US" dirty="0"/>
              <a:t>Each how is rated highly if it has a strong influence on a want</a:t>
            </a:r>
          </a:p>
          <a:p>
            <a:pPr marL="476568" lvl="2" indent="-293688">
              <a:spcBef>
                <a:spcPct val="0"/>
              </a:spcBef>
              <a:buFont typeface="Arial" panose="020B0604020202020204" pitchFamily="34" charset="0"/>
              <a:buChar char="•"/>
            </a:pPr>
            <a:r>
              <a:rPr lang="en-US" altLang="en-US" dirty="0"/>
              <a:t>We multiply the how rating times the importance rating of the want to get the technical importance of the action.</a:t>
            </a:r>
          </a:p>
          <a:p>
            <a:pPr marL="293688" indent="-293688">
              <a:spcBef>
                <a:spcPct val="0"/>
              </a:spcBef>
              <a:buFont typeface="Arial" panose="020B0604020202020204" pitchFamily="34" charset="0"/>
              <a:buChar char="•"/>
            </a:pPr>
            <a:endParaRPr lang="en-US" altLang="en-US" sz="1800" dirty="0"/>
          </a:p>
          <a:p>
            <a:pPr marL="293688" indent="-293688">
              <a:spcBef>
                <a:spcPct val="0"/>
              </a:spcBef>
              <a:buFont typeface="Arial" panose="020B0604020202020204" pitchFamily="34" charset="0"/>
              <a:buChar char="•"/>
            </a:pPr>
            <a:r>
              <a:rPr lang="en-US" altLang="en-US" sz="1800" dirty="0"/>
              <a:t>The Goal of each QFD House is to Identify that subset of </a:t>
            </a:r>
            <a:r>
              <a:rPr lang="en-US" altLang="en-US" sz="1800" dirty="0" err="1"/>
              <a:t>Xs</a:t>
            </a:r>
            <a:r>
              <a:rPr lang="en-US" altLang="en-US" sz="1800" dirty="0"/>
              <a:t> which: if focused on as a group, allows us to Maximize the Opportunity of Meeting ALL the Customer Needs Simultaneously</a:t>
            </a:r>
          </a:p>
          <a:p>
            <a:endParaRPr lang="en-US" dirty="0"/>
          </a:p>
        </p:txBody>
      </p:sp>
    </p:spTree>
    <p:extLst>
      <p:ext uri="{BB962C8B-B14F-4D97-AF65-F5344CB8AC3E}">
        <p14:creationId xmlns:p14="http://schemas.microsoft.com/office/powerpoint/2010/main" val="2725149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FD223-60E2-57AF-20DC-E9CD20239F39}"/>
              </a:ext>
            </a:extLst>
          </p:cNvPr>
          <p:cNvSpPr>
            <a:spLocks noGrp="1"/>
          </p:cNvSpPr>
          <p:nvPr>
            <p:ph type="title"/>
          </p:nvPr>
        </p:nvSpPr>
        <p:spPr/>
        <p:txBody>
          <a:bodyPr/>
          <a:lstStyle/>
          <a:p>
            <a:r>
              <a:rPr lang="en-US" dirty="0"/>
              <a:t>Key Concepts</a:t>
            </a:r>
            <a:endParaRPr lang="en-IN" dirty="0"/>
          </a:p>
        </p:txBody>
      </p:sp>
      <p:graphicFrame>
        <p:nvGraphicFramePr>
          <p:cNvPr id="4" name="Content Placeholder 3">
            <a:extLst>
              <a:ext uri="{FF2B5EF4-FFF2-40B4-BE49-F238E27FC236}">
                <a16:creationId xmlns:a16="http://schemas.microsoft.com/office/drawing/2014/main" id="{DA84BA83-2D57-76C0-4E54-F6BEEBB2FC6F}"/>
              </a:ext>
            </a:extLst>
          </p:cNvPr>
          <p:cNvGraphicFramePr>
            <a:graphicFrameLocks noGrp="1"/>
          </p:cNvGraphicFramePr>
          <p:nvPr>
            <p:ph idx="1"/>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79404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A3BCC3-C1E3-418C-B5E1-D59187A7CB11}"/>
              </a:ext>
            </a:extLst>
          </p:cNvPr>
          <p:cNvSpPr>
            <a:spLocks noGrp="1"/>
          </p:cNvSpPr>
          <p:nvPr>
            <p:ph type="title"/>
          </p:nvPr>
        </p:nvSpPr>
        <p:spPr/>
        <p:txBody>
          <a:bodyPr>
            <a:normAutofit/>
          </a:bodyPr>
          <a:lstStyle/>
          <a:p>
            <a:r>
              <a:rPr lang="en-US" dirty="0"/>
              <a:t>Team Exercise </a:t>
            </a:r>
            <a:br>
              <a:rPr lang="en-US" dirty="0"/>
            </a:br>
            <a:endParaRPr lang="en-SX" dirty="0"/>
          </a:p>
        </p:txBody>
      </p:sp>
      <p:sp>
        <p:nvSpPr>
          <p:cNvPr id="10" name="Content Placeholder 9">
            <a:extLst>
              <a:ext uri="{FF2B5EF4-FFF2-40B4-BE49-F238E27FC236}">
                <a16:creationId xmlns:a16="http://schemas.microsoft.com/office/drawing/2014/main" id="{188660E6-02C8-4D50-8DDB-74E6A3593840}"/>
              </a:ext>
            </a:extLst>
          </p:cNvPr>
          <p:cNvSpPr>
            <a:spLocks noGrp="1"/>
          </p:cNvSpPr>
          <p:nvPr>
            <p:ph idx="1"/>
          </p:nvPr>
        </p:nvSpPr>
        <p:spPr/>
        <p:txBody>
          <a:bodyPr/>
          <a:lstStyle/>
          <a:p>
            <a:r>
              <a:rPr lang="en-US" dirty="0"/>
              <a:t>Select a </a:t>
            </a:r>
            <a:r>
              <a:rPr lang="en-US" dirty="0" err="1"/>
              <a:t>usecase</a:t>
            </a:r>
            <a:r>
              <a:rPr lang="en-US" dirty="0"/>
              <a:t> to implement the learnings </a:t>
            </a:r>
          </a:p>
          <a:p>
            <a:r>
              <a:rPr lang="en-US" dirty="0"/>
              <a:t>Team of 5-6 students</a:t>
            </a:r>
          </a:p>
          <a:p>
            <a:r>
              <a:rPr lang="en-US" dirty="0"/>
              <a:t>can be broad or deep</a:t>
            </a:r>
          </a:p>
          <a:p>
            <a:r>
              <a:rPr lang="en-US" dirty="0"/>
              <a:t>Plan to either write a paper or presentation on your findings</a:t>
            </a:r>
            <a:endParaRPr lang="en-SX" dirty="0"/>
          </a:p>
        </p:txBody>
      </p:sp>
      <p:pic>
        <p:nvPicPr>
          <p:cNvPr id="12" name="Picture 11">
            <a:extLst>
              <a:ext uri="{FF2B5EF4-FFF2-40B4-BE49-F238E27FC236}">
                <a16:creationId xmlns:a16="http://schemas.microsoft.com/office/drawing/2014/main" id="{76CEFEC0-9F7C-49FD-9999-BE1E7CA46EE5}"/>
              </a:ext>
            </a:extLst>
          </p:cNvPr>
          <p:cNvPicPr>
            <a:picLocks noChangeAspect="1"/>
          </p:cNvPicPr>
          <p:nvPr/>
        </p:nvPicPr>
        <p:blipFill>
          <a:blip r:embed="rId3"/>
          <a:stretch>
            <a:fillRect/>
          </a:stretch>
        </p:blipFill>
        <p:spPr>
          <a:xfrm>
            <a:off x="8638128" y="2108201"/>
            <a:ext cx="3171848" cy="2819421"/>
          </a:xfrm>
          <a:prstGeom prst="rect">
            <a:avLst/>
          </a:prstGeom>
        </p:spPr>
      </p:pic>
    </p:spTree>
    <p:extLst>
      <p:ext uri="{BB962C8B-B14F-4D97-AF65-F5344CB8AC3E}">
        <p14:creationId xmlns:p14="http://schemas.microsoft.com/office/powerpoint/2010/main" val="7454442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06B67-3BB6-98F5-BDF7-92B1B2F40831}"/>
              </a:ext>
            </a:extLst>
          </p:cNvPr>
          <p:cNvSpPr>
            <a:spLocks noGrp="1"/>
          </p:cNvSpPr>
          <p:nvPr>
            <p:ph type="title"/>
          </p:nvPr>
        </p:nvSpPr>
        <p:spPr/>
        <p:txBody>
          <a:bodyPr/>
          <a:lstStyle/>
          <a:p>
            <a:r>
              <a:rPr lang="en-US" dirty="0"/>
              <a:t>Time permitting…</a:t>
            </a:r>
            <a:endParaRPr lang="en-IN" dirty="0"/>
          </a:p>
        </p:txBody>
      </p:sp>
      <p:sp>
        <p:nvSpPr>
          <p:cNvPr id="3" name="Content Placeholder 2">
            <a:extLst>
              <a:ext uri="{FF2B5EF4-FFF2-40B4-BE49-F238E27FC236}">
                <a16:creationId xmlns:a16="http://schemas.microsoft.com/office/drawing/2014/main" id="{D3097DDC-00CD-524F-2B65-0DA5DE13823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8090073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70D4E947-8813-437F-845A-3ADDECBD772A}"/>
              </a:ext>
            </a:extLst>
          </p:cNvPr>
          <p:cNvSpPr>
            <a:spLocks noGrp="1" noChangeArrowheads="1"/>
          </p:cNvSpPr>
          <p:nvPr>
            <p:ph type="title"/>
          </p:nvPr>
        </p:nvSpPr>
        <p:spPr>
          <a:xfrm>
            <a:off x="0" y="1"/>
            <a:ext cx="10058400" cy="738130"/>
          </a:xfrm>
        </p:spPr>
        <p:txBody>
          <a:bodyPr/>
          <a:lstStyle/>
          <a:p>
            <a:pPr eaLnBrk="1" hangingPunct="1"/>
            <a:r>
              <a:rPr lang="en-US" altLang="en-US" sz="4000" dirty="0">
                <a:latin typeface="+mn-lt"/>
              </a:rPr>
              <a:t>Conjoint Analysis Output</a:t>
            </a:r>
          </a:p>
        </p:txBody>
      </p:sp>
      <p:sp>
        <p:nvSpPr>
          <p:cNvPr id="25603" name="Rectangle 3">
            <a:extLst>
              <a:ext uri="{FF2B5EF4-FFF2-40B4-BE49-F238E27FC236}">
                <a16:creationId xmlns:a16="http://schemas.microsoft.com/office/drawing/2014/main" id="{5BA78F32-06FB-4D31-AFA0-A5035974C726}"/>
              </a:ext>
            </a:extLst>
          </p:cNvPr>
          <p:cNvSpPr>
            <a:spLocks noGrp="1" noChangeArrowheads="1"/>
          </p:cNvSpPr>
          <p:nvPr>
            <p:ph sz="half" idx="1"/>
          </p:nvPr>
        </p:nvSpPr>
        <p:spPr>
          <a:xfrm>
            <a:off x="160846" y="853961"/>
            <a:ext cx="4639736" cy="5282434"/>
          </a:xfrm>
        </p:spPr>
        <p:txBody>
          <a:bodyPr/>
          <a:lstStyle/>
          <a:p>
            <a:pPr eaLnBrk="1" hangingPunct="1"/>
            <a:r>
              <a:rPr lang="en-US" altLang="en-US" sz="2800" dirty="0"/>
              <a:t>Utilities (part </a:t>
            </a:r>
            <a:r>
              <a:rPr lang="en-US" altLang="en-US" sz="2800" dirty="0" err="1"/>
              <a:t>worths</a:t>
            </a:r>
            <a:r>
              <a:rPr lang="en-US" altLang="en-US" sz="2800" dirty="0"/>
              <a:t>)</a:t>
            </a:r>
            <a:br>
              <a:rPr lang="en-US" altLang="en-US" sz="2800" dirty="0"/>
            </a:br>
            <a:endParaRPr lang="en-US" altLang="en-US" sz="2800" dirty="0"/>
          </a:p>
          <a:p>
            <a:pPr eaLnBrk="1" hangingPunct="1"/>
            <a:endParaRPr lang="en-US" altLang="en-US" sz="2800" dirty="0"/>
          </a:p>
          <a:p>
            <a:pPr eaLnBrk="1" hangingPunct="1"/>
            <a:endParaRPr lang="en-US" altLang="en-US" sz="900" dirty="0"/>
          </a:p>
          <a:p>
            <a:pPr eaLnBrk="1" hangingPunct="1"/>
            <a:r>
              <a:rPr lang="en-US" altLang="en-US" sz="2800" dirty="0"/>
              <a:t>Importance's</a:t>
            </a:r>
            <a:br>
              <a:rPr lang="en-US" altLang="en-US" sz="2800" dirty="0"/>
            </a:br>
            <a:endParaRPr lang="en-US" altLang="en-US" sz="2800" dirty="0"/>
          </a:p>
        </p:txBody>
      </p:sp>
      <p:sp>
        <p:nvSpPr>
          <p:cNvPr id="2" name="Content Placeholder 1">
            <a:extLst>
              <a:ext uri="{FF2B5EF4-FFF2-40B4-BE49-F238E27FC236}">
                <a16:creationId xmlns:a16="http://schemas.microsoft.com/office/drawing/2014/main" id="{75D20F6C-C983-4431-8937-95584B3299D6}"/>
              </a:ext>
            </a:extLst>
          </p:cNvPr>
          <p:cNvSpPr>
            <a:spLocks noGrp="1"/>
          </p:cNvSpPr>
          <p:nvPr>
            <p:ph sz="half" idx="2"/>
          </p:nvPr>
        </p:nvSpPr>
        <p:spPr>
          <a:xfrm>
            <a:off x="4197427" y="853962"/>
            <a:ext cx="7542147" cy="2462116"/>
          </a:xfrm>
        </p:spPr>
        <p:txBody>
          <a:bodyPr>
            <a:normAutofit/>
          </a:bodyPr>
          <a:lstStyle/>
          <a:p>
            <a:pPr marL="274320" indent="-274320">
              <a:spcAft>
                <a:spcPts val="0"/>
              </a:spcAft>
              <a:buClr>
                <a:schemeClr val="accent3"/>
              </a:buClr>
              <a:buFont typeface="Wingdings 2"/>
              <a:buChar char=""/>
              <a:defRPr/>
            </a:pPr>
            <a:r>
              <a:rPr lang="en-US" sz="1400" dirty="0"/>
              <a:t>Numeric values that reflect how desirable different features are:</a:t>
            </a:r>
            <a:br>
              <a:rPr lang="en-US" sz="1400" dirty="0"/>
            </a:br>
            <a:r>
              <a:rPr lang="en-US" sz="1400" u="sng" dirty="0">
                <a:solidFill>
                  <a:schemeClr val="tx2"/>
                </a:solidFill>
              </a:rPr>
              <a:t>Feature	</a:t>
            </a:r>
            <a:r>
              <a:rPr lang="en-US" sz="1400" dirty="0">
                <a:solidFill>
                  <a:schemeClr val="tx2"/>
                </a:solidFill>
              </a:rPr>
              <a:t>	</a:t>
            </a:r>
            <a:r>
              <a:rPr lang="en-US" sz="1400" u="sng" dirty="0">
                <a:solidFill>
                  <a:schemeClr val="tx2"/>
                </a:solidFill>
              </a:rPr>
              <a:t>Utility</a:t>
            </a:r>
            <a:br>
              <a:rPr lang="en-US" sz="1400" u="sng" dirty="0">
                <a:solidFill>
                  <a:schemeClr val="tx2"/>
                </a:solidFill>
              </a:rPr>
            </a:br>
            <a:r>
              <a:rPr lang="en-US" sz="1400" dirty="0">
                <a:solidFill>
                  <a:schemeClr val="tx2"/>
                </a:solidFill>
              </a:rPr>
              <a:t>Vanilla			2.5</a:t>
            </a:r>
            <a:br>
              <a:rPr lang="en-US" sz="1400" dirty="0">
                <a:solidFill>
                  <a:schemeClr val="tx2"/>
                </a:solidFill>
              </a:rPr>
            </a:br>
            <a:r>
              <a:rPr lang="en-US" sz="1400" dirty="0">
                <a:solidFill>
                  <a:schemeClr val="tx2"/>
                </a:solidFill>
              </a:rPr>
              <a:t>Chocolate		1.8</a:t>
            </a:r>
            <a:br>
              <a:rPr lang="en-US" sz="1400" dirty="0">
                <a:solidFill>
                  <a:schemeClr val="tx2"/>
                </a:solidFill>
              </a:rPr>
            </a:br>
            <a:br>
              <a:rPr lang="en-US" sz="1400" dirty="0">
                <a:solidFill>
                  <a:schemeClr val="tx2"/>
                </a:solidFill>
              </a:rPr>
            </a:br>
            <a:r>
              <a:rPr lang="en-US" sz="1400" dirty="0">
                <a:solidFill>
                  <a:schemeClr val="tx2"/>
                </a:solidFill>
              </a:rPr>
              <a:t>30 Rs			5.3</a:t>
            </a:r>
            <a:br>
              <a:rPr lang="en-US" sz="1400" dirty="0">
                <a:solidFill>
                  <a:schemeClr val="tx2"/>
                </a:solidFill>
              </a:rPr>
            </a:br>
            <a:r>
              <a:rPr lang="en-US" sz="1400" dirty="0">
                <a:solidFill>
                  <a:schemeClr val="tx2"/>
                </a:solidFill>
              </a:rPr>
              <a:t>50 Rs			3.2</a:t>
            </a:r>
            <a:br>
              <a:rPr lang="en-US" sz="1400" dirty="0">
                <a:solidFill>
                  <a:schemeClr val="tx2"/>
                </a:solidFill>
              </a:rPr>
            </a:br>
            <a:r>
              <a:rPr lang="en-US" sz="1400" dirty="0">
                <a:solidFill>
                  <a:schemeClr val="tx2"/>
                </a:solidFill>
              </a:rPr>
              <a:t>150 Rs			1.4</a:t>
            </a:r>
            <a:br>
              <a:rPr lang="en-US" sz="1400" dirty="0">
                <a:solidFill>
                  <a:schemeClr val="tx2"/>
                </a:solidFill>
              </a:rPr>
            </a:br>
            <a:endParaRPr lang="en-US" sz="1400" dirty="0"/>
          </a:p>
        </p:txBody>
      </p:sp>
      <p:sp>
        <p:nvSpPr>
          <p:cNvPr id="3" name="Rectangle 2">
            <a:extLst>
              <a:ext uri="{FF2B5EF4-FFF2-40B4-BE49-F238E27FC236}">
                <a16:creationId xmlns:a16="http://schemas.microsoft.com/office/drawing/2014/main" id="{4514A1A1-4A95-462E-9B56-0C047B2D47BC}"/>
              </a:ext>
            </a:extLst>
          </p:cNvPr>
          <p:cNvSpPr/>
          <p:nvPr/>
        </p:nvSpPr>
        <p:spPr>
          <a:xfrm>
            <a:off x="4017485" y="3019108"/>
            <a:ext cx="9144000" cy="2462213"/>
          </a:xfrm>
          <a:prstGeom prst="rect">
            <a:avLst/>
          </a:prstGeom>
        </p:spPr>
        <p:txBody>
          <a:bodyPr wrap="square">
            <a:spAutoFit/>
          </a:bodyPr>
          <a:lstStyle/>
          <a:p>
            <a:pPr marL="274320" marR="0" lvl="0" indent="-274320" algn="l" defTabSz="914400" rtl="0" eaLnBrk="1" fontAlgn="auto" latinLnBrk="0" hangingPunct="1">
              <a:lnSpc>
                <a:spcPct val="100000"/>
              </a:lnSpc>
              <a:spcBef>
                <a:spcPts val="0"/>
              </a:spcBef>
              <a:spcAft>
                <a:spcPts val="0"/>
              </a:spcAft>
              <a:buClr>
                <a:srgbClr val="8CAB4A"/>
              </a:buClr>
              <a:buSzTx/>
              <a:buFont typeface="Wingdings 2"/>
              <a:buChar char=""/>
              <a:tabLst/>
              <a:defRPr/>
            </a:pPr>
            <a:r>
              <a:rPr kumimoji="0" lang="en-US" sz="1400" b="0" i="0" u="none" strike="noStrike" kern="1200" cap="none" spc="0" normalizeH="0" baseline="0" noProof="0" dirty="0">
                <a:ln>
                  <a:noFill/>
                </a:ln>
                <a:solidFill>
                  <a:srgbClr val="000000"/>
                </a:solidFill>
                <a:effectLst/>
                <a:uLnTx/>
                <a:uFillTx/>
                <a:latin typeface="Speak Pro" panose="020F0502020204030204"/>
                <a:ea typeface="+mn-ea"/>
                <a:cs typeface="+mn-cs"/>
              </a:rPr>
              <a:t>Measure of how much influence each attribute has on people’s choices</a:t>
            </a:r>
          </a:p>
          <a:p>
            <a:pPr marL="274320" marR="0" lvl="0" indent="-274320" algn="l" defTabSz="914400" rtl="0" eaLnBrk="1" fontAlgn="auto" latinLnBrk="0" hangingPunct="1">
              <a:lnSpc>
                <a:spcPct val="100000"/>
              </a:lnSpc>
              <a:spcBef>
                <a:spcPts val="0"/>
              </a:spcBef>
              <a:spcAft>
                <a:spcPts val="0"/>
              </a:spcAft>
              <a:buClr>
                <a:srgbClr val="8CAB4A"/>
              </a:buClr>
              <a:buSzTx/>
              <a:buFont typeface="Wingdings 2"/>
              <a:buChar char=""/>
              <a:tabLst/>
              <a:defRPr/>
            </a:pPr>
            <a:r>
              <a:rPr kumimoji="0" lang="en-US" sz="1400" b="0" i="0" u="none" strike="noStrike" kern="1200" cap="none" spc="0" normalizeH="0" baseline="0" noProof="0" dirty="0">
                <a:ln>
                  <a:noFill/>
                </a:ln>
                <a:solidFill>
                  <a:srgbClr val="000000"/>
                </a:solidFill>
                <a:effectLst/>
                <a:uLnTx/>
                <a:uFillTx/>
                <a:latin typeface="Speak Pro" panose="020F0502020204030204"/>
                <a:ea typeface="+mn-ea"/>
                <a:cs typeface="+mn-cs"/>
              </a:rPr>
              <a:t>Best minus worst level of each attribute, </a:t>
            </a:r>
            <a:r>
              <a:rPr kumimoji="0" lang="en-US" sz="1400" b="0" i="0" u="none" strike="noStrike" kern="1200" cap="none" spc="0" normalizeH="0" baseline="0" noProof="0" dirty="0" err="1">
                <a:ln>
                  <a:noFill/>
                </a:ln>
                <a:solidFill>
                  <a:srgbClr val="000000"/>
                </a:solidFill>
                <a:effectLst/>
                <a:uLnTx/>
                <a:uFillTx/>
                <a:latin typeface="Speak Pro" panose="020F0502020204030204"/>
                <a:ea typeface="+mn-ea"/>
                <a:cs typeface="+mn-cs"/>
              </a:rPr>
              <a:t>percentaged</a:t>
            </a:r>
            <a:r>
              <a:rPr kumimoji="0" lang="en-US" sz="1400" b="0" i="0" u="none" strike="noStrike" kern="1200" cap="none" spc="0" normalizeH="0" baseline="0" noProof="0" dirty="0">
                <a:ln>
                  <a:noFill/>
                </a:ln>
                <a:solidFill>
                  <a:srgbClr val="000000"/>
                </a:solidFill>
                <a:effectLst/>
                <a:uLnTx/>
                <a:uFillTx/>
                <a:latin typeface="Speak Pro" panose="020F0502020204030204"/>
                <a:ea typeface="+mn-ea"/>
                <a:cs typeface="+mn-cs"/>
              </a:rPr>
              <a:t>:</a:t>
            </a:r>
            <a:br>
              <a:rPr kumimoji="0" lang="en-US" sz="1400" b="0" i="0" u="none" strike="noStrike" kern="1200" cap="none" spc="0" normalizeH="0" baseline="0" noProof="0" dirty="0">
                <a:ln>
                  <a:noFill/>
                </a:ln>
                <a:solidFill>
                  <a:srgbClr val="000000"/>
                </a:solidFill>
                <a:effectLst/>
                <a:uLnTx/>
                <a:uFillTx/>
                <a:latin typeface="Speak Pro" panose="020F0502020204030204"/>
                <a:ea typeface="+mn-ea"/>
                <a:cs typeface="+mn-cs"/>
              </a:rPr>
            </a:br>
            <a:br>
              <a:rPr kumimoji="0" lang="en-US" sz="1400" b="0" i="0" u="none" strike="noStrike" kern="1200" cap="none" spc="0" normalizeH="0" baseline="0" noProof="0" dirty="0">
                <a:ln>
                  <a:noFill/>
                </a:ln>
                <a:solidFill>
                  <a:srgbClr val="000000"/>
                </a:solidFill>
                <a:effectLst/>
                <a:uLnTx/>
                <a:uFillTx/>
                <a:latin typeface="Speak Pro" panose="020F0502020204030204"/>
                <a:ea typeface="+mn-ea"/>
                <a:cs typeface="+mn-cs"/>
              </a:rPr>
            </a:br>
            <a:br>
              <a:rPr kumimoji="0" lang="en-US" sz="1400" b="0" i="0" u="none" strike="noStrike" kern="1200" cap="none" spc="0" normalizeH="0" baseline="0" noProof="0" dirty="0">
                <a:ln>
                  <a:noFill/>
                </a:ln>
                <a:solidFill>
                  <a:srgbClr val="000000"/>
                </a:solidFill>
                <a:effectLst/>
                <a:uLnTx/>
                <a:uFillTx/>
                <a:latin typeface="Speak Pro" panose="020F0502020204030204"/>
                <a:ea typeface="+mn-ea"/>
                <a:cs typeface="+mn-cs"/>
              </a:rPr>
            </a:br>
            <a:r>
              <a:rPr kumimoji="0" lang="en-US" sz="1400" b="0" i="0" u="none" strike="noStrike" kern="1200" cap="none" spc="0" normalizeH="0" baseline="0" noProof="0" dirty="0">
                <a:ln>
                  <a:noFill/>
                </a:ln>
                <a:solidFill>
                  <a:srgbClr val="000000"/>
                </a:solidFill>
                <a:effectLst/>
                <a:uLnTx/>
                <a:uFillTx/>
                <a:latin typeface="Speak Pro" panose="020F0502020204030204"/>
                <a:ea typeface="+mn-ea"/>
                <a:cs typeface="+mn-cs"/>
              </a:rPr>
              <a:t>Vanilla - Chocolate    	(2.5 - 1.8) = 	0.7	15.2%</a:t>
            </a:r>
            <a:br>
              <a:rPr kumimoji="0" lang="en-US" sz="1400" b="0" i="0" u="none" strike="noStrike" kern="1200" cap="none" spc="0" normalizeH="0" baseline="0" noProof="0" dirty="0">
                <a:ln>
                  <a:noFill/>
                </a:ln>
                <a:solidFill>
                  <a:srgbClr val="000000"/>
                </a:solidFill>
                <a:effectLst/>
                <a:uLnTx/>
                <a:uFillTx/>
                <a:latin typeface="Speak Pro" panose="020F0502020204030204"/>
                <a:ea typeface="+mn-ea"/>
                <a:cs typeface="+mn-cs"/>
              </a:rPr>
            </a:br>
            <a:r>
              <a:rPr kumimoji="0" lang="en-US" sz="1400" b="0" i="0" u="none" strike="noStrike" kern="1200" cap="none" spc="0" normalizeH="0" baseline="0" noProof="0" dirty="0">
                <a:ln>
                  <a:noFill/>
                </a:ln>
                <a:solidFill>
                  <a:srgbClr val="000000"/>
                </a:solidFill>
                <a:effectLst/>
                <a:uLnTx/>
                <a:uFillTx/>
                <a:latin typeface="Speak Pro" panose="020F0502020204030204"/>
                <a:ea typeface="+mn-ea"/>
                <a:cs typeface="+mn-cs"/>
              </a:rPr>
              <a:t>30 Rs – 150Rs		(5.3 - 1.4) = 	3.9	84.8%</a:t>
            </a:r>
            <a:br>
              <a:rPr kumimoji="0" lang="en-US" sz="1400" b="0" i="0" u="none" strike="noStrike" kern="1200" cap="none" spc="0" normalizeH="0" baseline="0" noProof="0" dirty="0">
                <a:ln>
                  <a:noFill/>
                </a:ln>
                <a:solidFill>
                  <a:srgbClr val="000000"/>
                </a:solidFill>
                <a:effectLst/>
                <a:uLnTx/>
                <a:uFillTx/>
                <a:latin typeface="Speak Pro" panose="020F0502020204030204"/>
                <a:ea typeface="+mn-ea"/>
                <a:cs typeface="+mn-cs"/>
              </a:rPr>
            </a:br>
            <a:r>
              <a:rPr kumimoji="0" lang="en-US" sz="1400" b="0" i="0" u="none" strike="noStrike" kern="1200" cap="none" spc="0" normalizeH="0" baseline="0" noProof="0" dirty="0">
                <a:ln>
                  <a:noFill/>
                </a:ln>
                <a:solidFill>
                  <a:srgbClr val="000000"/>
                </a:solidFill>
                <a:effectLst/>
                <a:uLnTx/>
                <a:uFillTx/>
                <a:latin typeface="Speak Pro" panose="020F0502020204030204"/>
                <a:ea typeface="+mn-ea"/>
                <a:cs typeface="+mn-cs"/>
              </a:rPr>
              <a:t>					-----	--------</a:t>
            </a:r>
            <a:br>
              <a:rPr kumimoji="0" lang="en-US" sz="1400" b="0" i="0" u="none" strike="noStrike" kern="1200" cap="none" spc="0" normalizeH="0" baseline="0" noProof="0" dirty="0">
                <a:ln>
                  <a:noFill/>
                </a:ln>
                <a:solidFill>
                  <a:srgbClr val="000000"/>
                </a:solidFill>
                <a:effectLst/>
                <a:uLnTx/>
                <a:uFillTx/>
                <a:latin typeface="Speak Pro" panose="020F0502020204030204"/>
                <a:ea typeface="+mn-ea"/>
                <a:cs typeface="+mn-cs"/>
              </a:rPr>
            </a:br>
            <a:r>
              <a:rPr kumimoji="0" lang="en-US" sz="1400" b="0" i="0" u="none" strike="noStrike" kern="1200" cap="none" spc="0" normalizeH="0" baseline="0" noProof="0" dirty="0">
                <a:ln>
                  <a:noFill/>
                </a:ln>
                <a:solidFill>
                  <a:srgbClr val="000000"/>
                </a:solidFill>
                <a:effectLst/>
                <a:uLnTx/>
                <a:uFillTx/>
                <a:latin typeface="Speak Pro" panose="020F0502020204030204"/>
                <a:ea typeface="+mn-ea"/>
                <a:cs typeface="+mn-cs"/>
              </a:rPr>
              <a:t>			Totals:		4.6	100.0%</a:t>
            </a:r>
            <a:br>
              <a:rPr kumimoji="0" lang="en-US" sz="1400" b="0" i="0" u="none" strike="noStrike" kern="1200" cap="none" spc="0" normalizeH="0" baseline="0" noProof="0" dirty="0">
                <a:ln>
                  <a:noFill/>
                </a:ln>
                <a:solidFill>
                  <a:srgbClr val="000000"/>
                </a:solidFill>
                <a:effectLst/>
                <a:uLnTx/>
                <a:uFillTx/>
                <a:latin typeface="Speak Pro" panose="020F0502020204030204"/>
                <a:ea typeface="+mn-ea"/>
                <a:cs typeface="+mn-cs"/>
              </a:rPr>
            </a:br>
            <a:endParaRPr kumimoji="0" lang="en-US" sz="1400" b="0" i="0" u="none" strike="noStrike" kern="1200" cap="none" spc="0" normalizeH="0" baseline="0" noProof="0" dirty="0">
              <a:ln>
                <a:noFill/>
              </a:ln>
              <a:solidFill>
                <a:srgbClr val="000000"/>
              </a:solidFill>
              <a:effectLst/>
              <a:uLnTx/>
              <a:uFillTx/>
              <a:latin typeface="Speak Pro" panose="020F0502020204030204"/>
              <a:ea typeface="+mn-ea"/>
              <a:cs typeface="+mn-cs"/>
            </a:endParaRPr>
          </a:p>
          <a:p>
            <a:pPr marL="274320" marR="0" lvl="0" indent="-274320" algn="l" defTabSz="914400" rtl="0" eaLnBrk="1" fontAlgn="auto" latinLnBrk="0" hangingPunct="1">
              <a:lnSpc>
                <a:spcPct val="100000"/>
              </a:lnSpc>
              <a:spcBef>
                <a:spcPts val="0"/>
              </a:spcBef>
              <a:spcAft>
                <a:spcPts val="0"/>
              </a:spcAft>
              <a:buClr>
                <a:srgbClr val="8CAB4A"/>
              </a:buClr>
              <a:buSzTx/>
              <a:buFont typeface="Wingdings 2"/>
              <a:buChar char=""/>
              <a:tabLst/>
              <a:defRPr/>
            </a:pPr>
            <a:r>
              <a:rPr kumimoji="0" lang="en-US" sz="1400" b="0" i="0" u="none" strike="noStrike" kern="1200" cap="none" spc="0" normalizeH="0" baseline="0" noProof="0" dirty="0" err="1">
                <a:ln>
                  <a:noFill/>
                </a:ln>
                <a:solidFill>
                  <a:srgbClr val="000000"/>
                </a:solidFill>
                <a:effectLst/>
                <a:uLnTx/>
                <a:uFillTx/>
                <a:latin typeface="Speak Pro" panose="020F0502020204030204"/>
                <a:ea typeface="+mn-ea"/>
                <a:cs typeface="+mn-cs"/>
              </a:rPr>
              <a:t>Importances</a:t>
            </a:r>
            <a:r>
              <a:rPr kumimoji="0" lang="en-US" sz="1400" b="0" i="0" u="none" strike="noStrike" kern="1200" cap="none" spc="0" normalizeH="0" baseline="0" noProof="0" dirty="0">
                <a:ln>
                  <a:noFill/>
                </a:ln>
                <a:solidFill>
                  <a:srgbClr val="000000"/>
                </a:solidFill>
                <a:effectLst/>
                <a:uLnTx/>
                <a:uFillTx/>
                <a:latin typeface="Speak Pro" panose="020F0502020204030204"/>
                <a:ea typeface="+mn-ea"/>
                <a:cs typeface="+mn-cs"/>
              </a:rPr>
              <a:t> are directly affected by the range of levels you choose for each attribute</a:t>
            </a:r>
            <a:br>
              <a:rPr kumimoji="0" lang="en-US" sz="1400" b="0" i="0" u="none" strike="noStrike" kern="1200" cap="none" spc="0" normalizeH="0" baseline="0" noProof="0" dirty="0">
                <a:ln>
                  <a:noFill/>
                </a:ln>
                <a:solidFill>
                  <a:srgbClr val="000000"/>
                </a:solidFill>
                <a:effectLst/>
                <a:uLnTx/>
                <a:uFillTx/>
                <a:latin typeface="Speak Pro" panose="020F0502020204030204"/>
                <a:ea typeface="+mn-ea"/>
                <a:cs typeface="+mn-cs"/>
              </a:rPr>
            </a:br>
            <a:endParaRPr kumimoji="0" lang="en-US" sz="1400" b="0" i="0" u="none" strike="noStrike" kern="1200" cap="none" spc="0" normalizeH="0" baseline="0" noProof="0" dirty="0">
              <a:ln>
                <a:noFill/>
              </a:ln>
              <a:solidFill>
                <a:srgbClr val="000000"/>
              </a:solidFill>
              <a:effectLst/>
              <a:uLnTx/>
              <a:uFillTx/>
              <a:latin typeface="Speak Pro" panose="020F0502020204030204"/>
              <a:ea typeface="+mn-ea"/>
              <a:cs typeface="+mn-cs"/>
            </a:endParaRPr>
          </a:p>
        </p:txBody>
      </p:sp>
    </p:spTree>
    <p:extLst>
      <p:ext uri="{BB962C8B-B14F-4D97-AF65-F5344CB8AC3E}">
        <p14:creationId xmlns:p14="http://schemas.microsoft.com/office/powerpoint/2010/main" val="25403329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7D4DEAB7-3C1E-46C6-A373-88318A48B5D7}"/>
              </a:ext>
            </a:extLst>
          </p:cNvPr>
          <p:cNvSpPr>
            <a:spLocks noGrp="1" noChangeArrowheads="1"/>
          </p:cNvSpPr>
          <p:nvPr>
            <p:ph type="title"/>
          </p:nvPr>
        </p:nvSpPr>
        <p:spPr>
          <a:xfrm>
            <a:off x="0" y="93644"/>
            <a:ext cx="8229600" cy="721604"/>
          </a:xfrm>
        </p:spPr>
        <p:txBody>
          <a:bodyPr/>
          <a:lstStyle/>
          <a:p>
            <a:pPr eaLnBrk="1" hangingPunct="1"/>
            <a:r>
              <a:rPr lang="en-US" altLang="en-US" sz="4000" dirty="0">
                <a:latin typeface="+mn-lt"/>
              </a:rPr>
              <a:t>Market Simulations</a:t>
            </a:r>
          </a:p>
        </p:txBody>
      </p:sp>
      <p:sp>
        <p:nvSpPr>
          <p:cNvPr id="28675" name="Rectangle 3">
            <a:extLst>
              <a:ext uri="{FF2B5EF4-FFF2-40B4-BE49-F238E27FC236}">
                <a16:creationId xmlns:a16="http://schemas.microsoft.com/office/drawing/2014/main" id="{9F9FCFC5-376C-4987-ABAE-3485FADB33AD}"/>
              </a:ext>
            </a:extLst>
          </p:cNvPr>
          <p:cNvSpPr>
            <a:spLocks noGrp="1" noChangeArrowheads="1"/>
          </p:cNvSpPr>
          <p:nvPr>
            <p:ph idx="1"/>
          </p:nvPr>
        </p:nvSpPr>
        <p:spPr>
          <a:xfrm>
            <a:off x="66101" y="815249"/>
            <a:ext cx="11799065" cy="1410158"/>
          </a:xfrm>
        </p:spPr>
        <p:txBody>
          <a:bodyPr/>
          <a:lstStyle/>
          <a:p>
            <a:r>
              <a:rPr lang="en-US" altLang="en-US" sz="2400" dirty="0"/>
              <a:t>- Make competitive market scenarios and predict which products respondents would choose</a:t>
            </a:r>
            <a:br>
              <a:rPr lang="en-US" altLang="en-US" sz="2400" dirty="0"/>
            </a:br>
            <a:r>
              <a:rPr lang="en-US" altLang="en-US" sz="2400" dirty="0"/>
              <a:t>- Accumulate (aggregate) respondent predictions to make “Shares of Preference” (some refer to them as “market shares”)	</a:t>
            </a:r>
          </a:p>
        </p:txBody>
      </p:sp>
      <p:sp>
        <p:nvSpPr>
          <p:cNvPr id="4" name="Rectangle 3">
            <a:extLst>
              <a:ext uri="{FF2B5EF4-FFF2-40B4-BE49-F238E27FC236}">
                <a16:creationId xmlns:a16="http://schemas.microsoft.com/office/drawing/2014/main" id="{B44CB1FA-4AE0-40AE-A858-8468087B12B0}"/>
              </a:ext>
            </a:extLst>
          </p:cNvPr>
          <p:cNvSpPr txBox="1">
            <a:spLocks noChangeArrowheads="1"/>
          </p:cNvSpPr>
          <p:nvPr/>
        </p:nvSpPr>
        <p:spPr>
          <a:xfrm>
            <a:off x="66101" y="2284614"/>
            <a:ext cx="12225050"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1440" marR="0" lvl="0" indent="-91440" algn="l" defTabSz="914400" rtl="0" eaLnBrk="1" fontAlgn="auto" latinLnBrk="0" hangingPunct="1">
              <a:lnSpc>
                <a:spcPct val="110000"/>
              </a:lnSpc>
              <a:spcBef>
                <a:spcPts val="1200"/>
              </a:spcBef>
              <a:spcAft>
                <a:spcPts val="200"/>
              </a:spcAft>
              <a:buClr>
                <a:srgbClr val="E88B33"/>
              </a:buClr>
              <a:buSzPct val="100000"/>
              <a:buFont typeface="Calibri" panose="020F0502020204030204" pitchFamily="34" charset="0"/>
              <a:buChar char=" "/>
              <a:tabLst/>
              <a:defRPr/>
            </a:pPr>
            <a:r>
              <a:rPr kumimoji="0" lang="en-US" altLang="en-US" sz="2400" b="0" i="0" u="none" strike="noStrike" kern="1200" cap="none" spc="0" normalizeH="0" baseline="0" noProof="0" dirty="0">
                <a:ln>
                  <a:noFill/>
                </a:ln>
                <a:solidFill>
                  <a:srgbClr val="000000">
                    <a:lumMod val="75000"/>
                    <a:lumOff val="25000"/>
                  </a:srgbClr>
                </a:solidFill>
                <a:effectLst/>
                <a:uLnTx/>
                <a:uFillTx/>
                <a:latin typeface="Speak Pro" panose="020F0502020204030204"/>
                <a:ea typeface="+mn-ea"/>
                <a:cs typeface="+mn-cs"/>
              </a:rPr>
              <a:t>Ex: Predict market shares for 30Rs Vanilla cone vs. 50Rs Chocolate cone for Respondent #1:</a:t>
            </a:r>
            <a:br>
              <a:rPr kumimoji="0" lang="en-US" altLang="en-US" sz="2400" b="0" i="0" u="none" strike="noStrike" kern="1200" cap="none" spc="0" normalizeH="0" baseline="0" noProof="0" dirty="0">
                <a:ln>
                  <a:noFill/>
                </a:ln>
                <a:solidFill>
                  <a:srgbClr val="000000">
                    <a:lumMod val="75000"/>
                    <a:lumOff val="25000"/>
                  </a:srgbClr>
                </a:solidFill>
                <a:effectLst/>
                <a:uLnTx/>
                <a:uFillTx/>
                <a:latin typeface="Speak Pro" panose="020F0502020204030204"/>
                <a:ea typeface="+mn-ea"/>
                <a:cs typeface="+mn-cs"/>
              </a:rPr>
            </a:br>
            <a:br>
              <a:rPr kumimoji="0" lang="en-US" altLang="en-US" sz="1400" b="0" i="0" u="none" strike="noStrike" kern="1200" cap="none" spc="0" normalizeH="0" baseline="0" noProof="0" dirty="0">
                <a:ln>
                  <a:noFill/>
                </a:ln>
                <a:solidFill>
                  <a:srgbClr val="000000">
                    <a:lumMod val="75000"/>
                    <a:lumOff val="25000"/>
                  </a:srgbClr>
                </a:solidFill>
                <a:effectLst/>
                <a:uLnTx/>
                <a:uFillTx/>
                <a:latin typeface="Speak Pro" panose="020F0502020204030204"/>
                <a:ea typeface="+mn-ea"/>
                <a:cs typeface="+mn-cs"/>
              </a:rPr>
            </a:br>
            <a:r>
              <a:rPr kumimoji="0" lang="en-US" altLang="en-US" sz="1400" b="0" i="0" u="none" strike="noStrike" kern="1200" cap="none" spc="0" normalizeH="0" baseline="0" noProof="0" dirty="0">
                <a:ln>
                  <a:noFill/>
                </a:ln>
                <a:solidFill>
                  <a:srgbClr val="000000">
                    <a:lumMod val="75000"/>
                    <a:lumOff val="25000"/>
                  </a:srgbClr>
                </a:solidFill>
                <a:effectLst/>
                <a:uLnTx/>
                <a:uFillTx/>
                <a:latin typeface="Speak Pro" panose="020F0502020204030204"/>
                <a:ea typeface="+mn-ea"/>
                <a:cs typeface="+mn-cs"/>
              </a:rPr>
              <a:t>Vanilla (2.5) + 50Rs (3.2) 		= 5.7</a:t>
            </a:r>
            <a:br>
              <a:rPr kumimoji="0" lang="en-US" altLang="en-US" sz="1400" b="0" i="0" u="none" strike="noStrike" kern="1200" cap="none" spc="0" normalizeH="0" baseline="0" noProof="0" dirty="0">
                <a:ln>
                  <a:noFill/>
                </a:ln>
                <a:solidFill>
                  <a:srgbClr val="000000">
                    <a:lumMod val="75000"/>
                    <a:lumOff val="25000"/>
                  </a:srgbClr>
                </a:solidFill>
                <a:effectLst/>
                <a:uLnTx/>
                <a:uFillTx/>
                <a:latin typeface="Speak Pro" panose="020F0502020204030204"/>
                <a:ea typeface="+mn-ea"/>
                <a:cs typeface="+mn-cs"/>
              </a:rPr>
            </a:br>
            <a:r>
              <a:rPr kumimoji="0" lang="en-US" altLang="en-US" sz="1400" b="0" i="0" u="none" strike="noStrike" kern="1200" cap="none" spc="0" normalizeH="0" baseline="0" noProof="0" dirty="0">
                <a:ln>
                  <a:noFill/>
                </a:ln>
                <a:solidFill>
                  <a:srgbClr val="000000">
                    <a:lumMod val="75000"/>
                    <a:lumOff val="25000"/>
                  </a:srgbClr>
                </a:solidFill>
                <a:effectLst/>
                <a:uLnTx/>
                <a:uFillTx/>
                <a:latin typeface="Speak Pro" panose="020F0502020204030204"/>
                <a:ea typeface="+mn-ea"/>
                <a:cs typeface="+mn-cs"/>
              </a:rPr>
              <a:t>Chocolate (1.8) + 30Rs(5.3)		= 7.1</a:t>
            </a:r>
            <a:br>
              <a:rPr kumimoji="0" lang="en-US" altLang="en-US" sz="2400" b="0" i="0" u="none" strike="noStrike" kern="1200" cap="none" spc="0" normalizeH="0" baseline="0" noProof="0" dirty="0">
                <a:ln>
                  <a:noFill/>
                </a:ln>
                <a:solidFill>
                  <a:srgbClr val="000000">
                    <a:lumMod val="75000"/>
                    <a:lumOff val="25000"/>
                  </a:srgbClr>
                </a:solidFill>
                <a:effectLst/>
                <a:uLnTx/>
                <a:uFillTx/>
                <a:latin typeface="Speak Pro" panose="020F0502020204030204"/>
                <a:ea typeface="+mn-ea"/>
                <a:cs typeface="+mn-cs"/>
              </a:rPr>
            </a:br>
            <a:r>
              <a:rPr kumimoji="0" lang="en-US" altLang="en-US" sz="2400" b="0" i="0" u="none" strike="noStrike" kern="1200" cap="none" spc="0" normalizeH="0" baseline="0" noProof="0" dirty="0">
                <a:ln>
                  <a:noFill/>
                </a:ln>
                <a:solidFill>
                  <a:srgbClr val="000000">
                    <a:lumMod val="75000"/>
                    <a:lumOff val="25000"/>
                  </a:srgbClr>
                </a:solidFill>
                <a:effectLst/>
                <a:uLnTx/>
                <a:uFillTx/>
                <a:latin typeface="Speak Pro" panose="020F0502020204030204"/>
                <a:ea typeface="+mn-ea"/>
                <a:cs typeface="+mn-cs"/>
              </a:rPr>
              <a:t>Respondent #1 “chooses” 30Rs Chocolate cone!</a:t>
            </a:r>
            <a:br>
              <a:rPr kumimoji="0" lang="en-US" altLang="en-US" sz="2400" b="0" i="0" u="none" strike="noStrike" kern="1200" cap="none" spc="0" normalizeH="0" baseline="0" noProof="0" dirty="0">
                <a:ln>
                  <a:noFill/>
                </a:ln>
                <a:solidFill>
                  <a:srgbClr val="000000">
                    <a:lumMod val="75000"/>
                    <a:lumOff val="25000"/>
                  </a:srgbClr>
                </a:solidFill>
                <a:effectLst/>
                <a:uLnTx/>
                <a:uFillTx/>
                <a:latin typeface="Speak Pro" panose="020F0502020204030204"/>
                <a:ea typeface="+mn-ea"/>
                <a:cs typeface="+mn-cs"/>
              </a:rPr>
            </a:br>
            <a:r>
              <a:rPr kumimoji="0" lang="en-US" altLang="en-US" sz="2400" b="0" i="0" u="none" strike="noStrike" kern="1200" cap="none" spc="0" normalizeH="0" baseline="0" noProof="0" dirty="0">
                <a:ln>
                  <a:noFill/>
                </a:ln>
                <a:solidFill>
                  <a:srgbClr val="000000">
                    <a:lumMod val="75000"/>
                    <a:lumOff val="25000"/>
                  </a:srgbClr>
                </a:solidFill>
                <a:effectLst/>
                <a:uLnTx/>
                <a:uFillTx/>
                <a:latin typeface="Speak Pro" panose="020F0502020204030204"/>
                <a:ea typeface="+mn-ea"/>
                <a:cs typeface="+mn-cs"/>
              </a:rPr>
              <a:t>Repeat for rest of respondents. . .</a:t>
            </a:r>
            <a:br>
              <a:rPr kumimoji="0" lang="en-US" altLang="en-US" sz="2400" b="0" i="0" u="none" strike="noStrike" kern="1200" cap="none" spc="0" normalizeH="0" baseline="0" noProof="0" dirty="0">
                <a:ln>
                  <a:noFill/>
                </a:ln>
                <a:solidFill>
                  <a:srgbClr val="000000">
                    <a:lumMod val="75000"/>
                    <a:lumOff val="25000"/>
                  </a:srgbClr>
                </a:solidFill>
                <a:effectLst/>
                <a:uLnTx/>
                <a:uFillTx/>
                <a:latin typeface="Speak Pro" panose="020F0502020204030204"/>
                <a:ea typeface="+mn-ea"/>
                <a:cs typeface="+mn-cs"/>
              </a:rPr>
            </a:br>
            <a:endParaRPr kumimoji="0" lang="en-US" altLang="en-US" sz="2400" b="0" i="0" u="none" strike="noStrike" kern="1200" cap="none" spc="0" normalizeH="0" baseline="0" noProof="0" dirty="0">
              <a:ln>
                <a:noFill/>
              </a:ln>
              <a:solidFill>
                <a:srgbClr val="000000">
                  <a:lumMod val="75000"/>
                  <a:lumOff val="25000"/>
                </a:srgbClr>
              </a:solidFill>
              <a:effectLst/>
              <a:uLnTx/>
              <a:uFillTx/>
              <a:latin typeface="Speak Pro" panose="020F0502020204030204"/>
              <a:ea typeface="+mn-ea"/>
              <a:cs typeface="+mn-cs"/>
            </a:endParaRPr>
          </a:p>
        </p:txBody>
      </p:sp>
    </p:spTree>
    <p:extLst>
      <p:ext uri="{BB962C8B-B14F-4D97-AF65-F5344CB8AC3E}">
        <p14:creationId xmlns:p14="http://schemas.microsoft.com/office/powerpoint/2010/main" val="30821221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22" name="Rectangle 2">
            <a:extLst>
              <a:ext uri="{FF2B5EF4-FFF2-40B4-BE49-F238E27FC236}">
                <a16:creationId xmlns:a16="http://schemas.microsoft.com/office/drawing/2014/main" id="{B6F69DC5-CAB2-4979-9B66-25F2690CE541}"/>
              </a:ext>
            </a:extLst>
          </p:cNvPr>
          <p:cNvSpPr>
            <a:spLocks noChangeArrowheads="1"/>
          </p:cNvSpPr>
          <p:nvPr/>
        </p:nvSpPr>
        <p:spPr bwMode="auto">
          <a:xfrm>
            <a:off x="6092825" y="709613"/>
            <a:ext cx="184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1054723" name="Rectangle 3">
            <a:extLst>
              <a:ext uri="{FF2B5EF4-FFF2-40B4-BE49-F238E27FC236}">
                <a16:creationId xmlns:a16="http://schemas.microsoft.com/office/drawing/2014/main" id="{5EB9C38E-61DB-47D8-850C-F02AF87766CF}"/>
              </a:ext>
            </a:extLst>
          </p:cNvPr>
          <p:cNvSpPr>
            <a:spLocks noChangeArrowheads="1"/>
          </p:cNvSpPr>
          <p:nvPr/>
        </p:nvSpPr>
        <p:spPr bwMode="auto">
          <a:xfrm>
            <a:off x="0" y="22822"/>
            <a:ext cx="7772400" cy="770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4400" b="0" i="0" u="none" strike="noStrike" kern="1200" cap="none" spc="0" normalizeH="0" baseline="0" noProof="0" dirty="0">
                <a:ln>
                  <a:noFill/>
                </a:ln>
                <a:solidFill>
                  <a:srgbClr val="000000"/>
                </a:solidFill>
                <a:effectLst/>
                <a:uLnTx/>
                <a:uFillTx/>
                <a:latin typeface="Speak Pro" panose="020F0502020204030204"/>
                <a:ea typeface="+mn-ea"/>
                <a:cs typeface="+mn-cs"/>
              </a:rPr>
              <a:t>What Does The Customer Voice?</a:t>
            </a:r>
          </a:p>
        </p:txBody>
      </p:sp>
      <p:grpSp>
        <p:nvGrpSpPr>
          <p:cNvPr id="1054724" name="Group 4">
            <a:extLst>
              <a:ext uri="{FF2B5EF4-FFF2-40B4-BE49-F238E27FC236}">
                <a16:creationId xmlns:a16="http://schemas.microsoft.com/office/drawing/2014/main" id="{3535451B-8D8B-442C-9D28-48AEAA4D4498}"/>
              </a:ext>
            </a:extLst>
          </p:cNvPr>
          <p:cNvGrpSpPr>
            <a:grpSpLocks/>
          </p:cNvGrpSpPr>
          <p:nvPr/>
        </p:nvGrpSpPr>
        <p:grpSpPr bwMode="auto">
          <a:xfrm>
            <a:off x="2209800" y="2438401"/>
            <a:ext cx="7412038" cy="2493963"/>
            <a:chOff x="432" y="1121"/>
            <a:chExt cx="4669" cy="1571"/>
          </a:xfrm>
        </p:grpSpPr>
        <p:sp>
          <p:nvSpPr>
            <p:cNvPr id="1054725" name="Line 5">
              <a:extLst>
                <a:ext uri="{FF2B5EF4-FFF2-40B4-BE49-F238E27FC236}">
                  <a16:creationId xmlns:a16="http://schemas.microsoft.com/office/drawing/2014/main" id="{8E88D58E-F06C-4C13-9165-DCA64848BEF4}"/>
                </a:ext>
              </a:extLst>
            </p:cNvPr>
            <p:cNvSpPr>
              <a:spLocks noChangeShapeType="1"/>
            </p:cNvSpPr>
            <p:nvPr/>
          </p:nvSpPr>
          <p:spPr bwMode="auto">
            <a:xfrm>
              <a:off x="2327" y="1897"/>
              <a:ext cx="268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1054726" name="Line 6">
              <a:extLst>
                <a:ext uri="{FF2B5EF4-FFF2-40B4-BE49-F238E27FC236}">
                  <a16:creationId xmlns:a16="http://schemas.microsoft.com/office/drawing/2014/main" id="{D619A0F2-7DF7-4687-9CDB-8A5A7CCE34E0}"/>
                </a:ext>
              </a:extLst>
            </p:cNvPr>
            <p:cNvSpPr>
              <a:spLocks noChangeShapeType="1"/>
            </p:cNvSpPr>
            <p:nvPr/>
          </p:nvSpPr>
          <p:spPr bwMode="auto">
            <a:xfrm>
              <a:off x="1054" y="1897"/>
              <a:ext cx="125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1054727" name="Rectangle 7">
              <a:extLst>
                <a:ext uri="{FF2B5EF4-FFF2-40B4-BE49-F238E27FC236}">
                  <a16:creationId xmlns:a16="http://schemas.microsoft.com/office/drawing/2014/main" id="{AB913D8E-F62A-4B3A-91AB-CAC856D3AFEB}"/>
                </a:ext>
              </a:extLst>
            </p:cNvPr>
            <p:cNvSpPr>
              <a:spLocks noChangeArrowheads="1"/>
            </p:cNvSpPr>
            <p:nvPr/>
          </p:nvSpPr>
          <p:spPr bwMode="auto">
            <a:xfrm>
              <a:off x="432" y="1807"/>
              <a:ext cx="566" cy="1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FF"/>
                  </a:solidFill>
                  <a:effectLst/>
                  <a:uLnTx/>
                  <a:uFillTx/>
                  <a:latin typeface="Speak Pro" panose="020F0502020204030204"/>
                  <a:ea typeface="+mn-ea"/>
                  <a:cs typeface="+mn-cs"/>
                </a:rPr>
                <a:t>CUSTOMER</a:t>
              </a:r>
            </a:p>
          </p:txBody>
        </p:sp>
        <p:sp>
          <p:nvSpPr>
            <p:cNvPr id="1054728" name="Rectangle 8">
              <a:extLst>
                <a:ext uri="{FF2B5EF4-FFF2-40B4-BE49-F238E27FC236}">
                  <a16:creationId xmlns:a16="http://schemas.microsoft.com/office/drawing/2014/main" id="{475053C4-C6CD-4571-ADB8-24E8C78D47FF}"/>
                </a:ext>
              </a:extLst>
            </p:cNvPr>
            <p:cNvSpPr>
              <a:spLocks noChangeArrowheads="1"/>
            </p:cNvSpPr>
            <p:nvPr/>
          </p:nvSpPr>
          <p:spPr bwMode="auto">
            <a:xfrm>
              <a:off x="1174" y="1692"/>
              <a:ext cx="316" cy="40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FF"/>
                  </a:solidFill>
                  <a:effectLst/>
                  <a:uLnTx/>
                  <a:uFillTx/>
                  <a:latin typeface="Speak Pro" panose="020F0502020204030204"/>
                  <a:ea typeface="+mn-ea"/>
                  <a:cs typeface="+mn-cs"/>
                </a:rPr>
                <a:t>Need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FF"/>
                  </a:solidFill>
                  <a:effectLst/>
                  <a:uLnTx/>
                  <a:uFillTx/>
                  <a:latin typeface="Speak Pro" panose="020F0502020204030204"/>
                  <a:ea typeface="+mn-ea"/>
                  <a:cs typeface="+mn-cs"/>
                </a:rPr>
                <a: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FF"/>
                  </a:solidFill>
                  <a:effectLst/>
                  <a:uLnTx/>
                  <a:uFillTx/>
                  <a:latin typeface="Speak Pro" panose="020F0502020204030204"/>
                  <a:ea typeface="+mn-ea"/>
                  <a:cs typeface="+mn-cs"/>
                </a:rPr>
                <a:t>Task</a:t>
              </a:r>
            </a:p>
          </p:txBody>
        </p:sp>
        <p:sp>
          <p:nvSpPr>
            <p:cNvPr id="1054729" name="Rectangle 9">
              <a:extLst>
                <a:ext uri="{FF2B5EF4-FFF2-40B4-BE49-F238E27FC236}">
                  <a16:creationId xmlns:a16="http://schemas.microsoft.com/office/drawing/2014/main" id="{4294AF09-7EE5-4007-A40E-F4532B427229}"/>
                </a:ext>
              </a:extLst>
            </p:cNvPr>
            <p:cNvSpPr>
              <a:spLocks noChangeArrowheads="1"/>
            </p:cNvSpPr>
            <p:nvPr/>
          </p:nvSpPr>
          <p:spPr bwMode="auto">
            <a:xfrm>
              <a:off x="1708" y="1807"/>
              <a:ext cx="448" cy="1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FF"/>
                  </a:solidFill>
                  <a:effectLst/>
                  <a:uLnTx/>
                  <a:uFillTx/>
                  <a:latin typeface="Speak Pro" panose="020F0502020204030204"/>
                  <a:ea typeface="+mn-ea"/>
                  <a:cs typeface="+mn-cs"/>
                </a:rPr>
                <a:t>Function</a:t>
              </a:r>
            </a:p>
          </p:txBody>
        </p:sp>
        <p:grpSp>
          <p:nvGrpSpPr>
            <p:cNvPr id="1054730" name="Group 10">
              <a:extLst>
                <a:ext uri="{FF2B5EF4-FFF2-40B4-BE49-F238E27FC236}">
                  <a16:creationId xmlns:a16="http://schemas.microsoft.com/office/drawing/2014/main" id="{BCA02B7C-7434-4981-8EF7-145751087F10}"/>
                </a:ext>
              </a:extLst>
            </p:cNvPr>
            <p:cNvGrpSpPr>
              <a:grpSpLocks/>
            </p:cNvGrpSpPr>
            <p:nvPr/>
          </p:nvGrpSpPr>
          <p:grpSpPr bwMode="auto">
            <a:xfrm>
              <a:off x="2321" y="1323"/>
              <a:ext cx="2687" cy="1149"/>
              <a:chOff x="2321" y="1323"/>
              <a:chExt cx="2687" cy="1149"/>
            </a:xfrm>
          </p:grpSpPr>
          <p:sp>
            <p:nvSpPr>
              <p:cNvPr id="1054731" name="Line 11">
                <a:extLst>
                  <a:ext uri="{FF2B5EF4-FFF2-40B4-BE49-F238E27FC236}">
                    <a16:creationId xmlns:a16="http://schemas.microsoft.com/office/drawing/2014/main" id="{856E207B-EB60-48B3-8EE6-D64880795B74}"/>
                  </a:ext>
                </a:extLst>
              </p:cNvPr>
              <p:cNvSpPr>
                <a:spLocks noChangeShapeType="1"/>
              </p:cNvSpPr>
              <p:nvPr/>
            </p:nvSpPr>
            <p:spPr bwMode="auto">
              <a:xfrm>
                <a:off x="2321" y="1323"/>
                <a:ext cx="268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1054732" name="Line 12">
                <a:extLst>
                  <a:ext uri="{FF2B5EF4-FFF2-40B4-BE49-F238E27FC236}">
                    <a16:creationId xmlns:a16="http://schemas.microsoft.com/office/drawing/2014/main" id="{4D486461-FB6C-4BEB-B1EC-78094B80B75C}"/>
                  </a:ext>
                </a:extLst>
              </p:cNvPr>
              <p:cNvSpPr>
                <a:spLocks noChangeShapeType="1"/>
              </p:cNvSpPr>
              <p:nvPr/>
            </p:nvSpPr>
            <p:spPr bwMode="auto">
              <a:xfrm>
                <a:off x="2321" y="2472"/>
                <a:ext cx="268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1054733" name="Line 13">
                <a:extLst>
                  <a:ext uri="{FF2B5EF4-FFF2-40B4-BE49-F238E27FC236}">
                    <a16:creationId xmlns:a16="http://schemas.microsoft.com/office/drawing/2014/main" id="{AB64ED46-AA84-4E1A-BFAF-2CEBEAB5DD03}"/>
                  </a:ext>
                </a:extLst>
              </p:cNvPr>
              <p:cNvSpPr>
                <a:spLocks noChangeShapeType="1"/>
              </p:cNvSpPr>
              <p:nvPr/>
            </p:nvSpPr>
            <p:spPr bwMode="auto">
              <a:xfrm>
                <a:off x="2321" y="1323"/>
                <a:ext cx="0" cy="114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grpSp>
        <p:sp>
          <p:nvSpPr>
            <p:cNvPr id="1054734" name="Rectangle 14">
              <a:extLst>
                <a:ext uri="{FF2B5EF4-FFF2-40B4-BE49-F238E27FC236}">
                  <a16:creationId xmlns:a16="http://schemas.microsoft.com/office/drawing/2014/main" id="{11C5517A-174E-497C-90ED-26ED1BAAC39B}"/>
                </a:ext>
              </a:extLst>
            </p:cNvPr>
            <p:cNvSpPr>
              <a:spLocks noChangeArrowheads="1"/>
            </p:cNvSpPr>
            <p:nvPr/>
          </p:nvSpPr>
          <p:spPr bwMode="auto">
            <a:xfrm>
              <a:off x="2593" y="1236"/>
              <a:ext cx="315" cy="13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FF"/>
                  </a:solidFill>
                  <a:effectLst/>
                  <a:uLnTx/>
                  <a:uFillTx/>
                  <a:latin typeface="Speak Pro" panose="020F0502020204030204"/>
                  <a:ea typeface="+mn-ea"/>
                  <a:cs typeface="+mn-cs"/>
                </a:rPr>
                <a:t>Perk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kern="1200" cap="none" spc="0" normalizeH="0" baseline="0" noProof="0">
                <a:ln>
                  <a:noFill/>
                </a:ln>
                <a:solidFill>
                  <a:srgbClr val="0000FF"/>
                </a:solidFill>
                <a:effectLst/>
                <a:uLnTx/>
                <a:uFillTx/>
                <a:latin typeface="Speak Pro"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kern="1200" cap="none" spc="0" normalizeH="0" baseline="0" noProof="0">
                <a:ln>
                  <a:noFill/>
                </a:ln>
                <a:solidFill>
                  <a:srgbClr val="0000FF"/>
                </a:solidFill>
                <a:effectLst/>
                <a:uLnTx/>
                <a:uFillTx/>
                <a:latin typeface="Speak Pro"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kern="1200" cap="none" spc="0" normalizeH="0" baseline="0" noProof="0">
                <a:ln>
                  <a:noFill/>
                </a:ln>
                <a:solidFill>
                  <a:srgbClr val="0000FF"/>
                </a:solidFill>
                <a:effectLst/>
                <a:uLnTx/>
                <a:uFillTx/>
                <a:latin typeface="Speak Pro"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kern="1200" cap="none" spc="0" normalizeH="0" baseline="0" noProof="0">
                <a:ln>
                  <a:noFill/>
                </a:ln>
                <a:solidFill>
                  <a:srgbClr val="0000FF"/>
                </a:solidFill>
                <a:effectLst/>
                <a:uLnTx/>
                <a:uFillTx/>
                <a:latin typeface="Speak Pro"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FF"/>
                  </a:solidFill>
                  <a:effectLst/>
                  <a:uLnTx/>
                  <a:uFillTx/>
                  <a:latin typeface="Speak Pro" panose="020F0502020204030204"/>
                  <a:ea typeface="+mn-ea"/>
                  <a:cs typeface="+mn-cs"/>
                </a:rPr>
                <a:t>Sell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kern="1200" cap="none" spc="0" normalizeH="0" baseline="0" noProof="0">
                <a:ln>
                  <a:noFill/>
                </a:ln>
                <a:solidFill>
                  <a:srgbClr val="0000FF"/>
                </a:solidFill>
                <a:effectLst/>
                <a:uLnTx/>
                <a:uFillTx/>
                <a:latin typeface="Speak Pro"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kern="1200" cap="none" spc="0" normalizeH="0" baseline="0" noProof="0">
                <a:ln>
                  <a:noFill/>
                </a:ln>
                <a:solidFill>
                  <a:srgbClr val="0000FF"/>
                </a:solidFill>
                <a:effectLst/>
                <a:uLnTx/>
                <a:uFillTx/>
                <a:latin typeface="Speak Pro"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kern="1200" cap="none" spc="0" normalizeH="0" baseline="0" noProof="0">
                <a:ln>
                  <a:noFill/>
                </a:ln>
                <a:solidFill>
                  <a:srgbClr val="0000FF"/>
                </a:solidFill>
                <a:effectLst/>
                <a:uLnTx/>
                <a:uFillTx/>
                <a:latin typeface="Speak Pro"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kern="1200" cap="none" spc="0" normalizeH="0" baseline="0" noProof="0">
                <a:ln>
                  <a:noFill/>
                </a:ln>
                <a:solidFill>
                  <a:srgbClr val="0000FF"/>
                </a:solidFill>
                <a:effectLst/>
                <a:uLnTx/>
                <a:uFillTx/>
                <a:latin typeface="Speak Pro"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FF"/>
                  </a:solidFill>
                  <a:effectLst/>
                  <a:uLnTx/>
                  <a:uFillTx/>
                  <a:latin typeface="Speak Pro" panose="020F0502020204030204"/>
                  <a:ea typeface="+mn-ea"/>
                  <a:cs typeface="+mn-cs"/>
                </a:rPr>
                <a:t>Work</a:t>
              </a:r>
            </a:p>
          </p:txBody>
        </p:sp>
        <p:sp>
          <p:nvSpPr>
            <p:cNvPr id="1054735" name="Rectangle 15">
              <a:extLst>
                <a:ext uri="{FF2B5EF4-FFF2-40B4-BE49-F238E27FC236}">
                  <a16:creationId xmlns:a16="http://schemas.microsoft.com/office/drawing/2014/main" id="{D972E6A2-1330-4EEE-AF0A-37F0506449C6}"/>
                </a:ext>
              </a:extLst>
            </p:cNvPr>
            <p:cNvSpPr>
              <a:spLocks noChangeArrowheads="1"/>
            </p:cNvSpPr>
            <p:nvPr/>
          </p:nvSpPr>
          <p:spPr bwMode="auto">
            <a:xfrm>
              <a:off x="3243" y="1236"/>
              <a:ext cx="608" cy="13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FF"/>
                  </a:solidFill>
                  <a:effectLst/>
                  <a:uLnTx/>
                  <a:uFillTx/>
                  <a:latin typeface="Speak Pro" panose="020F0502020204030204"/>
                  <a:ea typeface="+mn-ea"/>
                  <a:cs typeface="+mn-cs"/>
                </a:rPr>
                <a:t>Excitement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kern="1200" cap="none" spc="0" normalizeH="0" baseline="0" noProof="0">
                <a:ln>
                  <a:noFill/>
                </a:ln>
                <a:solidFill>
                  <a:srgbClr val="0000FF"/>
                </a:solidFill>
                <a:effectLst/>
                <a:uLnTx/>
                <a:uFillTx/>
                <a:latin typeface="Speak Pro"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kern="1200" cap="none" spc="0" normalizeH="0" baseline="0" noProof="0">
                <a:ln>
                  <a:noFill/>
                </a:ln>
                <a:solidFill>
                  <a:srgbClr val="0000FF"/>
                </a:solidFill>
                <a:effectLst/>
                <a:uLnTx/>
                <a:uFillTx/>
                <a:latin typeface="Speak Pro"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kern="1200" cap="none" spc="0" normalizeH="0" baseline="0" noProof="0">
                <a:ln>
                  <a:noFill/>
                </a:ln>
                <a:solidFill>
                  <a:srgbClr val="0000FF"/>
                </a:solidFill>
                <a:effectLst/>
                <a:uLnTx/>
                <a:uFillTx/>
                <a:latin typeface="Speak Pro"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kern="1200" cap="none" spc="0" normalizeH="0" baseline="0" noProof="0">
                <a:ln>
                  <a:noFill/>
                </a:ln>
                <a:solidFill>
                  <a:srgbClr val="0000FF"/>
                </a:solidFill>
                <a:effectLst/>
                <a:uLnTx/>
                <a:uFillTx/>
                <a:latin typeface="Speak Pro"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FF"/>
                  </a:solidFill>
                  <a:effectLst/>
                  <a:uLnTx/>
                  <a:uFillTx/>
                  <a:latin typeface="Speak Pro" panose="020F0502020204030204"/>
                  <a:ea typeface="+mn-ea"/>
                  <a:cs typeface="+mn-cs"/>
                </a:rPr>
                <a:t>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kern="1200" cap="none" spc="0" normalizeH="0" baseline="0" noProof="0">
                <a:ln>
                  <a:noFill/>
                </a:ln>
                <a:solidFill>
                  <a:srgbClr val="0000FF"/>
                </a:solidFill>
                <a:effectLst/>
                <a:uLnTx/>
                <a:uFillTx/>
                <a:latin typeface="Speak Pro"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kern="1200" cap="none" spc="0" normalizeH="0" baseline="0" noProof="0">
                <a:ln>
                  <a:noFill/>
                </a:ln>
                <a:solidFill>
                  <a:srgbClr val="0000FF"/>
                </a:solidFill>
                <a:effectLst/>
                <a:uLnTx/>
                <a:uFillTx/>
                <a:latin typeface="Speak Pro"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kern="1200" cap="none" spc="0" normalizeH="0" baseline="0" noProof="0">
                <a:ln>
                  <a:noFill/>
                </a:ln>
                <a:solidFill>
                  <a:srgbClr val="0000FF"/>
                </a:solidFill>
                <a:effectLst/>
                <a:uLnTx/>
                <a:uFillTx/>
                <a:latin typeface="Speak Pro"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kern="1200" cap="none" spc="0" normalizeH="0" baseline="0" noProof="0">
                <a:ln>
                  <a:noFill/>
                </a:ln>
                <a:solidFill>
                  <a:srgbClr val="0000FF"/>
                </a:solidFill>
                <a:effectLst/>
                <a:uLnTx/>
                <a:uFillTx/>
                <a:latin typeface="Speak Pro"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FF"/>
                  </a:solidFill>
                  <a:effectLst/>
                  <a:uLnTx/>
                  <a:uFillTx/>
                  <a:latin typeface="Speak Pro" panose="020F0502020204030204"/>
                  <a:ea typeface="+mn-ea"/>
                  <a:cs typeface="+mn-cs"/>
                </a:rPr>
                <a:t>Basic</a:t>
              </a:r>
            </a:p>
          </p:txBody>
        </p:sp>
        <p:sp>
          <p:nvSpPr>
            <p:cNvPr id="1054736" name="Rectangle 16">
              <a:extLst>
                <a:ext uri="{FF2B5EF4-FFF2-40B4-BE49-F238E27FC236}">
                  <a16:creationId xmlns:a16="http://schemas.microsoft.com/office/drawing/2014/main" id="{B9FE7C70-4B36-4E7B-A8A6-599BE4A7BB8F}"/>
                </a:ext>
              </a:extLst>
            </p:cNvPr>
            <p:cNvSpPr>
              <a:spLocks noChangeArrowheads="1"/>
            </p:cNvSpPr>
            <p:nvPr/>
          </p:nvSpPr>
          <p:spPr bwMode="auto">
            <a:xfrm>
              <a:off x="4195" y="1121"/>
              <a:ext cx="906" cy="157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FF"/>
                  </a:solidFill>
                  <a:effectLst/>
                  <a:uLnTx/>
                  <a:uFillTx/>
                  <a:latin typeface="Speak Pro" panose="020F0502020204030204"/>
                  <a:ea typeface="+mn-ea"/>
                  <a:cs typeface="+mn-cs"/>
                </a:rPr>
                <a:t>Unspoken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FF"/>
                  </a:solidFill>
                  <a:effectLst/>
                  <a:uLnTx/>
                  <a:uFillTx/>
                  <a:latin typeface="Speak Pro" panose="020F0502020204030204"/>
                  <a:ea typeface="+mn-ea"/>
                  <a:cs typeface="+mn-cs"/>
                </a:rPr>
                <a:t>Unexpected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FF"/>
                  </a:solidFill>
                  <a:effectLst/>
                  <a:uLnTx/>
                  <a:uFillTx/>
                  <a:latin typeface="Speak Pro" panose="020F0502020204030204"/>
                  <a:ea typeface="+mn-ea"/>
                  <a:cs typeface="+mn-cs"/>
                </a:rPr>
                <a:t>Unknown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kern="1200" cap="none" spc="0" normalizeH="0" baseline="0" noProof="0">
                <a:ln>
                  <a:noFill/>
                </a:ln>
                <a:solidFill>
                  <a:srgbClr val="0000FF"/>
                </a:solidFill>
                <a:effectLst/>
                <a:uLnTx/>
                <a:uFillTx/>
                <a:latin typeface="Speak Pro"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kern="1200" cap="none" spc="0" normalizeH="0" baseline="0" noProof="0">
                <a:ln>
                  <a:noFill/>
                </a:ln>
                <a:solidFill>
                  <a:srgbClr val="0000FF"/>
                </a:solidFill>
                <a:effectLst/>
                <a:uLnTx/>
                <a:uFillTx/>
                <a:latin typeface="Speak Pro"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FF"/>
                  </a:solidFill>
                  <a:effectLst/>
                  <a:uLnTx/>
                  <a:uFillTx/>
                  <a:latin typeface="Speak Pro" panose="020F0502020204030204"/>
                  <a:ea typeface="+mn-ea"/>
                  <a:cs typeface="+mn-cs"/>
                </a:rPr>
                <a:t>Spoken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FF"/>
                  </a:solidFill>
                  <a:effectLst/>
                  <a:uLnTx/>
                  <a:uFillTx/>
                  <a:latin typeface="Speak Pro" panose="020F0502020204030204"/>
                  <a:ea typeface="+mn-ea"/>
                  <a:cs typeface="+mn-cs"/>
                </a:rPr>
                <a:t>Measurable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FF"/>
                  </a:solidFill>
                  <a:effectLst/>
                  <a:uLnTx/>
                  <a:uFillTx/>
                  <a:latin typeface="Speak Pro" panose="020F0502020204030204"/>
                  <a:ea typeface="+mn-ea"/>
                  <a:cs typeface="+mn-cs"/>
                </a:rPr>
                <a:t>Range of Fulfillment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kern="1200" cap="none" spc="0" normalizeH="0" baseline="0" noProof="0">
                <a:ln>
                  <a:noFill/>
                </a:ln>
                <a:solidFill>
                  <a:srgbClr val="0000FF"/>
                </a:solidFill>
                <a:effectLst/>
                <a:uLnTx/>
                <a:uFillTx/>
                <a:latin typeface="Speak Pro"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kern="1200" cap="none" spc="0" normalizeH="0" baseline="0" noProof="0">
                <a:ln>
                  <a:noFill/>
                </a:ln>
                <a:solidFill>
                  <a:srgbClr val="0000FF"/>
                </a:solidFill>
                <a:effectLst/>
                <a:uLnTx/>
                <a:uFillTx/>
                <a:latin typeface="Speak Pro"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FF"/>
                  </a:solidFill>
                  <a:effectLst/>
                  <a:uLnTx/>
                  <a:uFillTx/>
                  <a:latin typeface="Speak Pro" panose="020F0502020204030204"/>
                  <a:ea typeface="+mn-ea"/>
                  <a:cs typeface="+mn-cs"/>
                </a:rPr>
                <a:t>Unspoken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FF"/>
                  </a:solidFill>
                  <a:effectLst/>
                  <a:uLnTx/>
                  <a:uFillTx/>
                  <a:latin typeface="Speak Pro" panose="020F0502020204030204"/>
                  <a:ea typeface="+mn-ea"/>
                  <a:cs typeface="+mn-cs"/>
                </a:rPr>
                <a:t>Taken For granted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FF"/>
                  </a:solidFill>
                  <a:effectLst/>
                  <a:uLnTx/>
                  <a:uFillTx/>
                  <a:latin typeface="Speak Pro" panose="020F0502020204030204"/>
                  <a:ea typeface="+mn-ea"/>
                  <a:cs typeface="+mn-cs"/>
                </a:rPr>
                <a:t>Basic</a:t>
              </a:r>
            </a:p>
          </p:txBody>
        </p:sp>
      </p:grpSp>
      <p:sp>
        <p:nvSpPr>
          <p:cNvPr id="1054737" name="Rectangle 17">
            <a:extLst>
              <a:ext uri="{FF2B5EF4-FFF2-40B4-BE49-F238E27FC236}">
                <a16:creationId xmlns:a16="http://schemas.microsoft.com/office/drawing/2014/main" id="{ECF1B51F-D75C-41D1-8313-ACBEB9BC1897}"/>
              </a:ext>
            </a:extLst>
          </p:cNvPr>
          <p:cNvSpPr>
            <a:spLocks noChangeArrowheads="1"/>
          </p:cNvSpPr>
          <p:nvPr/>
        </p:nvSpPr>
        <p:spPr bwMode="auto">
          <a:xfrm>
            <a:off x="5422900" y="4975226"/>
            <a:ext cx="711862" cy="462307"/>
          </a:xfrm>
          <a:prstGeom prst="rect">
            <a:avLst/>
          </a:prstGeom>
          <a:noFill/>
          <a:ln w="12700">
            <a:solidFill>
              <a:srgbClr val="8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800000"/>
                </a:solidFill>
                <a:effectLst/>
                <a:uLnTx/>
                <a:uFillTx/>
                <a:latin typeface="Speak Pro" panose="020F0502020204030204"/>
                <a:ea typeface="+mn-ea"/>
                <a:cs typeface="+mn-cs"/>
              </a:rPr>
              <a:t>Function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800000"/>
                </a:solidFill>
                <a:effectLst/>
                <a:uLnTx/>
                <a:uFillTx/>
                <a:latin typeface="Speak Pro" panose="020F0502020204030204"/>
                <a:ea typeface="+mn-ea"/>
                <a:cs typeface="+mn-cs"/>
              </a:rPr>
              <a:t>Type</a:t>
            </a:r>
          </a:p>
        </p:txBody>
      </p:sp>
      <p:sp>
        <p:nvSpPr>
          <p:cNvPr id="1054738" name="Rectangle 18">
            <a:extLst>
              <a:ext uri="{FF2B5EF4-FFF2-40B4-BE49-F238E27FC236}">
                <a16:creationId xmlns:a16="http://schemas.microsoft.com/office/drawing/2014/main" id="{CCE59206-9308-445C-9E8B-F0DF869A5716}"/>
              </a:ext>
            </a:extLst>
          </p:cNvPr>
          <p:cNvSpPr>
            <a:spLocks noChangeArrowheads="1"/>
          </p:cNvSpPr>
          <p:nvPr/>
        </p:nvSpPr>
        <p:spPr bwMode="auto">
          <a:xfrm>
            <a:off x="6797675" y="4975226"/>
            <a:ext cx="501740" cy="462307"/>
          </a:xfrm>
          <a:prstGeom prst="rect">
            <a:avLst/>
          </a:prstGeom>
          <a:noFill/>
          <a:ln w="12700">
            <a:solidFill>
              <a:srgbClr val="8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800000"/>
                </a:solidFill>
                <a:effectLst/>
                <a:uLnTx/>
                <a:uFillTx/>
                <a:latin typeface="Speak Pro" panose="020F0502020204030204"/>
                <a:ea typeface="+mn-ea"/>
                <a:cs typeface="+mn-cs"/>
              </a:rPr>
              <a:t>Need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800000"/>
                </a:solidFill>
                <a:effectLst/>
                <a:uLnTx/>
                <a:uFillTx/>
                <a:latin typeface="Speak Pro" panose="020F0502020204030204"/>
                <a:ea typeface="+mn-ea"/>
                <a:cs typeface="+mn-cs"/>
              </a:rPr>
              <a:t>Type</a:t>
            </a:r>
          </a:p>
        </p:txBody>
      </p:sp>
      <p:sp>
        <p:nvSpPr>
          <p:cNvPr id="1054739" name="Rectangle 19">
            <a:extLst>
              <a:ext uri="{FF2B5EF4-FFF2-40B4-BE49-F238E27FC236}">
                <a16:creationId xmlns:a16="http://schemas.microsoft.com/office/drawing/2014/main" id="{DA50AE47-9FB5-45F7-B642-B13508AD4A7E}"/>
              </a:ext>
            </a:extLst>
          </p:cNvPr>
          <p:cNvSpPr>
            <a:spLocks noChangeArrowheads="1"/>
          </p:cNvSpPr>
          <p:nvPr/>
        </p:nvSpPr>
        <p:spPr bwMode="auto">
          <a:xfrm>
            <a:off x="8261351" y="4975226"/>
            <a:ext cx="517193" cy="462307"/>
          </a:xfrm>
          <a:prstGeom prst="rect">
            <a:avLst/>
          </a:prstGeom>
          <a:noFill/>
          <a:ln w="12700">
            <a:solidFill>
              <a:srgbClr val="8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800000"/>
                </a:solidFill>
                <a:effectLst/>
                <a:uLnTx/>
                <a:uFillTx/>
                <a:latin typeface="Speak Pro" panose="020F0502020204030204"/>
                <a:ea typeface="+mn-ea"/>
                <a:cs typeface="+mn-cs"/>
              </a:rPr>
              <a:t>Voice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800000"/>
                </a:solidFill>
                <a:effectLst/>
                <a:uLnTx/>
                <a:uFillTx/>
                <a:latin typeface="Speak Pro" panose="020F0502020204030204"/>
                <a:ea typeface="+mn-ea"/>
                <a:cs typeface="+mn-cs"/>
              </a:rPr>
              <a:t>Type</a:t>
            </a:r>
          </a:p>
        </p:txBody>
      </p:sp>
      <p:sp>
        <p:nvSpPr>
          <p:cNvPr id="1054740" name="Rectangle 20">
            <a:extLst>
              <a:ext uri="{FF2B5EF4-FFF2-40B4-BE49-F238E27FC236}">
                <a16:creationId xmlns:a16="http://schemas.microsoft.com/office/drawing/2014/main" id="{52DBE06A-2862-4B15-83F5-2AD1E44E86A2}"/>
              </a:ext>
            </a:extLst>
          </p:cNvPr>
          <p:cNvSpPr>
            <a:spLocks noChangeArrowheads="1"/>
          </p:cNvSpPr>
          <p:nvPr/>
        </p:nvSpPr>
        <p:spPr bwMode="auto">
          <a:xfrm>
            <a:off x="2209801" y="5943600"/>
            <a:ext cx="6661119" cy="400752"/>
          </a:xfrm>
          <a:prstGeom prst="rect">
            <a:avLst/>
          </a:prstGeom>
          <a:solidFill>
            <a:schemeClr val="bg1"/>
          </a:solidFill>
          <a:ln w="12700">
            <a:solidFill>
              <a:srgbClr val="0000FF"/>
            </a:solidFill>
            <a:miter lim="800000"/>
            <a:headEnd/>
            <a:tailEnd/>
          </a:ln>
          <a:effectLst>
            <a:outerShdw dist="107763" dir="2700000" algn="ctr" rotWithShape="0">
              <a:srgbClr val="000066"/>
            </a:outerShdw>
          </a:effectLst>
        </p:spPr>
        <p:txBody>
          <a:bodyPr wrap="none" lIns="92075" tIns="46038" rIns="92075" bIns="46038">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a:ln>
                  <a:noFill/>
                </a:ln>
                <a:solidFill>
                  <a:srgbClr val="990000"/>
                </a:solidFill>
                <a:effectLst/>
                <a:uLnTx/>
                <a:uFillTx/>
                <a:latin typeface="Speak Pro" panose="020F0502020204030204"/>
                <a:ea typeface="+mn-ea"/>
                <a:cs typeface="+mn-cs"/>
              </a:rPr>
              <a:t>UNDERSTAND HOW CUSTOMERS DO &amp; DON’T VOICE WANTS</a:t>
            </a:r>
          </a:p>
        </p:txBody>
      </p:sp>
      <p:sp>
        <p:nvSpPr>
          <p:cNvPr id="1054741" name="Rectangle 21">
            <a:extLst>
              <a:ext uri="{FF2B5EF4-FFF2-40B4-BE49-F238E27FC236}">
                <a16:creationId xmlns:a16="http://schemas.microsoft.com/office/drawing/2014/main" id="{01BFB7A0-A75F-427E-BFC2-C72EB7C70D4E}"/>
              </a:ext>
            </a:extLst>
          </p:cNvPr>
          <p:cNvSpPr>
            <a:spLocks noChangeArrowheads="1"/>
          </p:cNvSpPr>
          <p:nvPr/>
        </p:nvSpPr>
        <p:spPr bwMode="auto">
          <a:xfrm>
            <a:off x="414843" y="1120371"/>
            <a:ext cx="7788275" cy="862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342900" indent="-342900" algn="l">
              <a:defRPr sz="2400">
                <a:solidFill>
                  <a:schemeClr val="tx1"/>
                </a:solidFill>
                <a:latin typeface="Times New Roman" panose="02020603050405020304" pitchFamily="18" charset="0"/>
              </a:defRPr>
            </a:lvl1pPr>
            <a:lvl2pPr marL="741363" indent="-284163" algn="l">
              <a:defRPr sz="2400">
                <a:solidFill>
                  <a:schemeClr val="tx1"/>
                </a:solidFill>
                <a:latin typeface="Times New Roman" panose="02020603050405020304" pitchFamily="18" charset="0"/>
              </a:defRPr>
            </a:lvl2pPr>
            <a:lvl3pPr marL="1190625" indent="-276225" algn="l">
              <a:defRPr sz="2400">
                <a:solidFill>
                  <a:schemeClr val="tx1"/>
                </a:solidFill>
                <a:latin typeface="Times New Roman" panose="02020603050405020304" pitchFamily="18" charset="0"/>
              </a:defRPr>
            </a:lvl3pPr>
            <a:lvl4pPr marL="1376363"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1" fontAlgn="auto" latinLnBrk="0" hangingPunct="1">
              <a:lnSpc>
                <a:spcPct val="100000"/>
              </a:lnSpc>
              <a:spcBef>
                <a:spcPct val="30000"/>
              </a:spcBef>
              <a:spcAft>
                <a:spcPts val="0"/>
              </a:spcAft>
              <a:buClr>
                <a:srgbClr val="5F84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Understand The Types Of Customer Needs </a:t>
            </a:r>
          </a:p>
          <a:p>
            <a:pPr marL="800100" marR="0" lvl="1" indent="-342900" algn="l" defTabSz="914400" rtl="0" eaLnBrk="1" fontAlgn="auto" latinLnBrk="0" hangingPunct="1">
              <a:lnSpc>
                <a:spcPct val="100000"/>
              </a:lnSpc>
              <a:spcBef>
                <a:spcPct val="30000"/>
              </a:spcBef>
              <a:spcAft>
                <a:spcPts val="0"/>
              </a:spcAft>
              <a:buClr>
                <a:srgbClr val="5F84A8"/>
              </a:buClr>
              <a:buSzTx/>
              <a:buFont typeface="Arial" panose="020B0604020202020204" pitchFamily="34" charset="0"/>
              <a:buChar char="•"/>
              <a:tabLst/>
              <a:defRPr/>
            </a:pPr>
            <a:r>
              <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What A Customer Verbalizes Depends On The Need </a:t>
            </a:r>
            <a:endPar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1054742" name="Text Box 22">
            <a:extLst>
              <a:ext uri="{FF2B5EF4-FFF2-40B4-BE49-F238E27FC236}">
                <a16:creationId xmlns:a16="http://schemas.microsoft.com/office/drawing/2014/main" id="{1F9553AD-595C-4D84-83AC-651EED0EFD32}"/>
              </a:ext>
            </a:extLst>
          </p:cNvPr>
          <p:cNvSpPr txBox="1">
            <a:spLocks noChangeArrowheads="1"/>
          </p:cNvSpPr>
          <p:nvPr/>
        </p:nvSpPr>
        <p:spPr bwMode="auto">
          <a:xfrm>
            <a:off x="3352800" y="2895601"/>
            <a:ext cx="59022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Speak Pro" panose="020F0502020204030204"/>
                <a:ea typeface="+mn-ea"/>
                <a:cs typeface="+mn-cs"/>
              </a:rPr>
              <a:t>Has a</a:t>
            </a:r>
          </a:p>
        </p:txBody>
      </p:sp>
      <p:sp>
        <p:nvSpPr>
          <p:cNvPr id="1054743" name="Text Box 23">
            <a:extLst>
              <a:ext uri="{FF2B5EF4-FFF2-40B4-BE49-F238E27FC236}">
                <a16:creationId xmlns:a16="http://schemas.microsoft.com/office/drawing/2014/main" id="{1D7B190E-A11E-4DBA-BE51-0F13B448A892}"/>
              </a:ext>
            </a:extLst>
          </p:cNvPr>
          <p:cNvSpPr txBox="1">
            <a:spLocks noChangeArrowheads="1"/>
          </p:cNvSpPr>
          <p:nvPr/>
        </p:nvSpPr>
        <p:spPr bwMode="auto">
          <a:xfrm>
            <a:off x="4191001" y="2895600"/>
            <a:ext cx="78752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Speak Pro" panose="020F0502020204030204"/>
                <a:ea typeface="+mn-ea"/>
                <a:cs typeface="+mn-cs"/>
              </a:rPr>
              <a:t>Provided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Speak Pro" panose="020F0502020204030204"/>
                <a:ea typeface="+mn-ea"/>
                <a:cs typeface="+mn-cs"/>
              </a:rPr>
              <a:t>via a</a:t>
            </a:r>
          </a:p>
        </p:txBody>
      </p:sp>
    </p:spTree>
    <p:extLst>
      <p:ext uri="{BB962C8B-B14F-4D97-AF65-F5344CB8AC3E}">
        <p14:creationId xmlns:p14="http://schemas.microsoft.com/office/powerpoint/2010/main" val="5231295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836BD-0767-4279-8BFC-93E204181BA9}"/>
              </a:ext>
            </a:extLst>
          </p:cNvPr>
          <p:cNvSpPr>
            <a:spLocks noGrp="1"/>
          </p:cNvSpPr>
          <p:nvPr>
            <p:ph type="title"/>
          </p:nvPr>
        </p:nvSpPr>
        <p:spPr>
          <a:xfrm>
            <a:off x="0" y="29342"/>
            <a:ext cx="10058400" cy="837984"/>
          </a:xfrm>
        </p:spPr>
        <p:txBody>
          <a:bodyPr/>
          <a:lstStyle/>
          <a:p>
            <a:r>
              <a:rPr lang="en-US" dirty="0">
                <a:latin typeface="+mn-lt"/>
                <a:hlinkClick r:id="rId2"/>
              </a:rPr>
              <a:t>Kano Model</a:t>
            </a:r>
          </a:p>
        </p:txBody>
      </p:sp>
      <p:grpSp>
        <p:nvGrpSpPr>
          <p:cNvPr id="3" name="Group 3">
            <a:extLst>
              <a:ext uri="{FF2B5EF4-FFF2-40B4-BE49-F238E27FC236}">
                <a16:creationId xmlns:a16="http://schemas.microsoft.com/office/drawing/2014/main" id="{EFEB7F76-DE1D-452A-A424-CDCE94CF27D6}"/>
              </a:ext>
            </a:extLst>
          </p:cNvPr>
          <p:cNvGrpSpPr>
            <a:grpSpLocks noChangeAspect="1"/>
          </p:cNvGrpSpPr>
          <p:nvPr/>
        </p:nvGrpSpPr>
        <p:grpSpPr bwMode="auto">
          <a:xfrm>
            <a:off x="1749426" y="1141234"/>
            <a:ext cx="8766175" cy="4494128"/>
            <a:chOff x="691" y="1800"/>
            <a:chExt cx="4321" cy="2215"/>
          </a:xfrm>
        </p:grpSpPr>
        <p:sp>
          <p:nvSpPr>
            <p:cNvPr id="4" name="Rectangle 4">
              <a:extLst>
                <a:ext uri="{FF2B5EF4-FFF2-40B4-BE49-F238E27FC236}">
                  <a16:creationId xmlns:a16="http://schemas.microsoft.com/office/drawing/2014/main" id="{0C3D772A-5C15-43AD-90C0-ED4836FD40EA}"/>
                </a:ext>
              </a:extLst>
            </p:cNvPr>
            <p:cNvSpPr>
              <a:spLocks noChangeAspect="1" noChangeArrowheads="1"/>
            </p:cNvSpPr>
            <p:nvPr/>
          </p:nvSpPr>
          <p:spPr bwMode="auto">
            <a:xfrm>
              <a:off x="2510" y="1800"/>
              <a:ext cx="716"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gn="l" defTabSz="857250">
                <a:defRPr sz="2400">
                  <a:solidFill>
                    <a:schemeClr val="tx1"/>
                  </a:solidFill>
                  <a:latin typeface="Times New Roman" panose="02020603050405020304" pitchFamily="18" charset="0"/>
                </a:defRPr>
              </a:lvl1pPr>
              <a:lvl2pPr marL="428625" algn="l" defTabSz="857250">
                <a:defRPr sz="2400">
                  <a:solidFill>
                    <a:schemeClr val="tx1"/>
                  </a:solidFill>
                  <a:latin typeface="Times New Roman" panose="02020603050405020304" pitchFamily="18" charset="0"/>
                </a:defRPr>
              </a:lvl2pPr>
              <a:lvl3pPr marL="857250" algn="l" defTabSz="857250">
                <a:defRPr sz="2400">
                  <a:solidFill>
                    <a:schemeClr val="tx1"/>
                  </a:solidFill>
                  <a:latin typeface="Times New Roman" panose="02020603050405020304" pitchFamily="18" charset="0"/>
                </a:defRPr>
              </a:lvl3pPr>
              <a:lvl4pPr marL="1285875" algn="l" defTabSz="857250">
                <a:defRPr sz="2400">
                  <a:solidFill>
                    <a:schemeClr val="tx1"/>
                  </a:solidFill>
                  <a:latin typeface="Times New Roman" panose="02020603050405020304" pitchFamily="18" charset="0"/>
                </a:defRPr>
              </a:lvl4pPr>
              <a:lvl5pPr marL="1714500" algn="l" defTabSz="857250">
                <a:defRPr sz="2400">
                  <a:solidFill>
                    <a:schemeClr val="tx1"/>
                  </a:solidFill>
                  <a:latin typeface="Times New Roman" panose="02020603050405020304" pitchFamily="18" charset="0"/>
                </a:defRPr>
              </a:lvl5pPr>
              <a:lvl6pPr marL="2171700" defTabSz="857250" eaLnBrk="0" fontAlgn="base" hangingPunct="0">
                <a:spcBef>
                  <a:spcPct val="0"/>
                </a:spcBef>
                <a:spcAft>
                  <a:spcPct val="0"/>
                </a:spcAft>
                <a:defRPr sz="2400">
                  <a:solidFill>
                    <a:schemeClr val="tx1"/>
                  </a:solidFill>
                  <a:latin typeface="Times New Roman" panose="02020603050405020304" pitchFamily="18" charset="0"/>
                </a:defRPr>
              </a:lvl6pPr>
              <a:lvl7pPr marL="2628900" defTabSz="857250" eaLnBrk="0" fontAlgn="base" hangingPunct="0">
                <a:spcBef>
                  <a:spcPct val="0"/>
                </a:spcBef>
                <a:spcAft>
                  <a:spcPct val="0"/>
                </a:spcAft>
                <a:defRPr sz="2400">
                  <a:solidFill>
                    <a:schemeClr val="tx1"/>
                  </a:solidFill>
                  <a:latin typeface="Times New Roman" panose="02020603050405020304" pitchFamily="18" charset="0"/>
                </a:defRPr>
              </a:lvl7pPr>
              <a:lvl8pPr marL="3086100" defTabSz="857250" eaLnBrk="0" fontAlgn="base" hangingPunct="0">
                <a:spcBef>
                  <a:spcPct val="0"/>
                </a:spcBef>
                <a:spcAft>
                  <a:spcPct val="0"/>
                </a:spcAft>
                <a:defRPr sz="2400">
                  <a:solidFill>
                    <a:schemeClr val="tx1"/>
                  </a:solidFill>
                  <a:latin typeface="Times New Roman" panose="02020603050405020304" pitchFamily="18" charset="0"/>
                </a:defRPr>
              </a:lvl8pPr>
              <a:lvl9pPr marL="3543300" defTabSz="85725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857250" rtl="0" eaLnBrk="1" fontAlgn="auto" latinLnBrk="0" hangingPunct="1">
                <a:lnSpc>
                  <a:spcPct val="80000"/>
                </a:lnSpc>
                <a:spcBef>
                  <a:spcPct val="3000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Customer Satisfaction</a:t>
              </a:r>
            </a:p>
            <a:p>
              <a:pPr marL="0" marR="0" lvl="0" indent="0" algn="ctr" defTabSz="857250" rtl="0" eaLnBrk="1" fontAlgn="auto" latinLnBrk="0" hangingPunct="1">
                <a:lnSpc>
                  <a:spcPct val="60000"/>
                </a:lnSpc>
                <a:spcBef>
                  <a:spcPct val="30000"/>
                </a:spcBef>
                <a:spcAft>
                  <a:spcPts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t>
              </a:r>
            </a:p>
          </p:txBody>
        </p:sp>
        <p:sp>
          <p:nvSpPr>
            <p:cNvPr id="5" name="Rectangle 5">
              <a:extLst>
                <a:ext uri="{FF2B5EF4-FFF2-40B4-BE49-F238E27FC236}">
                  <a16:creationId xmlns:a16="http://schemas.microsoft.com/office/drawing/2014/main" id="{005C67CD-05E7-4E02-8412-2BA83C551204}"/>
                </a:ext>
              </a:extLst>
            </p:cNvPr>
            <p:cNvSpPr>
              <a:spLocks noChangeAspect="1" noChangeArrowheads="1"/>
            </p:cNvSpPr>
            <p:nvPr/>
          </p:nvSpPr>
          <p:spPr bwMode="auto">
            <a:xfrm>
              <a:off x="2405" y="3803"/>
              <a:ext cx="92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gn="l" defTabSz="857250">
                <a:defRPr sz="2400">
                  <a:solidFill>
                    <a:schemeClr val="tx1"/>
                  </a:solidFill>
                  <a:latin typeface="Times New Roman" panose="02020603050405020304" pitchFamily="18" charset="0"/>
                </a:defRPr>
              </a:lvl1pPr>
              <a:lvl2pPr marL="428625" algn="l" defTabSz="857250">
                <a:defRPr sz="2400">
                  <a:solidFill>
                    <a:schemeClr val="tx1"/>
                  </a:solidFill>
                  <a:latin typeface="Times New Roman" panose="02020603050405020304" pitchFamily="18" charset="0"/>
                </a:defRPr>
              </a:lvl2pPr>
              <a:lvl3pPr marL="857250" algn="l" defTabSz="857250">
                <a:defRPr sz="2400">
                  <a:solidFill>
                    <a:schemeClr val="tx1"/>
                  </a:solidFill>
                  <a:latin typeface="Times New Roman" panose="02020603050405020304" pitchFamily="18" charset="0"/>
                </a:defRPr>
              </a:lvl3pPr>
              <a:lvl4pPr marL="1285875" algn="l" defTabSz="857250">
                <a:defRPr sz="2400">
                  <a:solidFill>
                    <a:schemeClr val="tx1"/>
                  </a:solidFill>
                  <a:latin typeface="Times New Roman" panose="02020603050405020304" pitchFamily="18" charset="0"/>
                </a:defRPr>
              </a:lvl4pPr>
              <a:lvl5pPr marL="1714500" algn="l" defTabSz="857250">
                <a:defRPr sz="2400">
                  <a:solidFill>
                    <a:schemeClr val="tx1"/>
                  </a:solidFill>
                  <a:latin typeface="Times New Roman" panose="02020603050405020304" pitchFamily="18" charset="0"/>
                </a:defRPr>
              </a:lvl5pPr>
              <a:lvl6pPr marL="2171700" defTabSz="857250" eaLnBrk="0" fontAlgn="base" hangingPunct="0">
                <a:spcBef>
                  <a:spcPct val="0"/>
                </a:spcBef>
                <a:spcAft>
                  <a:spcPct val="0"/>
                </a:spcAft>
                <a:defRPr sz="2400">
                  <a:solidFill>
                    <a:schemeClr val="tx1"/>
                  </a:solidFill>
                  <a:latin typeface="Times New Roman" panose="02020603050405020304" pitchFamily="18" charset="0"/>
                </a:defRPr>
              </a:lvl6pPr>
              <a:lvl7pPr marL="2628900" defTabSz="857250" eaLnBrk="0" fontAlgn="base" hangingPunct="0">
                <a:spcBef>
                  <a:spcPct val="0"/>
                </a:spcBef>
                <a:spcAft>
                  <a:spcPct val="0"/>
                </a:spcAft>
                <a:defRPr sz="2400">
                  <a:solidFill>
                    <a:schemeClr val="tx1"/>
                  </a:solidFill>
                  <a:latin typeface="Times New Roman" panose="02020603050405020304" pitchFamily="18" charset="0"/>
                </a:defRPr>
              </a:lvl7pPr>
              <a:lvl8pPr marL="3086100" defTabSz="857250" eaLnBrk="0" fontAlgn="base" hangingPunct="0">
                <a:spcBef>
                  <a:spcPct val="0"/>
                </a:spcBef>
                <a:spcAft>
                  <a:spcPct val="0"/>
                </a:spcAft>
                <a:defRPr sz="2400">
                  <a:solidFill>
                    <a:schemeClr val="tx1"/>
                  </a:solidFill>
                  <a:latin typeface="Times New Roman" panose="02020603050405020304" pitchFamily="18" charset="0"/>
                </a:defRPr>
              </a:lvl8pPr>
              <a:lvl9pPr marL="3543300" defTabSz="85725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857250" rtl="0" eaLnBrk="1" fontAlgn="auto" latinLnBrk="0" hangingPunct="1">
                <a:lnSpc>
                  <a:spcPct val="50000"/>
                </a:lnSpc>
                <a:spcBef>
                  <a:spcPct val="30000"/>
                </a:spcBef>
                <a:spcAft>
                  <a:spcPts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t>
              </a:r>
            </a:p>
            <a:p>
              <a:pPr marL="0" marR="0" lvl="0" indent="0" algn="ctr" defTabSz="857250" rtl="0" eaLnBrk="1" fontAlgn="auto" latinLnBrk="0" hangingPunct="1">
                <a:lnSpc>
                  <a:spcPct val="50000"/>
                </a:lnSpc>
                <a:spcBef>
                  <a:spcPct val="3000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Customer</a:t>
              </a:r>
            </a:p>
            <a:p>
              <a:pPr marL="0" marR="0" lvl="0" indent="0" algn="ctr" defTabSz="857250" rtl="0" eaLnBrk="1" fontAlgn="auto" latinLnBrk="0" hangingPunct="1">
                <a:lnSpc>
                  <a:spcPct val="50000"/>
                </a:lnSpc>
                <a:spcBef>
                  <a:spcPct val="3000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Dissatisfaction</a:t>
              </a:r>
            </a:p>
          </p:txBody>
        </p:sp>
        <p:sp>
          <p:nvSpPr>
            <p:cNvPr id="6" name="Rectangle 6">
              <a:extLst>
                <a:ext uri="{FF2B5EF4-FFF2-40B4-BE49-F238E27FC236}">
                  <a16:creationId xmlns:a16="http://schemas.microsoft.com/office/drawing/2014/main" id="{2D78A1AA-AA75-4A9F-BD5C-D629DB1821AA}"/>
                </a:ext>
              </a:extLst>
            </p:cNvPr>
            <p:cNvSpPr>
              <a:spLocks noChangeAspect="1" noChangeArrowheads="1"/>
            </p:cNvSpPr>
            <p:nvPr/>
          </p:nvSpPr>
          <p:spPr bwMode="auto">
            <a:xfrm>
              <a:off x="4028" y="2822"/>
              <a:ext cx="984"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gn="l" defTabSz="857250">
                <a:defRPr sz="2400">
                  <a:solidFill>
                    <a:schemeClr val="tx1"/>
                  </a:solidFill>
                  <a:latin typeface="Times New Roman" panose="02020603050405020304" pitchFamily="18" charset="0"/>
                </a:defRPr>
              </a:lvl1pPr>
              <a:lvl2pPr marL="428625" algn="l" defTabSz="857250">
                <a:defRPr sz="2400">
                  <a:solidFill>
                    <a:schemeClr val="tx1"/>
                  </a:solidFill>
                  <a:latin typeface="Times New Roman" panose="02020603050405020304" pitchFamily="18" charset="0"/>
                </a:defRPr>
              </a:lvl2pPr>
              <a:lvl3pPr marL="857250" algn="l" defTabSz="857250">
                <a:defRPr sz="2400">
                  <a:solidFill>
                    <a:schemeClr val="tx1"/>
                  </a:solidFill>
                  <a:latin typeface="Times New Roman" panose="02020603050405020304" pitchFamily="18" charset="0"/>
                </a:defRPr>
              </a:lvl3pPr>
              <a:lvl4pPr marL="1285875" algn="l" defTabSz="857250">
                <a:defRPr sz="2400">
                  <a:solidFill>
                    <a:schemeClr val="tx1"/>
                  </a:solidFill>
                  <a:latin typeface="Times New Roman" panose="02020603050405020304" pitchFamily="18" charset="0"/>
                </a:defRPr>
              </a:lvl4pPr>
              <a:lvl5pPr marL="1714500" algn="l" defTabSz="857250">
                <a:defRPr sz="2400">
                  <a:solidFill>
                    <a:schemeClr val="tx1"/>
                  </a:solidFill>
                  <a:latin typeface="Times New Roman" panose="02020603050405020304" pitchFamily="18" charset="0"/>
                </a:defRPr>
              </a:lvl5pPr>
              <a:lvl6pPr marL="2171700" defTabSz="857250" eaLnBrk="0" fontAlgn="base" hangingPunct="0">
                <a:spcBef>
                  <a:spcPct val="0"/>
                </a:spcBef>
                <a:spcAft>
                  <a:spcPct val="0"/>
                </a:spcAft>
                <a:defRPr sz="2400">
                  <a:solidFill>
                    <a:schemeClr val="tx1"/>
                  </a:solidFill>
                  <a:latin typeface="Times New Roman" panose="02020603050405020304" pitchFamily="18" charset="0"/>
                </a:defRPr>
              </a:lvl6pPr>
              <a:lvl7pPr marL="2628900" defTabSz="857250" eaLnBrk="0" fontAlgn="base" hangingPunct="0">
                <a:spcBef>
                  <a:spcPct val="0"/>
                </a:spcBef>
                <a:spcAft>
                  <a:spcPct val="0"/>
                </a:spcAft>
                <a:defRPr sz="2400">
                  <a:solidFill>
                    <a:schemeClr val="tx1"/>
                  </a:solidFill>
                  <a:latin typeface="Times New Roman" panose="02020603050405020304" pitchFamily="18" charset="0"/>
                </a:defRPr>
              </a:lvl7pPr>
              <a:lvl8pPr marL="3086100" defTabSz="857250" eaLnBrk="0" fontAlgn="base" hangingPunct="0">
                <a:spcBef>
                  <a:spcPct val="0"/>
                </a:spcBef>
                <a:spcAft>
                  <a:spcPct val="0"/>
                </a:spcAft>
                <a:defRPr sz="2400">
                  <a:solidFill>
                    <a:schemeClr val="tx1"/>
                  </a:solidFill>
                  <a:latin typeface="Times New Roman" panose="02020603050405020304" pitchFamily="18" charset="0"/>
                </a:defRPr>
              </a:lvl8pPr>
              <a:lvl9pPr marL="3543300" defTabSz="85725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857250" rtl="0" eaLnBrk="1" fontAlgn="auto" latinLnBrk="0" hangingPunct="1">
                <a:lnSpc>
                  <a:spcPct val="100000"/>
                </a:lnSpc>
                <a:spcBef>
                  <a:spcPct val="5000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rPr>
                <a:t>Product/ Service</a:t>
              </a:r>
              <a:b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rPr>
                <a:t>Fully Functional</a:t>
              </a:r>
            </a:p>
          </p:txBody>
        </p:sp>
        <p:sp>
          <p:nvSpPr>
            <p:cNvPr id="7" name="Rectangle 7">
              <a:extLst>
                <a:ext uri="{FF2B5EF4-FFF2-40B4-BE49-F238E27FC236}">
                  <a16:creationId xmlns:a16="http://schemas.microsoft.com/office/drawing/2014/main" id="{1DBC88E1-6E4D-4BC9-838F-0D37D8E8B13A}"/>
                </a:ext>
              </a:extLst>
            </p:cNvPr>
            <p:cNvSpPr>
              <a:spLocks noChangeAspect="1" noChangeArrowheads="1"/>
            </p:cNvSpPr>
            <p:nvPr/>
          </p:nvSpPr>
          <p:spPr bwMode="auto">
            <a:xfrm>
              <a:off x="3421" y="2486"/>
              <a:ext cx="896"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gn="l" defTabSz="857250">
                <a:defRPr sz="2400">
                  <a:solidFill>
                    <a:schemeClr val="tx1"/>
                  </a:solidFill>
                  <a:latin typeface="Times New Roman" panose="02020603050405020304" pitchFamily="18" charset="0"/>
                </a:defRPr>
              </a:lvl1pPr>
              <a:lvl2pPr marL="428625" algn="l" defTabSz="857250">
                <a:defRPr sz="2400">
                  <a:solidFill>
                    <a:schemeClr val="tx1"/>
                  </a:solidFill>
                  <a:latin typeface="Times New Roman" panose="02020603050405020304" pitchFamily="18" charset="0"/>
                </a:defRPr>
              </a:lvl2pPr>
              <a:lvl3pPr marL="857250" algn="l" defTabSz="857250">
                <a:defRPr sz="2400">
                  <a:solidFill>
                    <a:schemeClr val="tx1"/>
                  </a:solidFill>
                  <a:latin typeface="Times New Roman" panose="02020603050405020304" pitchFamily="18" charset="0"/>
                </a:defRPr>
              </a:lvl3pPr>
              <a:lvl4pPr marL="1285875" algn="l" defTabSz="857250">
                <a:defRPr sz="2400">
                  <a:solidFill>
                    <a:schemeClr val="tx1"/>
                  </a:solidFill>
                  <a:latin typeface="Times New Roman" panose="02020603050405020304" pitchFamily="18" charset="0"/>
                </a:defRPr>
              </a:lvl4pPr>
              <a:lvl5pPr marL="1714500" algn="l" defTabSz="857250">
                <a:defRPr sz="2400">
                  <a:solidFill>
                    <a:schemeClr val="tx1"/>
                  </a:solidFill>
                  <a:latin typeface="Times New Roman" panose="02020603050405020304" pitchFamily="18" charset="0"/>
                </a:defRPr>
              </a:lvl5pPr>
              <a:lvl6pPr marL="2171700" defTabSz="857250" eaLnBrk="0" fontAlgn="base" hangingPunct="0">
                <a:spcBef>
                  <a:spcPct val="0"/>
                </a:spcBef>
                <a:spcAft>
                  <a:spcPct val="0"/>
                </a:spcAft>
                <a:defRPr sz="2400">
                  <a:solidFill>
                    <a:schemeClr val="tx1"/>
                  </a:solidFill>
                  <a:latin typeface="Times New Roman" panose="02020603050405020304" pitchFamily="18" charset="0"/>
                </a:defRPr>
              </a:lvl6pPr>
              <a:lvl7pPr marL="2628900" defTabSz="857250" eaLnBrk="0" fontAlgn="base" hangingPunct="0">
                <a:spcBef>
                  <a:spcPct val="0"/>
                </a:spcBef>
                <a:spcAft>
                  <a:spcPct val="0"/>
                </a:spcAft>
                <a:defRPr sz="2400">
                  <a:solidFill>
                    <a:schemeClr val="tx1"/>
                  </a:solidFill>
                  <a:latin typeface="Times New Roman" panose="02020603050405020304" pitchFamily="18" charset="0"/>
                </a:defRPr>
              </a:lvl7pPr>
              <a:lvl8pPr marL="3086100" defTabSz="857250" eaLnBrk="0" fontAlgn="base" hangingPunct="0">
                <a:spcBef>
                  <a:spcPct val="0"/>
                </a:spcBef>
                <a:spcAft>
                  <a:spcPct val="0"/>
                </a:spcAft>
                <a:defRPr sz="2400">
                  <a:solidFill>
                    <a:schemeClr val="tx1"/>
                  </a:solidFill>
                  <a:latin typeface="Times New Roman" panose="02020603050405020304" pitchFamily="18" charset="0"/>
                </a:defRPr>
              </a:lvl8pPr>
              <a:lvl9pPr marL="3543300" defTabSz="85725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857250" rtl="0" eaLnBrk="1" fontAlgn="auto" latinLnBrk="0" hangingPunct="1">
                <a:lnSpc>
                  <a:spcPct val="100000"/>
                </a:lnSpc>
                <a:spcBef>
                  <a:spcPct val="50000"/>
                </a:spcBef>
                <a:spcAft>
                  <a:spcPts val="0"/>
                </a:spcAft>
                <a:buClrTx/>
                <a:buSzTx/>
                <a:buFontTx/>
                <a:buNone/>
                <a:tabLst/>
                <a:defRPr/>
              </a:pPr>
              <a:r>
                <a:rPr kumimoji="0" lang="en-US" alt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One-</a:t>
              </a:r>
              <a:br>
                <a:rPr kumimoji="0" lang="en-US" alt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Dimensional</a:t>
              </a:r>
            </a:p>
          </p:txBody>
        </p:sp>
        <p:sp>
          <p:nvSpPr>
            <p:cNvPr id="8" name="Rectangle 8">
              <a:extLst>
                <a:ext uri="{FF2B5EF4-FFF2-40B4-BE49-F238E27FC236}">
                  <a16:creationId xmlns:a16="http://schemas.microsoft.com/office/drawing/2014/main" id="{C60C6E7D-9EB5-4705-9523-4E4FCE959DB5}"/>
                </a:ext>
              </a:extLst>
            </p:cNvPr>
            <p:cNvSpPr>
              <a:spLocks noChangeAspect="1" noChangeArrowheads="1"/>
            </p:cNvSpPr>
            <p:nvPr/>
          </p:nvSpPr>
          <p:spPr bwMode="auto">
            <a:xfrm>
              <a:off x="1840" y="2467"/>
              <a:ext cx="896" cy="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gn="l" defTabSz="857250">
                <a:defRPr sz="2400">
                  <a:solidFill>
                    <a:schemeClr val="tx1"/>
                  </a:solidFill>
                  <a:latin typeface="Times New Roman" panose="02020603050405020304" pitchFamily="18" charset="0"/>
                </a:defRPr>
              </a:lvl1pPr>
              <a:lvl2pPr marL="428625" algn="l" defTabSz="857250">
                <a:defRPr sz="2400">
                  <a:solidFill>
                    <a:schemeClr val="tx1"/>
                  </a:solidFill>
                  <a:latin typeface="Times New Roman" panose="02020603050405020304" pitchFamily="18" charset="0"/>
                </a:defRPr>
              </a:lvl2pPr>
              <a:lvl3pPr marL="857250" algn="l" defTabSz="857250">
                <a:defRPr sz="2400">
                  <a:solidFill>
                    <a:schemeClr val="tx1"/>
                  </a:solidFill>
                  <a:latin typeface="Times New Roman" panose="02020603050405020304" pitchFamily="18" charset="0"/>
                </a:defRPr>
              </a:lvl3pPr>
              <a:lvl4pPr marL="1285875" algn="l" defTabSz="857250">
                <a:defRPr sz="2400">
                  <a:solidFill>
                    <a:schemeClr val="tx1"/>
                  </a:solidFill>
                  <a:latin typeface="Times New Roman" panose="02020603050405020304" pitchFamily="18" charset="0"/>
                </a:defRPr>
              </a:lvl4pPr>
              <a:lvl5pPr marL="1714500" algn="l" defTabSz="857250">
                <a:defRPr sz="2400">
                  <a:solidFill>
                    <a:schemeClr val="tx1"/>
                  </a:solidFill>
                  <a:latin typeface="Times New Roman" panose="02020603050405020304" pitchFamily="18" charset="0"/>
                </a:defRPr>
              </a:lvl5pPr>
              <a:lvl6pPr marL="2171700" defTabSz="857250" eaLnBrk="0" fontAlgn="base" hangingPunct="0">
                <a:spcBef>
                  <a:spcPct val="0"/>
                </a:spcBef>
                <a:spcAft>
                  <a:spcPct val="0"/>
                </a:spcAft>
                <a:defRPr sz="2400">
                  <a:solidFill>
                    <a:schemeClr val="tx1"/>
                  </a:solidFill>
                  <a:latin typeface="Times New Roman" panose="02020603050405020304" pitchFamily="18" charset="0"/>
                </a:defRPr>
              </a:lvl6pPr>
              <a:lvl7pPr marL="2628900" defTabSz="857250" eaLnBrk="0" fontAlgn="base" hangingPunct="0">
                <a:spcBef>
                  <a:spcPct val="0"/>
                </a:spcBef>
                <a:spcAft>
                  <a:spcPct val="0"/>
                </a:spcAft>
                <a:defRPr sz="2400">
                  <a:solidFill>
                    <a:schemeClr val="tx1"/>
                  </a:solidFill>
                  <a:latin typeface="Times New Roman" panose="02020603050405020304" pitchFamily="18" charset="0"/>
                </a:defRPr>
              </a:lvl7pPr>
              <a:lvl8pPr marL="3086100" defTabSz="857250" eaLnBrk="0" fontAlgn="base" hangingPunct="0">
                <a:spcBef>
                  <a:spcPct val="0"/>
                </a:spcBef>
                <a:spcAft>
                  <a:spcPct val="0"/>
                </a:spcAft>
                <a:defRPr sz="2400">
                  <a:solidFill>
                    <a:schemeClr val="tx1"/>
                  </a:solidFill>
                  <a:latin typeface="Times New Roman" panose="02020603050405020304" pitchFamily="18" charset="0"/>
                </a:defRPr>
              </a:lvl8pPr>
              <a:lvl9pPr marL="3543300" defTabSz="85725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857250" rtl="0" eaLnBrk="1" fontAlgn="auto" latinLnBrk="0" hangingPunct="1">
                <a:lnSpc>
                  <a:spcPct val="100000"/>
                </a:lnSpc>
                <a:spcBef>
                  <a:spcPct val="50000"/>
                </a:spcBef>
                <a:spcAft>
                  <a:spcPts val="0"/>
                </a:spcAft>
                <a:buClrTx/>
                <a:buSzTx/>
                <a:buFontTx/>
                <a:buNone/>
                <a:tabLst/>
                <a:defRPr/>
              </a:pPr>
              <a:r>
                <a:rPr kumimoji="0" lang="en-US" alt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Delighters</a:t>
              </a:r>
            </a:p>
          </p:txBody>
        </p:sp>
        <p:sp>
          <p:nvSpPr>
            <p:cNvPr id="9" name="Rectangle 9">
              <a:extLst>
                <a:ext uri="{FF2B5EF4-FFF2-40B4-BE49-F238E27FC236}">
                  <a16:creationId xmlns:a16="http://schemas.microsoft.com/office/drawing/2014/main" id="{3BA32971-FC12-4F38-ACB3-CDEDCC37FD13}"/>
                </a:ext>
              </a:extLst>
            </p:cNvPr>
            <p:cNvSpPr>
              <a:spLocks noChangeAspect="1" noChangeArrowheads="1"/>
            </p:cNvSpPr>
            <p:nvPr/>
          </p:nvSpPr>
          <p:spPr bwMode="auto">
            <a:xfrm>
              <a:off x="3054" y="3234"/>
              <a:ext cx="896" cy="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gn="l" defTabSz="857250">
                <a:defRPr sz="2400">
                  <a:solidFill>
                    <a:schemeClr val="tx1"/>
                  </a:solidFill>
                  <a:latin typeface="Times New Roman" panose="02020603050405020304" pitchFamily="18" charset="0"/>
                </a:defRPr>
              </a:lvl1pPr>
              <a:lvl2pPr marL="428625" algn="l" defTabSz="857250">
                <a:defRPr sz="2400">
                  <a:solidFill>
                    <a:schemeClr val="tx1"/>
                  </a:solidFill>
                  <a:latin typeface="Times New Roman" panose="02020603050405020304" pitchFamily="18" charset="0"/>
                </a:defRPr>
              </a:lvl2pPr>
              <a:lvl3pPr marL="857250" algn="l" defTabSz="857250">
                <a:defRPr sz="2400">
                  <a:solidFill>
                    <a:schemeClr val="tx1"/>
                  </a:solidFill>
                  <a:latin typeface="Times New Roman" panose="02020603050405020304" pitchFamily="18" charset="0"/>
                </a:defRPr>
              </a:lvl3pPr>
              <a:lvl4pPr marL="1285875" algn="l" defTabSz="857250">
                <a:defRPr sz="2400">
                  <a:solidFill>
                    <a:schemeClr val="tx1"/>
                  </a:solidFill>
                  <a:latin typeface="Times New Roman" panose="02020603050405020304" pitchFamily="18" charset="0"/>
                </a:defRPr>
              </a:lvl4pPr>
              <a:lvl5pPr marL="1714500" algn="l" defTabSz="857250">
                <a:defRPr sz="2400">
                  <a:solidFill>
                    <a:schemeClr val="tx1"/>
                  </a:solidFill>
                  <a:latin typeface="Times New Roman" panose="02020603050405020304" pitchFamily="18" charset="0"/>
                </a:defRPr>
              </a:lvl5pPr>
              <a:lvl6pPr marL="2171700" defTabSz="857250" eaLnBrk="0" fontAlgn="base" hangingPunct="0">
                <a:spcBef>
                  <a:spcPct val="0"/>
                </a:spcBef>
                <a:spcAft>
                  <a:spcPct val="0"/>
                </a:spcAft>
                <a:defRPr sz="2400">
                  <a:solidFill>
                    <a:schemeClr val="tx1"/>
                  </a:solidFill>
                  <a:latin typeface="Times New Roman" panose="02020603050405020304" pitchFamily="18" charset="0"/>
                </a:defRPr>
              </a:lvl6pPr>
              <a:lvl7pPr marL="2628900" defTabSz="857250" eaLnBrk="0" fontAlgn="base" hangingPunct="0">
                <a:spcBef>
                  <a:spcPct val="0"/>
                </a:spcBef>
                <a:spcAft>
                  <a:spcPct val="0"/>
                </a:spcAft>
                <a:defRPr sz="2400">
                  <a:solidFill>
                    <a:schemeClr val="tx1"/>
                  </a:solidFill>
                  <a:latin typeface="Times New Roman" panose="02020603050405020304" pitchFamily="18" charset="0"/>
                </a:defRPr>
              </a:lvl7pPr>
              <a:lvl8pPr marL="3086100" defTabSz="857250" eaLnBrk="0" fontAlgn="base" hangingPunct="0">
                <a:spcBef>
                  <a:spcPct val="0"/>
                </a:spcBef>
                <a:spcAft>
                  <a:spcPct val="0"/>
                </a:spcAft>
                <a:defRPr sz="2400">
                  <a:solidFill>
                    <a:schemeClr val="tx1"/>
                  </a:solidFill>
                  <a:latin typeface="Times New Roman" panose="02020603050405020304" pitchFamily="18" charset="0"/>
                </a:defRPr>
              </a:lvl8pPr>
              <a:lvl9pPr marL="3543300" defTabSz="85725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857250" rtl="0" eaLnBrk="1" fontAlgn="auto" latinLnBrk="0" hangingPunct="1">
                <a:lnSpc>
                  <a:spcPct val="100000"/>
                </a:lnSpc>
                <a:spcBef>
                  <a:spcPct val="50000"/>
                </a:spcBef>
                <a:spcAft>
                  <a:spcPts val="0"/>
                </a:spcAft>
                <a:buClrTx/>
                <a:buSzTx/>
                <a:buFontTx/>
                <a:buNone/>
                <a:tabLst/>
                <a:defRPr/>
              </a:pPr>
              <a:r>
                <a:rPr kumimoji="0" lang="en-US" alt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rPr>
                <a:t>Must Be</a:t>
              </a:r>
            </a:p>
          </p:txBody>
        </p:sp>
        <p:sp>
          <p:nvSpPr>
            <p:cNvPr id="10" name="Line 10">
              <a:extLst>
                <a:ext uri="{FF2B5EF4-FFF2-40B4-BE49-F238E27FC236}">
                  <a16:creationId xmlns:a16="http://schemas.microsoft.com/office/drawing/2014/main" id="{53055628-A8FA-4AF0-A237-7427A3B61616}"/>
                </a:ext>
              </a:extLst>
            </p:cNvPr>
            <p:cNvSpPr>
              <a:spLocks noChangeAspect="1" noChangeShapeType="1"/>
            </p:cNvSpPr>
            <p:nvPr/>
          </p:nvSpPr>
          <p:spPr bwMode="auto">
            <a:xfrm>
              <a:off x="1680" y="2916"/>
              <a:ext cx="2393"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11" name="Line 11">
              <a:extLst>
                <a:ext uri="{FF2B5EF4-FFF2-40B4-BE49-F238E27FC236}">
                  <a16:creationId xmlns:a16="http://schemas.microsoft.com/office/drawing/2014/main" id="{1552D5A3-DD1C-4FC7-8A3B-B9350AC03A32}"/>
                </a:ext>
              </a:extLst>
            </p:cNvPr>
            <p:cNvSpPr>
              <a:spLocks noChangeAspect="1" noChangeShapeType="1"/>
            </p:cNvSpPr>
            <p:nvPr/>
          </p:nvSpPr>
          <p:spPr bwMode="auto">
            <a:xfrm>
              <a:off x="2876" y="2064"/>
              <a:ext cx="0" cy="1704"/>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12" name="Line 12">
              <a:extLst>
                <a:ext uri="{FF2B5EF4-FFF2-40B4-BE49-F238E27FC236}">
                  <a16:creationId xmlns:a16="http://schemas.microsoft.com/office/drawing/2014/main" id="{6DE15270-848A-4666-85B5-6B69A2B71B94}"/>
                </a:ext>
              </a:extLst>
            </p:cNvPr>
            <p:cNvSpPr>
              <a:spLocks noChangeAspect="1" noChangeShapeType="1"/>
            </p:cNvSpPr>
            <p:nvPr/>
          </p:nvSpPr>
          <p:spPr bwMode="auto">
            <a:xfrm flipV="1">
              <a:off x="1809" y="2195"/>
              <a:ext cx="2119" cy="1441"/>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13" name="Arc 13">
              <a:extLst>
                <a:ext uri="{FF2B5EF4-FFF2-40B4-BE49-F238E27FC236}">
                  <a16:creationId xmlns:a16="http://schemas.microsoft.com/office/drawing/2014/main" id="{B879217F-6B4B-4936-A58A-BA3D7DDAC1B5}"/>
                </a:ext>
              </a:extLst>
            </p:cNvPr>
            <p:cNvSpPr>
              <a:spLocks noChangeAspect="1"/>
            </p:cNvSpPr>
            <p:nvPr/>
          </p:nvSpPr>
          <p:spPr bwMode="auto">
            <a:xfrm>
              <a:off x="1859" y="2547"/>
              <a:ext cx="1261" cy="137"/>
            </a:xfrm>
            <a:custGeom>
              <a:avLst/>
              <a:gdLst>
                <a:gd name="G0" fmla="+- 0 0 0"/>
                <a:gd name="G1" fmla="+- 28 0 0"/>
                <a:gd name="G2" fmla="+- 21600 0 0"/>
                <a:gd name="T0" fmla="*/ 21600 w 21600"/>
                <a:gd name="T1" fmla="*/ 0 h 21628"/>
                <a:gd name="T2" fmla="*/ 0 w 21600"/>
                <a:gd name="T3" fmla="*/ 21628 h 21628"/>
                <a:gd name="T4" fmla="*/ 0 w 21600"/>
                <a:gd name="T5" fmla="*/ 28 h 21628"/>
              </a:gdLst>
              <a:ahLst/>
              <a:cxnLst>
                <a:cxn ang="0">
                  <a:pos x="T0" y="T1"/>
                </a:cxn>
                <a:cxn ang="0">
                  <a:pos x="T2" y="T3"/>
                </a:cxn>
                <a:cxn ang="0">
                  <a:pos x="T4" y="T5"/>
                </a:cxn>
              </a:cxnLst>
              <a:rect l="0" t="0" r="r" b="b"/>
              <a:pathLst>
                <a:path w="21600" h="21628" fill="none" extrusionOk="0">
                  <a:moveTo>
                    <a:pt x="21599" y="0"/>
                  </a:moveTo>
                  <a:cubicBezTo>
                    <a:pt x="21599" y="9"/>
                    <a:pt x="21600" y="18"/>
                    <a:pt x="21600" y="28"/>
                  </a:cubicBezTo>
                  <a:cubicBezTo>
                    <a:pt x="21600" y="11957"/>
                    <a:pt x="11929" y="21628"/>
                    <a:pt x="-1" y="21628"/>
                  </a:cubicBezTo>
                </a:path>
                <a:path w="21600" h="21628" stroke="0" extrusionOk="0">
                  <a:moveTo>
                    <a:pt x="21599" y="0"/>
                  </a:moveTo>
                  <a:cubicBezTo>
                    <a:pt x="21599" y="9"/>
                    <a:pt x="21600" y="18"/>
                    <a:pt x="21600" y="28"/>
                  </a:cubicBezTo>
                  <a:cubicBezTo>
                    <a:pt x="21600" y="11957"/>
                    <a:pt x="11929" y="21628"/>
                    <a:pt x="-1" y="21628"/>
                  </a:cubicBezTo>
                  <a:lnTo>
                    <a:pt x="0" y="28"/>
                  </a:lnTo>
                  <a:close/>
                </a:path>
              </a:pathLst>
            </a:custGeom>
            <a:noFill/>
            <a:ln w="50800" cap="rnd">
              <a:solidFill>
                <a:schemeClr va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14" name="Arc 14">
              <a:extLst>
                <a:ext uri="{FF2B5EF4-FFF2-40B4-BE49-F238E27FC236}">
                  <a16:creationId xmlns:a16="http://schemas.microsoft.com/office/drawing/2014/main" id="{94002BC2-BBB1-4DBE-AD95-83FF1C1DD448}"/>
                </a:ext>
              </a:extLst>
            </p:cNvPr>
            <p:cNvSpPr>
              <a:spLocks noChangeAspect="1"/>
            </p:cNvSpPr>
            <p:nvPr/>
          </p:nvSpPr>
          <p:spPr bwMode="auto">
            <a:xfrm>
              <a:off x="2496" y="3313"/>
              <a:ext cx="1261" cy="137"/>
            </a:xfrm>
            <a:custGeom>
              <a:avLst/>
              <a:gdLst>
                <a:gd name="G0" fmla="+- 21600 0 0"/>
                <a:gd name="G1" fmla="+- 21600 0 0"/>
                <a:gd name="G2" fmla="+- 21600 0 0"/>
                <a:gd name="T0" fmla="*/ 0 w 21600"/>
                <a:gd name="T1" fmla="*/ 21487 h 21600"/>
                <a:gd name="T2" fmla="*/ 21584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487"/>
                  </a:moveTo>
                  <a:cubicBezTo>
                    <a:pt x="62" y="9608"/>
                    <a:pt x="9704" y="8"/>
                    <a:pt x="21584" y="0"/>
                  </a:cubicBezTo>
                </a:path>
                <a:path w="21600" h="21600" stroke="0" extrusionOk="0">
                  <a:moveTo>
                    <a:pt x="0" y="21487"/>
                  </a:moveTo>
                  <a:cubicBezTo>
                    <a:pt x="62" y="9608"/>
                    <a:pt x="9704" y="8"/>
                    <a:pt x="21584" y="0"/>
                  </a:cubicBezTo>
                  <a:lnTo>
                    <a:pt x="21600" y="21600"/>
                  </a:lnTo>
                  <a:close/>
                </a:path>
              </a:pathLst>
            </a:custGeom>
            <a:noFill/>
            <a:ln w="50800" cap="rnd">
              <a:solidFill>
                <a:schemeClr va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15" name="Line 15">
              <a:extLst>
                <a:ext uri="{FF2B5EF4-FFF2-40B4-BE49-F238E27FC236}">
                  <a16:creationId xmlns:a16="http://schemas.microsoft.com/office/drawing/2014/main" id="{1162BA81-6C1C-43DE-AE89-861F0B022DAB}"/>
                </a:ext>
              </a:extLst>
            </p:cNvPr>
            <p:cNvSpPr>
              <a:spLocks noChangeAspect="1" noChangeShapeType="1"/>
            </p:cNvSpPr>
            <p:nvPr/>
          </p:nvSpPr>
          <p:spPr bwMode="auto">
            <a:xfrm flipV="1">
              <a:off x="3100" y="2255"/>
              <a:ext cx="20" cy="145"/>
            </a:xfrm>
            <a:prstGeom prst="line">
              <a:avLst/>
            </a:prstGeom>
            <a:noFill/>
            <a:ln w="25400">
              <a:solidFill>
                <a:schemeClr val="hlink"/>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16" name="Line 16">
              <a:extLst>
                <a:ext uri="{FF2B5EF4-FFF2-40B4-BE49-F238E27FC236}">
                  <a16:creationId xmlns:a16="http://schemas.microsoft.com/office/drawing/2014/main" id="{26756B79-04D0-490A-BFA4-DCD41E33D960}"/>
                </a:ext>
              </a:extLst>
            </p:cNvPr>
            <p:cNvSpPr>
              <a:spLocks noChangeAspect="1" noChangeShapeType="1"/>
            </p:cNvSpPr>
            <p:nvPr/>
          </p:nvSpPr>
          <p:spPr bwMode="auto">
            <a:xfrm>
              <a:off x="3744" y="3024"/>
              <a:ext cx="131" cy="0"/>
            </a:xfrm>
            <a:prstGeom prst="line">
              <a:avLst/>
            </a:prstGeom>
            <a:noFill/>
            <a:ln w="25400">
              <a:solidFill>
                <a:schemeClr val="hlink"/>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peak Pro" panose="020F0502020204030204"/>
                <a:ea typeface="+mn-ea"/>
                <a:cs typeface="+mn-cs"/>
              </a:endParaRPr>
            </a:p>
          </p:txBody>
        </p:sp>
        <p:sp>
          <p:nvSpPr>
            <p:cNvPr id="17" name="Rectangle 17">
              <a:extLst>
                <a:ext uri="{FF2B5EF4-FFF2-40B4-BE49-F238E27FC236}">
                  <a16:creationId xmlns:a16="http://schemas.microsoft.com/office/drawing/2014/main" id="{7F6D4381-AD60-4679-A1EA-A843A10B08F8}"/>
                </a:ext>
              </a:extLst>
            </p:cNvPr>
            <p:cNvSpPr>
              <a:spLocks noChangeAspect="1" noChangeArrowheads="1"/>
            </p:cNvSpPr>
            <p:nvPr/>
          </p:nvSpPr>
          <p:spPr bwMode="auto">
            <a:xfrm>
              <a:off x="691" y="2813"/>
              <a:ext cx="984"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gn="l" defTabSz="857250">
                <a:defRPr sz="2400">
                  <a:solidFill>
                    <a:schemeClr val="tx1"/>
                  </a:solidFill>
                  <a:latin typeface="Times New Roman" panose="02020603050405020304" pitchFamily="18" charset="0"/>
                </a:defRPr>
              </a:lvl1pPr>
              <a:lvl2pPr marL="428625" algn="l" defTabSz="857250">
                <a:defRPr sz="2400">
                  <a:solidFill>
                    <a:schemeClr val="tx1"/>
                  </a:solidFill>
                  <a:latin typeface="Times New Roman" panose="02020603050405020304" pitchFamily="18" charset="0"/>
                </a:defRPr>
              </a:lvl2pPr>
              <a:lvl3pPr marL="857250" algn="l" defTabSz="857250">
                <a:defRPr sz="2400">
                  <a:solidFill>
                    <a:schemeClr val="tx1"/>
                  </a:solidFill>
                  <a:latin typeface="Times New Roman" panose="02020603050405020304" pitchFamily="18" charset="0"/>
                </a:defRPr>
              </a:lvl3pPr>
              <a:lvl4pPr marL="1285875" algn="l" defTabSz="857250">
                <a:defRPr sz="2400">
                  <a:solidFill>
                    <a:schemeClr val="tx1"/>
                  </a:solidFill>
                  <a:latin typeface="Times New Roman" panose="02020603050405020304" pitchFamily="18" charset="0"/>
                </a:defRPr>
              </a:lvl4pPr>
              <a:lvl5pPr marL="1714500" algn="l" defTabSz="857250">
                <a:defRPr sz="2400">
                  <a:solidFill>
                    <a:schemeClr val="tx1"/>
                  </a:solidFill>
                  <a:latin typeface="Times New Roman" panose="02020603050405020304" pitchFamily="18" charset="0"/>
                </a:defRPr>
              </a:lvl5pPr>
              <a:lvl6pPr marL="2171700" defTabSz="857250" eaLnBrk="0" fontAlgn="base" hangingPunct="0">
                <a:spcBef>
                  <a:spcPct val="0"/>
                </a:spcBef>
                <a:spcAft>
                  <a:spcPct val="0"/>
                </a:spcAft>
                <a:defRPr sz="2400">
                  <a:solidFill>
                    <a:schemeClr val="tx1"/>
                  </a:solidFill>
                  <a:latin typeface="Times New Roman" panose="02020603050405020304" pitchFamily="18" charset="0"/>
                </a:defRPr>
              </a:lvl6pPr>
              <a:lvl7pPr marL="2628900" defTabSz="857250" eaLnBrk="0" fontAlgn="base" hangingPunct="0">
                <a:spcBef>
                  <a:spcPct val="0"/>
                </a:spcBef>
                <a:spcAft>
                  <a:spcPct val="0"/>
                </a:spcAft>
                <a:defRPr sz="2400">
                  <a:solidFill>
                    <a:schemeClr val="tx1"/>
                  </a:solidFill>
                  <a:latin typeface="Times New Roman" panose="02020603050405020304" pitchFamily="18" charset="0"/>
                </a:defRPr>
              </a:lvl7pPr>
              <a:lvl8pPr marL="3086100" defTabSz="857250" eaLnBrk="0" fontAlgn="base" hangingPunct="0">
                <a:spcBef>
                  <a:spcPct val="0"/>
                </a:spcBef>
                <a:spcAft>
                  <a:spcPct val="0"/>
                </a:spcAft>
                <a:defRPr sz="2400">
                  <a:solidFill>
                    <a:schemeClr val="tx1"/>
                  </a:solidFill>
                  <a:latin typeface="Times New Roman" panose="02020603050405020304" pitchFamily="18" charset="0"/>
                </a:defRPr>
              </a:lvl8pPr>
              <a:lvl9pPr marL="3543300" defTabSz="85725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857250" rtl="0" eaLnBrk="1" fontAlgn="auto" latinLnBrk="0" hangingPunct="1">
                <a:lnSpc>
                  <a:spcPct val="100000"/>
                </a:lnSpc>
                <a:spcBef>
                  <a:spcPct val="5000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rPr>
                <a:t>Product/ Service</a:t>
              </a:r>
              <a:b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Dysfunctional</a:t>
              </a:r>
            </a:p>
          </p:txBody>
        </p:sp>
      </p:grpSp>
    </p:spTree>
    <p:extLst>
      <p:ext uri="{BB962C8B-B14F-4D97-AF65-F5344CB8AC3E}">
        <p14:creationId xmlns:p14="http://schemas.microsoft.com/office/powerpoint/2010/main" val="5085487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6F22527-ADE8-41F7-9DB0-D428AE7C1A74}"/>
              </a:ext>
            </a:extLst>
          </p:cNvPr>
          <p:cNvGrpSpPr/>
          <p:nvPr/>
        </p:nvGrpSpPr>
        <p:grpSpPr>
          <a:xfrm>
            <a:off x="54077" y="276585"/>
            <a:ext cx="2773190" cy="3440308"/>
            <a:chOff x="388370" y="367233"/>
            <a:chExt cx="2773190" cy="3440308"/>
          </a:xfrm>
        </p:grpSpPr>
        <p:sp>
          <p:nvSpPr>
            <p:cNvPr id="5" name="Rectangle 4">
              <a:extLst>
                <a:ext uri="{FF2B5EF4-FFF2-40B4-BE49-F238E27FC236}">
                  <a16:creationId xmlns:a16="http://schemas.microsoft.com/office/drawing/2014/main" id="{7CC62AE3-EEC6-4BD6-A8BD-E7A934B76B34}"/>
                </a:ext>
              </a:extLst>
            </p:cNvPr>
            <p:cNvSpPr/>
            <p:nvPr/>
          </p:nvSpPr>
          <p:spPr bwMode="auto">
            <a:xfrm>
              <a:off x="1090887" y="1750141"/>
              <a:ext cx="1600200" cy="1828800"/>
            </a:xfrm>
            <a:prstGeom prst="rect">
              <a:avLst/>
            </a:prstGeom>
            <a:noFill/>
            <a:ln w="31750" cap="flat" cmpd="sng" algn="ctr">
              <a:solidFill>
                <a:srgbClr val="22222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sng" strike="noStrike" kern="0" cap="none" spc="0" normalizeH="0" baseline="0" noProof="0" dirty="0">
                  <a:ln>
                    <a:noFill/>
                  </a:ln>
                  <a:solidFill>
                    <a:srgbClr val="222222"/>
                  </a:solidFill>
                  <a:effectLst/>
                  <a:uLnTx/>
                  <a:uFillTx/>
                  <a:latin typeface="Arial" pitchFamily="124" charset="0"/>
                  <a:ea typeface="+mn-ea"/>
                  <a:cs typeface="+mn-cs"/>
                </a:rPr>
                <a:t>House Objectives: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1" u="none" strike="noStrike" kern="0" cap="none" spc="0" normalizeH="0" baseline="0" noProof="0" dirty="0">
                  <a:ln>
                    <a:noFill/>
                  </a:ln>
                  <a:solidFill>
                    <a:srgbClr val="222222"/>
                  </a:solidFill>
                  <a:effectLst/>
                  <a:uLnTx/>
                  <a:uFillTx/>
                  <a:latin typeface="Arial" pitchFamily="124" charset="0"/>
                  <a:ea typeface="+mn-ea"/>
                  <a:cs typeface="+mn-cs"/>
                </a:rPr>
                <a:t>Text</a:t>
              </a:r>
            </a:p>
          </p:txBody>
        </p:sp>
        <p:sp>
          <p:nvSpPr>
            <p:cNvPr id="6" name="Rectangle 5">
              <a:extLst>
                <a:ext uri="{FF2B5EF4-FFF2-40B4-BE49-F238E27FC236}">
                  <a16:creationId xmlns:a16="http://schemas.microsoft.com/office/drawing/2014/main" id="{A4200FDA-EB45-4310-919D-B7103E7684BD}"/>
                </a:ext>
              </a:extLst>
            </p:cNvPr>
            <p:cNvSpPr/>
            <p:nvPr/>
          </p:nvSpPr>
          <p:spPr bwMode="auto">
            <a:xfrm>
              <a:off x="2704360" y="1750141"/>
              <a:ext cx="457200" cy="1828800"/>
            </a:xfrm>
            <a:prstGeom prst="rect">
              <a:avLst/>
            </a:prstGeom>
            <a:solidFill>
              <a:srgbClr val="9AD3DC">
                <a:lumMod val="75000"/>
              </a:srgbClr>
            </a:solidFill>
            <a:ln w="31750" cap="flat" cmpd="sng" algn="ctr">
              <a:solidFill>
                <a:srgbClr val="222222"/>
              </a:solidFill>
              <a:prstDash val="solid"/>
              <a:round/>
              <a:headEnd type="none" w="med" len="med"/>
              <a:tailEnd type="none" w="med" len="med"/>
            </a:ln>
            <a:effectLst/>
          </p:spPr>
          <p:txBody>
            <a:bodyPr vert="vert270"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222222"/>
                  </a:solidFill>
                  <a:effectLst/>
                  <a:uLnTx/>
                  <a:uFillTx/>
                  <a:latin typeface="Arial" pitchFamily="124" charset="0"/>
                  <a:ea typeface="+mn-ea"/>
                  <a:cs typeface="+mn-cs"/>
                </a:rPr>
                <a:t>Customer Perception</a:t>
              </a:r>
            </a:p>
          </p:txBody>
        </p:sp>
        <p:sp>
          <p:nvSpPr>
            <p:cNvPr id="7" name="Rectangle 6">
              <a:extLst>
                <a:ext uri="{FF2B5EF4-FFF2-40B4-BE49-F238E27FC236}">
                  <a16:creationId xmlns:a16="http://schemas.microsoft.com/office/drawing/2014/main" id="{28243FBD-1BE5-4656-8106-9661276924A7}"/>
                </a:ext>
              </a:extLst>
            </p:cNvPr>
            <p:cNvSpPr/>
            <p:nvPr/>
          </p:nvSpPr>
          <p:spPr bwMode="auto">
            <a:xfrm>
              <a:off x="855651" y="1750141"/>
              <a:ext cx="228600" cy="1828800"/>
            </a:xfrm>
            <a:prstGeom prst="rect">
              <a:avLst/>
            </a:prstGeom>
            <a:solidFill>
              <a:srgbClr val="9AD3DC">
                <a:lumMod val="75000"/>
              </a:srgbClr>
            </a:solidFill>
            <a:ln w="31750" cap="flat" cmpd="sng" algn="ctr">
              <a:solidFill>
                <a:srgbClr val="222222"/>
              </a:solidFill>
              <a:prstDash val="solid"/>
              <a:round/>
              <a:headEnd type="none" w="med" len="med"/>
              <a:tailEnd type="none" w="med" len="med"/>
            </a:ln>
            <a:effectLst/>
          </p:spPr>
          <p:txBody>
            <a:bodyPr vert="vert270"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222222"/>
                  </a:solidFill>
                  <a:effectLst/>
                  <a:uLnTx/>
                  <a:uFillTx/>
                  <a:latin typeface="Arial" pitchFamily="124" charset="0"/>
                  <a:ea typeface="+mn-ea"/>
                  <a:cs typeface="+mn-cs"/>
                </a:rPr>
                <a:t>Importance</a:t>
              </a:r>
            </a:p>
          </p:txBody>
        </p:sp>
        <p:sp>
          <p:nvSpPr>
            <p:cNvPr id="8" name="Rectangle 7">
              <a:extLst>
                <a:ext uri="{FF2B5EF4-FFF2-40B4-BE49-F238E27FC236}">
                  <a16:creationId xmlns:a16="http://schemas.microsoft.com/office/drawing/2014/main" id="{8A840203-0877-41AC-B511-AB89757F6CE9}"/>
                </a:ext>
              </a:extLst>
            </p:cNvPr>
            <p:cNvSpPr/>
            <p:nvPr/>
          </p:nvSpPr>
          <p:spPr bwMode="auto">
            <a:xfrm>
              <a:off x="388370" y="1750141"/>
              <a:ext cx="457200" cy="1828800"/>
            </a:xfrm>
            <a:prstGeom prst="rect">
              <a:avLst/>
            </a:prstGeom>
            <a:solidFill>
              <a:srgbClr val="9AD3DC"/>
            </a:solidFill>
            <a:ln w="31750" cap="flat" cmpd="sng" algn="ctr">
              <a:solidFill>
                <a:srgbClr val="222222"/>
              </a:solidFill>
              <a:prstDash val="solid"/>
              <a:round/>
              <a:headEnd type="none" w="med" len="med"/>
              <a:tailEnd type="none" w="med" len="med"/>
            </a:ln>
            <a:effectLst/>
          </p:spPr>
          <p:txBody>
            <a:bodyPr vert="vert270"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222222"/>
                  </a:solidFill>
                  <a:effectLst/>
                  <a:uLnTx/>
                  <a:uFillTx/>
                  <a:latin typeface="Arial" pitchFamily="124" charset="0"/>
                  <a:ea typeface="+mn-ea"/>
                  <a:cs typeface="+mn-cs"/>
                </a:rPr>
                <a:t>Customer Requirements </a:t>
              </a:r>
              <a:r>
                <a:rPr kumimoji="0" lang="en-US" sz="1100" b="1" i="0" u="none" strike="noStrike" kern="0" cap="none" spc="0" normalizeH="0" baseline="0" noProof="0" dirty="0">
                  <a:ln>
                    <a:noFill/>
                  </a:ln>
                  <a:solidFill>
                    <a:srgbClr val="222222"/>
                  </a:solidFill>
                  <a:effectLst/>
                  <a:uLnTx/>
                  <a:uFillTx/>
                  <a:latin typeface="Arial" pitchFamily="124" charset="0"/>
                  <a:ea typeface="+mn-ea"/>
                  <a:cs typeface="+mn-cs"/>
                </a:rPr>
                <a:t>(WHAT’s)</a:t>
              </a:r>
            </a:p>
          </p:txBody>
        </p:sp>
        <p:sp>
          <p:nvSpPr>
            <p:cNvPr id="9" name="Rectangle 8">
              <a:extLst>
                <a:ext uri="{FF2B5EF4-FFF2-40B4-BE49-F238E27FC236}">
                  <a16:creationId xmlns:a16="http://schemas.microsoft.com/office/drawing/2014/main" id="{D5C9D661-09CE-4B52-B27A-F23EA17D527B}"/>
                </a:ext>
              </a:extLst>
            </p:cNvPr>
            <p:cNvSpPr/>
            <p:nvPr/>
          </p:nvSpPr>
          <p:spPr bwMode="auto">
            <a:xfrm>
              <a:off x="1090887" y="3578941"/>
              <a:ext cx="1600200" cy="228600"/>
            </a:xfrm>
            <a:prstGeom prst="rect">
              <a:avLst/>
            </a:prstGeom>
            <a:solidFill>
              <a:srgbClr val="F0B234"/>
            </a:solidFill>
            <a:ln w="31750" cap="flat" cmpd="sng" algn="ctr">
              <a:solidFill>
                <a:srgbClr val="22222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1" i="0" u="none" strike="noStrike" kern="0" cap="none" spc="0" normalizeH="0" baseline="0" noProof="0" dirty="0">
                  <a:ln>
                    <a:noFill/>
                  </a:ln>
                  <a:solidFill>
                    <a:srgbClr val="222222"/>
                  </a:solidFill>
                  <a:effectLst/>
                  <a:uLnTx/>
                  <a:uFillTx/>
                  <a:latin typeface="Arial" pitchFamily="124" charset="0"/>
                  <a:ea typeface="+mn-ea"/>
                  <a:cs typeface="+mn-cs"/>
                </a:rPr>
                <a:t>Targets, etc.</a:t>
              </a:r>
            </a:p>
          </p:txBody>
        </p:sp>
        <p:sp>
          <p:nvSpPr>
            <p:cNvPr id="10" name="Rectangle 9">
              <a:extLst>
                <a:ext uri="{FF2B5EF4-FFF2-40B4-BE49-F238E27FC236}">
                  <a16:creationId xmlns:a16="http://schemas.microsoft.com/office/drawing/2014/main" id="{427F128E-0028-4041-9B48-EA3DCC59DDEB}"/>
                </a:ext>
              </a:extLst>
            </p:cNvPr>
            <p:cNvSpPr/>
            <p:nvPr/>
          </p:nvSpPr>
          <p:spPr bwMode="auto">
            <a:xfrm>
              <a:off x="1090887" y="1281633"/>
              <a:ext cx="1600200" cy="457200"/>
            </a:xfrm>
            <a:prstGeom prst="rect">
              <a:avLst/>
            </a:prstGeom>
            <a:solidFill>
              <a:srgbClr val="F0B234"/>
            </a:solidFill>
            <a:ln w="31750" cap="flat" cmpd="sng" algn="ctr">
              <a:solidFill>
                <a:srgbClr val="22222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222222"/>
                  </a:solidFill>
                  <a:effectLst/>
                  <a:uLnTx/>
                  <a:uFillTx/>
                  <a:latin typeface="Arial" pitchFamily="124" charset="0"/>
                  <a:ea typeface="+mn-ea"/>
                  <a:cs typeface="+mn-cs"/>
                </a:rPr>
                <a:t>Functional Requirements </a:t>
              </a:r>
              <a:r>
                <a:rPr kumimoji="0" lang="en-US" sz="1050" b="1" i="0" u="none" strike="noStrike" kern="0" cap="none" spc="0" normalizeH="0" baseline="0" noProof="0" dirty="0">
                  <a:ln>
                    <a:noFill/>
                  </a:ln>
                  <a:solidFill>
                    <a:srgbClr val="222222"/>
                  </a:solidFill>
                  <a:effectLst/>
                  <a:uLnTx/>
                  <a:uFillTx/>
                  <a:latin typeface="Arial" pitchFamily="124" charset="0"/>
                  <a:ea typeface="+mn-ea"/>
                  <a:cs typeface="+mn-cs"/>
                </a:rPr>
                <a:t>(HOW’s)</a:t>
              </a:r>
            </a:p>
          </p:txBody>
        </p:sp>
        <p:sp>
          <p:nvSpPr>
            <p:cNvPr id="11" name="Isosceles Triangle 10">
              <a:extLst>
                <a:ext uri="{FF2B5EF4-FFF2-40B4-BE49-F238E27FC236}">
                  <a16:creationId xmlns:a16="http://schemas.microsoft.com/office/drawing/2014/main" id="{A3ADB54F-80FE-4BA5-A37F-A46C3AA1CBBB}"/>
                </a:ext>
              </a:extLst>
            </p:cNvPr>
            <p:cNvSpPr/>
            <p:nvPr/>
          </p:nvSpPr>
          <p:spPr bwMode="auto">
            <a:xfrm>
              <a:off x="1090887" y="367233"/>
              <a:ext cx="1600200" cy="914400"/>
            </a:xfrm>
            <a:prstGeom prst="triangle">
              <a:avLst/>
            </a:prstGeom>
            <a:noFill/>
            <a:ln w="31750" cap="flat" cmpd="sng" algn="ctr">
              <a:solidFill>
                <a:srgbClr val="22222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222222"/>
                </a:solidFill>
                <a:effectLst/>
                <a:uLnTx/>
                <a:uFillTx/>
                <a:latin typeface="Arial" pitchFamily="124" charset="0"/>
                <a:ea typeface="+mn-ea"/>
                <a:cs typeface="+mn-cs"/>
              </a:endParaRPr>
            </a:p>
          </p:txBody>
        </p:sp>
      </p:grpSp>
      <p:sp>
        <p:nvSpPr>
          <p:cNvPr id="13" name="Rectangle 12">
            <a:extLst>
              <a:ext uri="{FF2B5EF4-FFF2-40B4-BE49-F238E27FC236}">
                <a16:creationId xmlns:a16="http://schemas.microsoft.com/office/drawing/2014/main" id="{F3A4D22F-5245-4419-A28B-56DA1CFCBB57}"/>
              </a:ext>
            </a:extLst>
          </p:cNvPr>
          <p:cNvSpPr/>
          <p:nvPr/>
        </p:nvSpPr>
        <p:spPr bwMode="auto">
          <a:xfrm>
            <a:off x="3770931" y="2426410"/>
            <a:ext cx="1600200" cy="1828800"/>
          </a:xfrm>
          <a:prstGeom prst="rect">
            <a:avLst/>
          </a:prstGeom>
          <a:noFill/>
          <a:ln w="31750" cap="flat" cmpd="sng" algn="ctr">
            <a:solidFill>
              <a:srgbClr val="22222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sng" strike="noStrike" kern="0" cap="none" spc="0" normalizeH="0" baseline="0" noProof="0" dirty="0">
                <a:ln>
                  <a:noFill/>
                </a:ln>
                <a:solidFill>
                  <a:srgbClr val="222222"/>
                </a:solidFill>
                <a:effectLst/>
                <a:uLnTx/>
                <a:uFillTx/>
                <a:latin typeface="Arial" pitchFamily="124" charset="0"/>
                <a:ea typeface="+mn-ea"/>
                <a:cs typeface="+mn-cs"/>
              </a:rPr>
              <a:t>House Objectives: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1" u="none" strike="noStrike" kern="0" cap="none" spc="0" normalizeH="0" baseline="0" noProof="0" dirty="0">
                <a:ln>
                  <a:noFill/>
                </a:ln>
                <a:solidFill>
                  <a:srgbClr val="222222"/>
                </a:solidFill>
                <a:effectLst/>
                <a:uLnTx/>
                <a:uFillTx/>
                <a:latin typeface="Arial" pitchFamily="124" charset="0"/>
                <a:ea typeface="+mn-ea"/>
                <a:cs typeface="+mn-cs"/>
              </a:rPr>
              <a:t>Text</a:t>
            </a:r>
          </a:p>
        </p:txBody>
      </p:sp>
      <p:sp>
        <p:nvSpPr>
          <p:cNvPr id="16" name="Rectangle 15">
            <a:extLst>
              <a:ext uri="{FF2B5EF4-FFF2-40B4-BE49-F238E27FC236}">
                <a16:creationId xmlns:a16="http://schemas.microsoft.com/office/drawing/2014/main" id="{DE445514-17C1-4C74-88E6-ADE6F0A6B193}"/>
              </a:ext>
            </a:extLst>
          </p:cNvPr>
          <p:cNvSpPr/>
          <p:nvPr/>
        </p:nvSpPr>
        <p:spPr bwMode="auto">
          <a:xfrm>
            <a:off x="3299400" y="2426410"/>
            <a:ext cx="457200" cy="1828800"/>
          </a:xfrm>
          <a:prstGeom prst="rect">
            <a:avLst/>
          </a:prstGeom>
          <a:solidFill>
            <a:srgbClr val="9AD3DC"/>
          </a:solidFill>
          <a:ln w="31750" cap="flat" cmpd="sng" algn="ctr">
            <a:solidFill>
              <a:srgbClr val="222222"/>
            </a:solidFill>
            <a:prstDash val="solid"/>
            <a:round/>
            <a:headEnd type="none" w="med" len="med"/>
            <a:tailEnd type="none" w="med" len="med"/>
          </a:ln>
          <a:effectLst/>
        </p:spPr>
        <p:txBody>
          <a:bodyPr vert="vert270"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222222"/>
                </a:solidFill>
                <a:effectLst/>
                <a:uLnTx/>
                <a:uFillTx/>
                <a:latin typeface="Arial" pitchFamily="124" charset="0"/>
                <a:ea typeface="+mn-ea"/>
                <a:cs typeface="+mn-cs"/>
              </a:rPr>
              <a:t>Functional Requirements (</a:t>
            </a:r>
            <a:r>
              <a:rPr kumimoji="0" lang="en-US" sz="1100" b="1" i="0" u="none" strike="noStrike" kern="0" cap="none" spc="0" normalizeH="0" baseline="0" noProof="0" dirty="0">
                <a:ln>
                  <a:noFill/>
                </a:ln>
                <a:solidFill>
                  <a:srgbClr val="222222"/>
                </a:solidFill>
                <a:effectLst/>
                <a:uLnTx/>
                <a:uFillTx/>
                <a:latin typeface="Arial" pitchFamily="124" charset="0"/>
                <a:ea typeface="+mn-ea"/>
                <a:cs typeface="+mn-cs"/>
              </a:rPr>
              <a:t>WHAT’s)</a:t>
            </a:r>
          </a:p>
        </p:txBody>
      </p:sp>
      <p:sp>
        <p:nvSpPr>
          <p:cNvPr id="17" name="Rectangle 16">
            <a:extLst>
              <a:ext uri="{FF2B5EF4-FFF2-40B4-BE49-F238E27FC236}">
                <a16:creationId xmlns:a16="http://schemas.microsoft.com/office/drawing/2014/main" id="{6115AF7A-C9B7-482D-8936-2D78B3CBDDEB}"/>
              </a:ext>
            </a:extLst>
          </p:cNvPr>
          <p:cNvSpPr/>
          <p:nvPr/>
        </p:nvSpPr>
        <p:spPr bwMode="auto">
          <a:xfrm>
            <a:off x="3770931" y="4255210"/>
            <a:ext cx="1600200" cy="228600"/>
          </a:xfrm>
          <a:prstGeom prst="rect">
            <a:avLst/>
          </a:prstGeom>
          <a:solidFill>
            <a:srgbClr val="F0B234"/>
          </a:solidFill>
          <a:ln w="31750" cap="flat" cmpd="sng" algn="ctr">
            <a:solidFill>
              <a:srgbClr val="22222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1" i="0" u="none" strike="noStrike" kern="0" cap="none" spc="0" normalizeH="0" baseline="0" noProof="0" dirty="0">
                <a:ln>
                  <a:noFill/>
                </a:ln>
                <a:solidFill>
                  <a:srgbClr val="222222"/>
                </a:solidFill>
                <a:effectLst/>
                <a:uLnTx/>
                <a:uFillTx/>
                <a:latin typeface="Arial" pitchFamily="124" charset="0"/>
                <a:ea typeface="+mn-ea"/>
                <a:cs typeface="+mn-cs"/>
              </a:rPr>
              <a:t>Targets</a:t>
            </a:r>
          </a:p>
        </p:txBody>
      </p:sp>
      <p:sp>
        <p:nvSpPr>
          <p:cNvPr id="18" name="Rectangle 17">
            <a:extLst>
              <a:ext uri="{FF2B5EF4-FFF2-40B4-BE49-F238E27FC236}">
                <a16:creationId xmlns:a16="http://schemas.microsoft.com/office/drawing/2014/main" id="{AD0468B5-707B-440C-9E6F-EDB6AA6E2488}"/>
              </a:ext>
            </a:extLst>
          </p:cNvPr>
          <p:cNvSpPr/>
          <p:nvPr/>
        </p:nvSpPr>
        <p:spPr bwMode="auto">
          <a:xfrm>
            <a:off x="3770931" y="1957902"/>
            <a:ext cx="1600200" cy="457200"/>
          </a:xfrm>
          <a:prstGeom prst="rect">
            <a:avLst/>
          </a:prstGeom>
          <a:solidFill>
            <a:srgbClr val="F0B234"/>
          </a:solidFill>
          <a:ln w="31750" cap="flat" cmpd="sng" algn="ctr">
            <a:solidFill>
              <a:srgbClr val="22222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222222"/>
                </a:solidFill>
                <a:effectLst/>
                <a:uLnTx/>
                <a:uFillTx/>
                <a:latin typeface="Arial" pitchFamily="124" charset="0"/>
                <a:ea typeface="+mn-ea"/>
                <a:cs typeface="+mn-cs"/>
              </a:rPr>
              <a:t>Part Characteristics </a:t>
            </a:r>
            <a:r>
              <a:rPr kumimoji="0" lang="en-US" sz="1050" b="1" i="0" u="none" strike="noStrike" kern="0" cap="none" spc="0" normalizeH="0" baseline="0" noProof="0" dirty="0">
                <a:ln>
                  <a:noFill/>
                </a:ln>
                <a:solidFill>
                  <a:srgbClr val="222222"/>
                </a:solidFill>
                <a:effectLst/>
                <a:uLnTx/>
                <a:uFillTx/>
                <a:latin typeface="Arial" pitchFamily="124" charset="0"/>
                <a:ea typeface="+mn-ea"/>
                <a:cs typeface="+mn-cs"/>
              </a:rPr>
              <a:t>(HOW’s)</a:t>
            </a:r>
          </a:p>
        </p:txBody>
      </p:sp>
      <p:sp>
        <p:nvSpPr>
          <p:cNvPr id="19" name="Isosceles Triangle 18">
            <a:extLst>
              <a:ext uri="{FF2B5EF4-FFF2-40B4-BE49-F238E27FC236}">
                <a16:creationId xmlns:a16="http://schemas.microsoft.com/office/drawing/2014/main" id="{BBBB66D7-5607-4C0C-80B2-3EBACE14012A}"/>
              </a:ext>
            </a:extLst>
          </p:cNvPr>
          <p:cNvSpPr/>
          <p:nvPr/>
        </p:nvSpPr>
        <p:spPr bwMode="auto">
          <a:xfrm>
            <a:off x="3770931" y="1043502"/>
            <a:ext cx="1600200" cy="914400"/>
          </a:xfrm>
          <a:prstGeom prst="triangle">
            <a:avLst/>
          </a:prstGeom>
          <a:noFill/>
          <a:ln w="31750" cap="flat" cmpd="sng" algn="ctr">
            <a:solidFill>
              <a:srgbClr val="22222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222222"/>
              </a:solidFill>
              <a:effectLst/>
              <a:uLnTx/>
              <a:uFillTx/>
              <a:latin typeface="Arial" pitchFamily="124" charset="0"/>
              <a:ea typeface="+mn-ea"/>
              <a:cs typeface="+mn-cs"/>
            </a:endParaRPr>
          </a:p>
        </p:txBody>
      </p:sp>
      <p:grpSp>
        <p:nvGrpSpPr>
          <p:cNvPr id="20" name="Group 19">
            <a:extLst>
              <a:ext uri="{FF2B5EF4-FFF2-40B4-BE49-F238E27FC236}">
                <a16:creationId xmlns:a16="http://schemas.microsoft.com/office/drawing/2014/main" id="{467F82B4-CF38-467A-9D37-AD8C9D5C8463}"/>
              </a:ext>
            </a:extLst>
          </p:cNvPr>
          <p:cNvGrpSpPr/>
          <p:nvPr/>
        </p:nvGrpSpPr>
        <p:grpSpPr>
          <a:xfrm>
            <a:off x="6086921" y="1957902"/>
            <a:ext cx="2773190" cy="3440308"/>
            <a:chOff x="388370" y="367233"/>
            <a:chExt cx="2773190" cy="3440308"/>
          </a:xfrm>
        </p:grpSpPr>
        <p:sp>
          <p:nvSpPr>
            <p:cNvPr id="21" name="Rectangle 20">
              <a:extLst>
                <a:ext uri="{FF2B5EF4-FFF2-40B4-BE49-F238E27FC236}">
                  <a16:creationId xmlns:a16="http://schemas.microsoft.com/office/drawing/2014/main" id="{D505E238-79DB-4918-82FA-860E70416CB3}"/>
                </a:ext>
              </a:extLst>
            </p:cNvPr>
            <p:cNvSpPr/>
            <p:nvPr/>
          </p:nvSpPr>
          <p:spPr bwMode="auto">
            <a:xfrm>
              <a:off x="1090887" y="1750141"/>
              <a:ext cx="1600200" cy="1828800"/>
            </a:xfrm>
            <a:prstGeom prst="rect">
              <a:avLst/>
            </a:prstGeom>
            <a:noFill/>
            <a:ln w="31750" cap="flat" cmpd="sng" algn="ctr">
              <a:solidFill>
                <a:srgbClr val="22222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sng" strike="noStrike" kern="0" cap="none" spc="0" normalizeH="0" baseline="0" noProof="0" dirty="0">
                  <a:ln>
                    <a:noFill/>
                  </a:ln>
                  <a:solidFill>
                    <a:srgbClr val="222222"/>
                  </a:solidFill>
                  <a:effectLst/>
                  <a:uLnTx/>
                  <a:uFillTx/>
                  <a:latin typeface="Arial" pitchFamily="124" charset="0"/>
                  <a:ea typeface="+mn-ea"/>
                  <a:cs typeface="+mn-cs"/>
                </a:rPr>
                <a:t>House Objectives: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1" u="none" strike="noStrike" kern="0" cap="none" spc="0" normalizeH="0" baseline="0" noProof="0" dirty="0">
                  <a:ln>
                    <a:noFill/>
                  </a:ln>
                  <a:solidFill>
                    <a:srgbClr val="222222"/>
                  </a:solidFill>
                  <a:effectLst/>
                  <a:uLnTx/>
                  <a:uFillTx/>
                  <a:latin typeface="Arial" pitchFamily="124" charset="0"/>
                  <a:ea typeface="+mn-ea"/>
                  <a:cs typeface="+mn-cs"/>
                </a:rPr>
                <a:t>Text</a:t>
              </a:r>
            </a:p>
          </p:txBody>
        </p:sp>
        <p:sp>
          <p:nvSpPr>
            <p:cNvPr id="22" name="Rectangle 21">
              <a:extLst>
                <a:ext uri="{FF2B5EF4-FFF2-40B4-BE49-F238E27FC236}">
                  <a16:creationId xmlns:a16="http://schemas.microsoft.com/office/drawing/2014/main" id="{1D86D8DE-C90F-410B-BB66-E7E36B8C8DCB}"/>
                </a:ext>
              </a:extLst>
            </p:cNvPr>
            <p:cNvSpPr/>
            <p:nvPr/>
          </p:nvSpPr>
          <p:spPr bwMode="auto">
            <a:xfrm>
              <a:off x="2704360" y="1750141"/>
              <a:ext cx="457200" cy="1828800"/>
            </a:xfrm>
            <a:prstGeom prst="rect">
              <a:avLst/>
            </a:prstGeom>
            <a:solidFill>
              <a:srgbClr val="9AD3DC">
                <a:lumMod val="75000"/>
              </a:srgbClr>
            </a:solidFill>
            <a:ln w="31750" cap="flat" cmpd="sng" algn="ctr">
              <a:solidFill>
                <a:srgbClr val="222222"/>
              </a:solidFill>
              <a:prstDash val="solid"/>
              <a:round/>
              <a:headEnd type="none" w="med" len="med"/>
              <a:tailEnd type="none" w="med" len="med"/>
            </a:ln>
            <a:effectLst/>
          </p:spPr>
          <p:txBody>
            <a:bodyPr vert="vert270"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222222"/>
                  </a:solidFill>
                  <a:effectLst/>
                  <a:uLnTx/>
                  <a:uFillTx/>
                  <a:latin typeface="Arial" pitchFamily="124" charset="0"/>
                  <a:ea typeface="+mn-ea"/>
                  <a:cs typeface="+mn-cs"/>
                </a:rPr>
                <a:t>Design Elements, Characteristic’s</a:t>
              </a:r>
            </a:p>
          </p:txBody>
        </p:sp>
        <p:sp>
          <p:nvSpPr>
            <p:cNvPr id="23" name="Rectangle 22">
              <a:extLst>
                <a:ext uri="{FF2B5EF4-FFF2-40B4-BE49-F238E27FC236}">
                  <a16:creationId xmlns:a16="http://schemas.microsoft.com/office/drawing/2014/main" id="{076D5080-AECA-4D3D-9687-CDDA02207D47}"/>
                </a:ext>
              </a:extLst>
            </p:cNvPr>
            <p:cNvSpPr/>
            <p:nvPr/>
          </p:nvSpPr>
          <p:spPr bwMode="auto">
            <a:xfrm>
              <a:off x="855651" y="1750141"/>
              <a:ext cx="228600" cy="1828800"/>
            </a:xfrm>
            <a:prstGeom prst="rect">
              <a:avLst/>
            </a:prstGeom>
            <a:solidFill>
              <a:srgbClr val="9AD3DC">
                <a:lumMod val="75000"/>
              </a:srgbClr>
            </a:solidFill>
            <a:ln w="31750" cap="flat" cmpd="sng" algn="ctr">
              <a:solidFill>
                <a:srgbClr val="222222"/>
              </a:solidFill>
              <a:prstDash val="solid"/>
              <a:round/>
              <a:headEnd type="none" w="med" len="med"/>
              <a:tailEnd type="none" w="med" len="med"/>
            </a:ln>
            <a:effectLst/>
          </p:spPr>
          <p:txBody>
            <a:bodyPr vert="vert270"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0" cap="none" spc="0" normalizeH="0" baseline="0" noProof="0" dirty="0">
                <a:ln>
                  <a:noFill/>
                </a:ln>
                <a:solidFill>
                  <a:srgbClr val="222222"/>
                </a:solidFill>
                <a:effectLst/>
                <a:uLnTx/>
                <a:uFillTx/>
                <a:latin typeface="Arial" pitchFamily="124" charset="0"/>
                <a:ea typeface="+mn-ea"/>
                <a:cs typeface="+mn-cs"/>
              </a:endParaRPr>
            </a:p>
          </p:txBody>
        </p:sp>
        <p:sp>
          <p:nvSpPr>
            <p:cNvPr id="24" name="Rectangle 23">
              <a:extLst>
                <a:ext uri="{FF2B5EF4-FFF2-40B4-BE49-F238E27FC236}">
                  <a16:creationId xmlns:a16="http://schemas.microsoft.com/office/drawing/2014/main" id="{39C72C1C-833A-4C97-AC21-A94CD569BE70}"/>
                </a:ext>
              </a:extLst>
            </p:cNvPr>
            <p:cNvSpPr/>
            <p:nvPr/>
          </p:nvSpPr>
          <p:spPr bwMode="auto">
            <a:xfrm>
              <a:off x="388370" y="1750141"/>
              <a:ext cx="457200" cy="1828800"/>
            </a:xfrm>
            <a:prstGeom prst="rect">
              <a:avLst/>
            </a:prstGeom>
            <a:solidFill>
              <a:srgbClr val="9AD3DC"/>
            </a:solidFill>
            <a:ln w="31750" cap="flat" cmpd="sng" algn="ctr">
              <a:solidFill>
                <a:srgbClr val="222222"/>
              </a:solidFill>
              <a:prstDash val="solid"/>
              <a:round/>
              <a:headEnd type="none" w="med" len="med"/>
              <a:tailEnd type="none" w="med" len="med"/>
            </a:ln>
            <a:effectLst/>
          </p:spPr>
          <p:txBody>
            <a:bodyPr vert="vert270"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222222"/>
                  </a:solidFill>
                  <a:effectLst/>
                  <a:uLnTx/>
                  <a:uFillTx/>
                  <a:latin typeface="Arial" pitchFamily="124" charset="0"/>
                  <a:ea typeface="+mn-ea"/>
                  <a:cs typeface="+mn-cs"/>
                </a:rPr>
                <a:t>Part Characteristics </a:t>
              </a:r>
              <a:r>
                <a:rPr kumimoji="0" lang="en-US" sz="1100" b="1" i="0" u="none" strike="noStrike" kern="0" cap="none" spc="0" normalizeH="0" baseline="0" noProof="0" dirty="0">
                  <a:ln>
                    <a:noFill/>
                  </a:ln>
                  <a:solidFill>
                    <a:srgbClr val="222222"/>
                  </a:solidFill>
                  <a:effectLst/>
                  <a:uLnTx/>
                  <a:uFillTx/>
                  <a:latin typeface="Arial" pitchFamily="124" charset="0"/>
                  <a:ea typeface="+mn-ea"/>
                  <a:cs typeface="+mn-cs"/>
                </a:rPr>
                <a:t>(What’s)</a:t>
              </a:r>
            </a:p>
          </p:txBody>
        </p:sp>
        <p:sp>
          <p:nvSpPr>
            <p:cNvPr id="25" name="Rectangle 24">
              <a:extLst>
                <a:ext uri="{FF2B5EF4-FFF2-40B4-BE49-F238E27FC236}">
                  <a16:creationId xmlns:a16="http://schemas.microsoft.com/office/drawing/2014/main" id="{0C407311-1E7D-4F07-B803-ACFB114722A0}"/>
                </a:ext>
              </a:extLst>
            </p:cNvPr>
            <p:cNvSpPr/>
            <p:nvPr/>
          </p:nvSpPr>
          <p:spPr bwMode="auto">
            <a:xfrm>
              <a:off x="1090887" y="3578941"/>
              <a:ext cx="1600200" cy="228600"/>
            </a:xfrm>
            <a:prstGeom prst="rect">
              <a:avLst/>
            </a:prstGeom>
            <a:solidFill>
              <a:srgbClr val="F0B234"/>
            </a:solidFill>
            <a:ln w="31750" cap="flat" cmpd="sng" algn="ctr">
              <a:solidFill>
                <a:srgbClr val="22222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1" i="0" u="none" strike="noStrike" kern="0" cap="none" spc="0" normalizeH="0" baseline="0" noProof="0" dirty="0">
                  <a:ln>
                    <a:noFill/>
                  </a:ln>
                  <a:solidFill>
                    <a:srgbClr val="222222"/>
                  </a:solidFill>
                  <a:effectLst/>
                  <a:uLnTx/>
                  <a:uFillTx/>
                  <a:latin typeface="Arial" pitchFamily="124" charset="0"/>
                  <a:ea typeface="+mn-ea"/>
                  <a:cs typeface="+mn-cs"/>
                </a:rPr>
                <a:t>Targets</a:t>
              </a:r>
            </a:p>
          </p:txBody>
        </p:sp>
        <p:sp>
          <p:nvSpPr>
            <p:cNvPr id="26" name="Rectangle 25">
              <a:extLst>
                <a:ext uri="{FF2B5EF4-FFF2-40B4-BE49-F238E27FC236}">
                  <a16:creationId xmlns:a16="http://schemas.microsoft.com/office/drawing/2014/main" id="{0D7B5A57-D637-4E2B-9646-C622DFA8A796}"/>
                </a:ext>
              </a:extLst>
            </p:cNvPr>
            <p:cNvSpPr/>
            <p:nvPr/>
          </p:nvSpPr>
          <p:spPr bwMode="auto">
            <a:xfrm>
              <a:off x="1090887" y="1281633"/>
              <a:ext cx="1600200" cy="457200"/>
            </a:xfrm>
            <a:prstGeom prst="rect">
              <a:avLst/>
            </a:prstGeom>
            <a:solidFill>
              <a:srgbClr val="F0B234"/>
            </a:solidFill>
            <a:ln w="31750" cap="flat" cmpd="sng" algn="ctr">
              <a:solidFill>
                <a:srgbClr val="22222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222222"/>
                  </a:solidFill>
                  <a:effectLst/>
                  <a:uLnTx/>
                  <a:uFillTx/>
                  <a:latin typeface="Arial" pitchFamily="124" charset="0"/>
                  <a:ea typeface="+mn-ea"/>
                  <a:cs typeface="+mn-cs"/>
                </a:rPr>
                <a:t>Manufacturing Processes </a:t>
              </a:r>
              <a:r>
                <a:rPr kumimoji="0" lang="en-US" sz="1050" b="1" i="0" u="none" strike="noStrike" kern="0" cap="none" spc="0" normalizeH="0" baseline="0" noProof="0" dirty="0">
                  <a:ln>
                    <a:noFill/>
                  </a:ln>
                  <a:solidFill>
                    <a:srgbClr val="222222"/>
                  </a:solidFill>
                  <a:effectLst/>
                  <a:uLnTx/>
                  <a:uFillTx/>
                  <a:latin typeface="Arial" pitchFamily="124" charset="0"/>
                  <a:ea typeface="+mn-ea"/>
                  <a:cs typeface="+mn-cs"/>
                </a:rPr>
                <a:t>(HOW’s)</a:t>
              </a:r>
            </a:p>
          </p:txBody>
        </p:sp>
        <p:sp>
          <p:nvSpPr>
            <p:cNvPr id="27" name="Isosceles Triangle 26">
              <a:extLst>
                <a:ext uri="{FF2B5EF4-FFF2-40B4-BE49-F238E27FC236}">
                  <a16:creationId xmlns:a16="http://schemas.microsoft.com/office/drawing/2014/main" id="{12305EAF-1155-4D0D-B68A-8F18D64FCE86}"/>
                </a:ext>
              </a:extLst>
            </p:cNvPr>
            <p:cNvSpPr/>
            <p:nvPr/>
          </p:nvSpPr>
          <p:spPr bwMode="auto">
            <a:xfrm>
              <a:off x="1090887" y="367233"/>
              <a:ext cx="1600200" cy="914400"/>
            </a:xfrm>
            <a:prstGeom prst="triangle">
              <a:avLst/>
            </a:prstGeom>
            <a:noFill/>
            <a:ln w="31750" cap="flat" cmpd="sng" algn="ctr">
              <a:solidFill>
                <a:srgbClr val="22222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222222"/>
                </a:solidFill>
                <a:effectLst/>
                <a:uLnTx/>
                <a:uFillTx/>
                <a:latin typeface="Arial" pitchFamily="124" charset="0"/>
                <a:ea typeface="+mn-ea"/>
                <a:cs typeface="+mn-cs"/>
              </a:endParaRPr>
            </a:p>
          </p:txBody>
        </p:sp>
      </p:grpSp>
      <p:grpSp>
        <p:nvGrpSpPr>
          <p:cNvPr id="28" name="Group 27">
            <a:extLst>
              <a:ext uri="{FF2B5EF4-FFF2-40B4-BE49-F238E27FC236}">
                <a16:creationId xmlns:a16="http://schemas.microsoft.com/office/drawing/2014/main" id="{085CD7AD-E1CF-4540-8A79-8A5F71F6124B}"/>
              </a:ext>
            </a:extLst>
          </p:cNvPr>
          <p:cNvGrpSpPr/>
          <p:nvPr/>
        </p:nvGrpSpPr>
        <p:grpSpPr>
          <a:xfrm>
            <a:off x="9119697" y="2777175"/>
            <a:ext cx="2773190" cy="3440308"/>
            <a:chOff x="388370" y="367233"/>
            <a:chExt cx="2773190" cy="3440308"/>
          </a:xfrm>
        </p:grpSpPr>
        <p:sp>
          <p:nvSpPr>
            <p:cNvPr id="29" name="Rectangle 28">
              <a:extLst>
                <a:ext uri="{FF2B5EF4-FFF2-40B4-BE49-F238E27FC236}">
                  <a16:creationId xmlns:a16="http://schemas.microsoft.com/office/drawing/2014/main" id="{D94E5DE4-5775-4469-B703-32875319D472}"/>
                </a:ext>
              </a:extLst>
            </p:cNvPr>
            <p:cNvSpPr/>
            <p:nvPr/>
          </p:nvSpPr>
          <p:spPr bwMode="auto">
            <a:xfrm>
              <a:off x="1090887" y="1750141"/>
              <a:ext cx="1600200" cy="1828800"/>
            </a:xfrm>
            <a:prstGeom prst="rect">
              <a:avLst/>
            </a:prstGeom>
            <a:noFill/>
            <a:ln w="31750" cap="flat" cmpd="sng" algn="ctr">
              <a:solidFill>
                <a:srgbClr val="22222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sng" strike="noStrike" kern="0" cap="none" spc="0" normalizeH="0" baseline="0" noProof="0" dirty="0">
                  <a:ln>
                    <a:noFill/>
                  </a:ln>
                  <a:solidFill>
                    <a:srgbClr val="222222"/>
                  </a:solidFill>
                  <a:effectLst/>
                  <a:uLnTx/>
                  <a:uFillTx/>
                  <a:latin typeface="Arial" pitchFamily="124" charset="0"/>
                  <a:ea typeface="+mn-ea"/>
                  <a:cs typeface="+mn-cs"/>
                </a:rPr>
                <a:t>House Objectives: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1" u="none" strike="noStrike" kern="0" cap="none" spc="0" normalizeH="0" baseline="0" noProof="0" dirty="0">
                  <a:ln>
                    <a:noFill/>
                  </a:ln>
                  <a:solidFill>
                    <a:srgbClr val="222222"/>
                  </a:solidFill>
                  <a:effectLst/>
                  <a:uLnTx/>
                  <a:uFillTx/>
                  <a:latin typeface="Arial" pitchFamily="124" charset="0"/>
                  <a:ea typeface="+mn-ea"/>
                  <a:cs typeface="+mn-cs"/>
                </a:rPr>
                <a:t>Text</a:t>
              </a:r>
            </a:p>
          </p:txBody>
        </p:sp>
        <p:sp>
          <p:nvSpPr>
            <p:cNvPr id="30" name="Rectangle 29">
              <a:extLst>
                <a:ext uri="{FF2B5EF4-FFF2-40B4-BE49-F238E27FC236}">
                  <a16:creationId xmlns:a16="http://schemas.microsoft.com/office/drawing/2014/main" id="{DB4EB324-9B29-435A-8AC9-29A9B9AA8896}"/>
                </a:ext>
              </a:extLst>
            </p:cNvPr>
            <p:cNvSpPr/>
            <p:nvPr/>
          </p:nvSpPr>
          <p:spPr bwMode="auto">
            <a:xfrm>
              <a:off x="2704360" y="1750141"/>
              <a:ext cx="457200" cy="1828800"/>
            </a:xfrm>
            <a:prstGeom prst="rect">
              <a:avLst/>
            </a:prstGeom>
            <a:solidFill>
              <a:srgbClr val="9AD3DC">
                <a:lumMod val="75000"/>
              </a:srgbClr>
            </a:solidFill>
            <a:ln w="31750" cap="flat" cmpd="sng" algn="ctr">
              <a:solidFill>
                <a:srgbClr val="222222"/>
              </a:solidFill>
              <a:prstDash val="solid"/>
              <a:round/>
              <a:headEnd type="none" w="med" len="med"/>
              <a:tailEnd type="none" w="med" len="med"/>
            </a:ln>
            <a:effectLst/>
          </p:spPr>
          <p:txBody>
            <a:bodyPr vert="vert270"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222222"/>
                  </a:solidFill>
                  <a:effectLst/>
                  <a:uLnTx/>
                  <a:uFillTx/>
                  <a:latin typeface="Arial" pitchFamily="124" charset="0"/>
                  <a:ea typeface="+mn-ea"/>
                  <a:cs typeface="+mn-cs"/>
                </a:rPr>
                <a:t>Process Steps &amp; Parameters</a:t>
              </a:r>
            </a:p>
          </p:txBody>
        </p:sp>
        <p:sp>
          <p:nvSpPr>
            <p:cNvPr id="31" name="Rectangle 30">
              <a:extLst>
                <a:ext uri="{FF2B5EF4-FFF2-40B4-BE49-F238E27FC236}">
                  <a16:creationId xmlns:a16="http://schemas.microsoft.com/office/drawing/2014/main" id="{EB1E1F62-4ECD-4CFB-9436-06ECEF1D9E44}"/>
                </a:ext>
              </a:extLst>
            </p:cNvPr>
            <p:cNvSpPr/>
            <p:nvPr/>
          </p:nvSpPr>
          <p:spPr bwMode="auto">
            <a:xfrm>
              <a:off x="855651" y="1750141"/>
              <a:ext cx="228600" cy="1828800"/>
            </a:xfrm>
            <a:prstGeom prst="rect">
              <a:avLst/>
            </a:prstGeom>
            <a:solidFill>
              <a:srgbClr val="9AD3DC">
                <a:lumMod val="75000"/>
              </a:srgbClr>
            </a:solidFill>
            <a:ln w="31750" cap="flat" cmpd="sng" algn="ctr">
              <a:solidFill>
                <a:srgbClr val="222222"/>
              </a:solidFill>
              <a:prstDash val="solid"/>
              <a:round/>
              <a:headEnd type="none" w="med" len="med"/>
              <a:tailEnd type="none" w="med" len="med"/>
            </a:ln>
            <a:effectLst/>
          </p:spPr>
          <p:txBody>
            <a:bodyPr vert="vert270"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0" cap="none" spc="0" normalizeH="0" baseline="0" noProof="0" dirty="0">
                <a:ln>
                  <a:noFill/>
                </a:ln>
                <a:solidFill>
                  <a:srgbClr val="222222"/>
                </a:solidFill>
                <a:effectLst/>
                <a:uLnTx/>
                <a:uFillTx/>
                <a:latin typeface="Arial" pitchFamily="124" charset="0"/>
                <a:ea typeface="+mn-ea"/>
                <a:cs typeface="+mn-cs"/>
              </a:endParaRPr>
            </a:p>
          </p:txBody>
        </p:sp>
        <p:sp>
          <p:nvSpPr>
            <p:cNvPr id="32" name="Rectangle 31">
              <a:extLst>
                <a:ext uri="{FF2B5EF4-FFF2-40B4-BE49-F238E27FC236}">
                  <a16:creationId xmlns:a16="http://schemas.microsoft.com/office/drawing/2014/main" id="{9AFA4B93-F5DC-4E83-A186-6408F23C6562}"/>
                </a:ext>
              </a:extLst>
            </p:cNvPr>
            <p:cNvSpPr/>
            <p:nvPr/>
          </p:nvSpPr>
          <p:spPr bwMode="auto">
            <a:xfrm>
              <a:off x="388370" y="1750141"/>
              <a:ext cx="457200" cy="1828800"/>
            </a:xfrm>
            <a:prstGeom prst="rect">
              <a:avLst/>
            </a:prstGeom>
            <a:solidFill>
              <a:srgbClr val="9AD3DC"/>
            </a:solidFill>
            <a:ln w="31750" cap="flat" cmpd="sng" algn="ctr">
              <a:solidFill>
                <a:srgbClr val="222222"/>
              </a:solidFill>
              <a:prstDash val="solid"/>
              <a:round/>
              <a:headEnd type="none" w="med" len="med"/>
              <a:tailEnd type="none" w="med" len="med"/>
            </a:ln>
            <a:effectLst/>
          </p:spPr>
          <p:txBody>
            <a:bodyPr vert="vert270"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222222"/>
                  </a:solidFill>
                  <a:effectLst/>
                  <a:uLnTx/>
                  <a:uFillTx/>
                  <a:latin typeface="Arial" pitchFamily="124" charset="0"/>
                  <a:ea typeface="+mn-ea"/>
                  <a:cs typeface="+mn-cs"/>
                </a:rPr>
                <a:t>Manufacturing Processes </a:t>
              </a:r>
              <a:r>
                <a:rPr kumimoji="0" lang="en-US" sz="1100" b="1" i="0" u="none" strike="noStrike" kern="0" cap="none" spc="0" normalizeH="0" baseline="0" noProof="0" dirty="0">
                  <a:ln>
                    <a:noFill/>
                  </a:ln>
                  <a:solidFill>
                    <a:srgbClr val="222222"/>
                  </a:solidFill>
                  <a:effectLst/>
                  <a:uLnTx/>
                  <a:uFillTx/>
                  <a:latin typeface="Arial" pitchFamily="124" charset="0"/>
                  <a:ea typeface="+mn-ea"/>
                  <a:cs typeface="+mn-cs"/>
                </a:rPr>
                <a:t>(What’s)</a:t>
              </a:r>
            </a:p>
          </p:txBody>
        </p:sp>
        <p:sp>
          <p:nvSpPr>
            <p:cNvPr id="33" name="Rectangle 32">
              <a:extLst>
                <a:ext uri="{FF2B5EF4-FFF2-40B4-BE49-F238E27FC236}">
                  <a16:creationId xmlns:a16="http://schemas.microsoft.com/office/drawing/2014/main" id="{54F71879-2D69-4AD4-9AB2-B1D06A671138}"/>
                </a:ext>
              </a:extLst>
            </p:cNvPr>
            <p:cNvSpPr/>
            <p:nvPr/>
          </p:nvSpPr>
          <p:spPr bwMode="auto">
            <a:xfrm>
              <a:off x="1090887" y="3578941"/>
              <a:ext cx="1600200" cy="228600"/>
            </a:xfrm>
            <a:prstGeom prst="rect">
              <a:avLst/>
            </a:prstGeom>
            <a:solidFill>
              <a:srgbClr val="F0B234"/>
            </a:solidFill>
            <a:ln w="31750" cap="flat" cmpd="sng" algn="ctr">
              <a:solidFill>
                <a:srgbClr val="22222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1" i="0" u="none" strike="noStrike" kern="0" cap="none" spc="0" normalizeH="0" baseline="0" noProof="0" dirty="0">
                  <a:ln>
                    <a:noFill/>
                  </a:ln>
                  <a:solidFill>
                    <a:srgbClr val="222222"/>
                  </a:solidFill>
                  <a:effectLst/>
                  <a:uLnTx/>
                  <a:uFillTx/>
                  <a:latin typeface="Arial" pitchFamily="124" charset="0"/>
                  <a:ea typeface="+mn-ea"/>
                  <a:cs typeface="+mn-cs"/>
                </a:rPr>
                <a:t>Targets</a:t>
              </a:r>
            </a:p>
          </p:txBody>
        </p:sp>
        <p:sp>
          <p:nvSpPr>
            <p:cNvPr id="34" name="Rectangle 33">
              <a:extLst>
                <a:ext uri="{FF2B5EF4-FFF2-40B4-BE49-F238E27FC236}">
                  <a16:creationId xmlns:a16="http://schemas.microsoft.com/office/drawing/2014/main" id="{EE34D927-E764-40D9-BCB7-089BE9A72F49}"/>
                </a:ext>
              </a:extLst>
            </p:cNvPr>
            <p:cNvSpPr/>
            <p:nvPr/>
          </p:nvSpPr>
          <p:spPr bwMode="auto">
            <a:xfrm>
              <a:off x="1090887" y="1281633"/>
              <a:ext cx="1600200" cy="457200"/>
            </a:xfrm>
            <a:prstGeom prst="rect">
              <a:avLst/>
            </a:prstGeom>
            <a:solidFill>
              <a:srgbClr val="F0B234"/>
            </a:solidFill>
            <a:ln w="31750" cap="flat" cmpd="sng" algn="ctr">
              <a:solidFill>
                <a:srgbClr val="22222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222222"/>
                  </a:solidFill>
                  <a:effectLst/>
                  <a:uLnTx/>
                  <a:uFillTx/>
                  <a:latin typeface="Arial" pitchFamily="124" charset="0"/>
                  <a:ea typeface="+mn-ea"/>
                  <a:cs typeface="+mn-cs"/>
                </a:rPr>
                <a:t>Process Variables </a:t>
              </a:r>
              <a:r>
                <a:rPr kumimoji="0" lang="en-US" sz="1050" b="1" i="0" u="none" strike="noStrike" kern="0" cap="none" spc="0" normalizeH="0" baseline="0" noProof="0" dirty="0">
                  <a:ln>
                    <a:noFill/>
                  </a:ln>
                  <a:solidFill>
                    <a:srgbClr val="222222"/>
                  </a:solidFill>
                  <a:effectLst/>
                  <a:uLnTx/>
                  <a:uFillTx/>
                  <a:latin typeface="Arial" pitchFamily="124" charset="0"/>
                  <a:ea typeface="+mn-ea"/>
                  <a:cs typeface="+mn-cs"/>
                </a:rPr>
                <a:t>(HOW’s)</a:t>
              </a:r>
            </a:p>
          </p:txBody>
        </p:sp>
        <p:sp>
          <p:nvSpPr>
            <p:cNvPr id="35" name="Isosceles Triangle 34">
              <a:extLst>
                <a:ext uri="{FF2B5EF4-FFF2-40B4-BE49-F238E27FC236}">
                  <a16:creationId xmlns:a16="http://schemas.microsoft.com/office/drawing/2014/main" id="{DECF2CEC-7236-4862-BA29-61087DF02912}"/>
                </a:ext>
              </a:extLst>
            </p:cNvPr>
            <p:cNvSpPr/>
            <p:nvPr/>
          </p:nvSpPr>
          <p:spPr bwMode="auto">
            <a:xfrm>
              <a:off x="1090887" y="367233"/>
              <a:ext cx="1600200" cy="914400"/>
            </a:xfrm>
            <a:prstGeom prst="triangle">
              <a:avLst/>
            </a:prstGeom>
            <a:noFill/>
            <a:ln w="31750" cap="flat" cmpd="sng" algn="ctr">
              <a:solidFill>
                <a:srgbClr val="22222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222222"/>
                </a:solidFill>
                <a:effectLst/>
                <a:uLnTx/>
                <a:uFillTx/>
                <a:latin typeface="Arial" pitchFamily="124" charset="0"/>
                <a:ea typeface="+mn-ea"/>
                <a:cs typeface="+mn-cs"/>
              </a:endParaRPr>
            </a:p>
          </p:txBody>
        </p:sp>
      </p:grpSp>
      <p:sp>
        <p:nvSpPr>
          <p:cNvPr id="36" name="Callout: Left Arrow 35">
            <a:extLst>
              <a:ext uri="{FF2B5EF4-FFF2-40B4-BE49-F238E27FC236}">
                <a16:creationId xmlns:a16="http://schemas.microsoft.com/office/drawing/2014/main" id="{D7103BF4-65DE-429C-B542-C45E4ED65779}"/>
              </a:ext>
            </a:extLst>
          </p:cNvPr>
          <p:cNvSpPr/>
          <p:nvPr/>
        </p:nvSpPr>
        <p:spPr bwMode="auto">
          <a:xfrm>
            <a:off x="2073637" y="41594"/>
            <a:ext cx="4572000" cy="822960"/>
          </a:xfrm>
          <a:prstGeom prst="leftArrowCallout">
            <a:avLst>
              <a:gd name="adj1" fmla="val 25000"/>
              <a:gd name="adj2" fmla="val 25000"/>
              <a:gd name="adj3" fmla="val 25000"/>
              <a:gd name="adj4" fmla="val 91749"/>
            </a:avLst>
          </a:prstGeom>
          <a:noFill/>
          <a:ln w="3175" cap="flat" cmpd="sng" algn="ctr">
            <a:solidFill>
              <a:srgbClr val="222222"/>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17475" marR="0" lvl="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1100" b="0" i="0" u="none" strike="noStrike" kern="0" cap="none" spc="0" normalizeH="0" baseline="0" noProof="0" dirty="0">
                <a:ln>
                  <a:noFill/>
                </a:ln>
                <a:solidFill>
                  <a:srgbClr val="222222"/>
                </a:solidFill>
                <a:effectLst/>
                <a:uLnTx/>
                <a:uFillTx/>
                <a:latin typeface="Arial" pitchFamily="124" charset="0"/>
                <a:ea typeface="+mn-ea"/>
                <a:cs typeface="+mn-cs"/>
              </a:rPr>
              <a:t>Critical information on customer needs (Today and Tomorrow)</a:t>
            </a:r>
          </a:p>
          <a:p>
            <a:pPr marL="117475" marR="0" lvl="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1100" b="0" i="0" u="none" strike="noStrike" kern="0" cap="none" spc="0" normalizeH="0" baseline="0" noProof="0" dirty="0">
                <a:ln>
                  <a:noFill/>
                </a:ln>
                <a:solidFill>
                  <a:srgbClr val="222222"/>
                </a:solidFill>
                <a:effectLst/>
                <a:uLnTx/>
                <a:uFillTx/>
                <a:latin typeface="Arial" pitchFamily="124" charset="0"/>
                <a:ea typeface="+mn-ea"/>
                <a:cs typeface="+mn-cs"/>
              </a:rPr>
              <a:t>Critical information on the competition?</a:t>
            </a:r>
          </a:p>
          <a:p>
            <a:pPr marL="117475" marR="0" lvl="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1100" b="0" i="0" u="none" strike="noStrike" kern="0" cap="none" spc="0" normalizeH="0" baseline="0" noProof="0" dirty="0">
                <a:ln>
                  <a:noFill/>
                </a:ln>
                <a:solidFill>
                  <a:srgbClr val="222222"/>
                </a:solidFill>
                <a:effectLst/>
                <a:uLnTx/>
                <a:uFillTx/>
                <a:latin typeface="Arial" pitchFamily="124" charset="0"/>
                <a:ea typeface="+mn-ea"/>
                <a:cs typeface="+mn-cs"/>
              </a:rPr>
              <a:t>How do we measure success, what our goals are</a:t>
            </a:r>
          </a:p>
          <a:p>
            <a:pPr marL="117475" marR="0" lvl="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1100" b="0" i="0" u="none" strike="noStrike" kern="0" cap="none" spc="0" normalizeH="0" baseline="0" noProof="0" dirty="0">
                <a:ln>
                  <a:noFill/>
                </a:ln>
                <a:solidFill>
                  <a:srgbClr val="222222"/>
                </a:solidFill>
                <a:effectLst/>
                <a:uLnTx/>
                <a:uFillTx/>
                <a:latin typeface="Arial" pitchFamily="124" charset="0"/>
                <a:ea typeface="+mn-ea"/>
                <a:cs typeface="+mn-cs"/>
              </a:rPr>
              <a:t>A determination of our priorities?</a:t>
            </a:r>
          </a:p>
        </p:txBody>
      </p:sp>
      <p:sp>
        <p:nvSpPr>
          <p:cNvPr id="37" name="Callout: Left Arrow 36">
            <a:extLst>
              <a:ext uri="{FF2B5EF4-FFF2-40B4-BE49-F238E27FC236}">
                <a16:creationId xmlns:a16="http://schemas.microsoft.com/office/drawing/2014/main" id="{59CD1F71-04BE-42AA-87BC-8FF34FFFFA28}"/>
              </a:ext>
            </a:extLst>
          </p:cNvPr>
          <p:cNvSpPr/>
          <p:nvPr/>
        </p:nvSpPr>
        <p:spPr bwMode="auto">
          <a:xfrm>
            <a:off x="5077392" y="949287"/>
            <a:ext cx="4114800" cy="822960"/>
          </a:xfrm>
          <a:prstGeom prst="leftArrowCallout">
            <a:avLst>
              <a:gd name="adj1" fmla="val 25000"/>
              <a:gd name="adj2" fmla="val 25000"/>
              <a:gd name="adj3" fmla="val 25000"/>
              <a:gd name="adj4" fmla="val 91749"/>
            </a:avLst>
          </a:prstGeom>
          <a:noFill/>
          <a:ln w="3175" cap="flat" cmpd="sng" algn="ctr">
            <a:solidFill>
              <a:srgbClr val="222222"/>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17475" marR="0" lvl="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1100" b="0" i="0" u="none" strike="noStrike" kern="0" cap="none" spc="0" normalizeH="0" baseline="0" noProof="0" dirty="0">
                <a:ln>
                  <a:noFill/>
                </a:ln>
                <a:solidFill>
                  <a:srgbClr val="222222"/>
                </a:solidFill>
                <a:effectLst/>
                <a:uLnTx/>
                <a:uFillTx/>
                <a:latin typeface="Arial" pitchFamily="124" charset="0"/>
                <a:ea typeface="+mn-ea"/>
                <a:cs typeface="+mn-cs"/>
              </a:rPr>
              <a:t>Critical information on Design details</a:t>
            </a:r>
          </a:p>
          <a:p>
            <a:pPr marL="117475" marR="0" lvl="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1100" b="0" i="0" u="none" strike="noStrike" kern="0" cap="none" spc="0" normalizeH="0" baseline="0" noProof="0" dirty="0">
                <a:ln>
                  <a:noFill/>
                </a:ln>
                <a:solidFill>
                  <a:srgbClr val="222222"/>
                </a:solidFill>
                <a:effectLst/>
                <a:uLnTx/>
                <a:uFillTx/>
                <a:latin typeface="Arial" pitchFamily="124" charset="0"/>
                <a:ea typeface="+mn-ea"/>
                <a:cs typeface="+mn-cs"/>
              </a:rPr>
              <a:t>What does the design “look” like? (Concept Generation)</a:t>
            </a:r>
          </a:p>
          <a:p>
            <a:pPr marL="117475" marR="0" lvl="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1100" b="0" i="0" u="none" strike="noStrike" kern="0" cap="none" spc="0" normalizeH="0" baseline="0" noProof="0" dirty="0">
                <a:ln>
                  <a:noFill/>
                </a:ln>
                <a:solidFill>
                  <a:srgbClr val="222222"/>
                </a:solidFill>
                <a:effectLst/>
                <a:uLnTx/>
                <a:uFillTx/>
                <a:latin typeface="Arial" pitchFamily="124" charset="0"/>
                <a:ea typeface="+mn-ea"/>
                <a:cs typeface="+mn-cs"/>
              </a:rPr>
              <a:t>How will the design meet the performance objective?</a:t>
            </a:r>
          </a:p>
          <a:p>
            <a:pPr marL="117475" marR="0" lvl="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1100" b="0" i="0" u="none" strike="noStrike" kern="0" cap="none" spc="0" normalizeH="0" baseline="0" noProof="0" dirty="0">
                <a:ln>
                  <a:noFill/>
                </a:ln>
                <a:solidFill>
                  <a:srgbClr val="222222"/>
                </a:solidFill>
                <a:effectLst/>
                <a:uLnTx/>
                <a:uFillTx/>
                <a:latin typeface="Arial" pitchFamily="124" charset="0"/>
                <a:ea typeface="+mn-ea"/>
                <a:cs typeface="+mn-cs"/>
              </a:rPr>
              <a:t>What Material will we use? What size is best?</a:t>
            </a:r>
          </a:p>
        </p:txBody>
      </p:sp>
      <p:sp>
        <p:nvSpPr>
          <p:cNvPr id="38" name="Callout: Right Arrow 37">
            <a:extLst>
              <a:ext uri="{FF2B5EF4-FFF2-40B4-BE49-F238E27FC236}">
                <a16:creationId xmlns:a16="http://schemas.microsoft.com/office/drawing/2014/main" id="{828AAB23-3C47-4A29-9D10-D2DB617BDD2F}"/>
              </a:ext>
            </a:extLst>
          </p:cNvPr>
          <p:cNvSpPr/>
          <p:nvPr/>
        </p:nvSpPr>
        <p:spPr bwMode="auto">
          <a:xfrm>
            <a:off x="5591268" y="6110556"/>
            <a:ext cx="4114800" cy="548640"/>
          </a:xfrm>
          <a:prstGeom prst="rightArrowCallout">
            <a:avLst>
              <a:gd name="adj1" fmla="val 25000"/>
              <a:gd name="adj2" fmla="val 25000"/>
              <a:gd name="adj3" fmla="val 25000"/>
              <a:gd name="adj4" fmla="val 91765"/>
            </a:avLst>
          </a:prstGeom>
          <a:noFill/>
          <a:ln w="3175" cap="flat" cmpd="sng" algn="ctr">
            <a:solidFill>
              <a:srgbClr val="22222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1100" b="0" i="0" u="none" strike="noStrike" kern="0" cap="none" spc="0" normalizeH="0" baseline="0" noProof="0" dirty="0">
                <a:ln>
                  <a:noFill/>
                </a:ln>
                <a:solidFill>
                  <a:srgbClr val="222222"/>
                </a:solidFill>
                <a:effectLst/>
                <a:uLnTx/>
                <a:uFillTx/>
                <a:latin typeface="Arial" pitchFamily="124" charset="0"/>
                <a:ea typeface="+mn-ea"/>
                <a:cs typeface="+mn-cs"/>
              </a:rPr>
              <a:t>What Controls do we need in place to ensure Process Capability?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1100" b="0" i="0" u="none" strike="noStrike" kern="0" cap="none" spc="0" normalizeH="0" baseline="0" noProof="0" dirty="0">
                <a:ln>
                  <a:noFill/>
                </a:ln>
                <a:solidFill>
                  <a:srgbClr val="222222"/>
                </a:solidFill>
                <a:effectLst/>
                <a:uLnTx/>
                <a:uFillTx/>
                <a:latin typeface="Arial" pitchFamily="124" charset="0"/>
                <a:ea typeface="+mn-ea"/>
                <a:cs typeface="+mn-cs"/>
              </a:rPr>
              <a:t>Etc.</a:t>
            </a:r>
          </a:p>
        </p:txBody>
      </p:sp>
      <p:sp>
        <p:nvSpPr>
          <p:cNvPr id="39" name="Arrow: Bent 38">
            <a:extLst>
              <a:ext uri="{FF2B5EF4-FFF2-40B4-BE49-F238E27FC236}">
                <a16:creationId xmlns:a16="http://schemas.microsoft.com/office/drawing/2014/main" id="{7B635187-4F1D-4721-9223-E8873D4B3C5E}"/>
              </a:ext>
            </a:extLst>
          </p:cNvPr>
          <p:cNvSpPr/>
          <p:nvPr/>
        </p:nvSpPr>
        <p:spPr bwMode="auto">
          <a:xfrm rot="5400000">
            <a:off x="2611328" y="1410987"/>
            <a:ext cx="822960" cy="736924"/>
          </a:xfrm>
          <a:prstGeom prst="bentArrow">
            <a:avLst>
              <a:gd name="adj1" fmla="val 12992"/>
              <a:gd name="adj2" fmla="val 18996"/>
              <a:gd name="adj3" fmla="val 23666"/>
              <a:gd name="adj4" fmla="val 43750"/>
            </a:avLst>
          </a:prstGeom>
          <a:solidFill>
            <a:srgbClr val="E71315"/>
          </a:solidFill>
          <a:ln w="317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222222"/>
              </a:solidFill>
              <a:effectLst/>
              <a:uLnTx/>
              <a:uFillTx/>
              <a:latin typeface="Arial" pitchFamily="124" charset="0"/>
              <a:ea typeface="+mn-ea"/>
              <a:cs typeface="+mn-cs"/>
            </a:endParaRPr>
          </a:p>
        </p:txBody>
      </p:sp>
      <p:sp>
        <p:nvSpPr>
          <p:cNvPr id="40" name="Arrow: Bent 39">
            <a:extLst>
              <a:ext uri="{FF2B5EF4-FFF2-40B4-BE49-F238E27FC236}">
                <a16:creationId xmlns:a16="http://schemas.microsoft.com/office/drawing/2014/main" id="{86437B68-7859-46D3-AB9B-A9F06CC33121}"/>
              </a:ext>
            </a:extLst>
          </p:cNvPr>
          <p:cNvSpPr/>
          <p:nvPr/>
        </p:nvSpPr>
        <p:spPr bwMode="auto">
          <a:xfrm rot="5400000">
            <a:off x="5649878" y="2170279"/>
            <a:ext cx="822960" cy="736924"/>
          </a:xfrm>
          <a:prstGeom prst="bentArrow">
            <a:avLst>
              <a:gd name="adj1" fmla="val 12992"/>
              <a:gd name="adj2" fmla="val 18996"/>
              <a:gd name="adj3" fmla="val 23666"/>
              <a:gd name="adj4" fmla="val 43750"/>
            </a:avLst>
          </a:prstGeom>
          <a:solidFill>
            <a:srgbClr val="E71315"/>
          </a:solidFill>
          <a:ln w="317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222222"/>
              </a:solidFill>
              <a:effectLst/>
              <a:uLnTx/>
              <a:uFillTx/>
              <a:latin typeface="Arial" pitchFamily="124" charset="0"/>
              <a:ea typeface="+mn-ea"/>
              <a:cs typeface="+mn-cs"/>
            </a:endParaRPr>
          </a:p>
        </p:txBody>
      </p:sp>
      <p:sp>
        <p:nvSpPr>
          <p:cNvPr id="41" name="Arrow: Bent 40">
            <a:extLst>
              <a:ext uri="{FF2B5EF4-FFF2-40B4-BE49-F238E27FC236}">
                <a16:creationId xmlns:a16="http://schemas.microsoft.com/office/drawing/2014/main" id="{F47A0ADF-F444-408E-801F-6D943264C95D}"/>
              </a:ext>
            </a:extLst>
          </p:cNvPr>
          <p:cNvSpPr/>
          <p:nvPr/>
        </p:nvSpPr>
        <p:spPr bwMode="auto">
          <a:xfrm rot="5400000">
            <a:off x="8633824" y="3047562"/>
            <a:ext cx="822960" cy="736924"/>
          </a:xfrm>
          <a:prstGeom prst="bentArrow">
            <a:avLst>
              <a:gd name="adj1" fmla="val 12992"/>
              <a:gd name="adj2" fmla="val 18996"/>
              <a:gd name="adj3" fmla="val 23666"/>
              <a:gd name="adj4" fmla="val 43750"/>
            </a:avLst>
          </a:prstGeom>
          <a:solidFill>
            <a:srgbClr val="E71315"/>
          </a:solidFill>
          <a:ln w="317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222222"/>
              </a:solidFill>
              <a:effectLst/>
              <a:uLnTx/>
              <a:uFillTx/>
              <a:latin typeface="Arial" pitchFamily="124" charset="0"/>
              <a:ea typeface="+mn-ea"/>
              <a:cs typeface="+mn-cs"/>
            </a:endParaRPr>
          </a:p>
        </p:txBody>
      </p:sp>
      <p:sp>
        <p:nvSpPr>
          <p:cNvPr id="42" name="Rectangle 41">
            <a:extLst>
              <a:ext uri="{FF2B5EF4-FFF2-40B4-BE49-F238E27FC236}">
                <a16:creationId xmlns:a16="http://schemas.microsoft.com/office/drawing/2014/main" id="{12685B87-9D9B-45AA-987C-07E8C5647B5A}"/>
              </a:ext>
            </a:extLst>
          </p:cNvPr>
          <p:cNvSpPr/>
          <p:nvPr/>
        </p:nvSpPr>
        <p:spPr bwMode="auto">
          <a:xfrm>
            <a:off x="3795509" y="4636946"/>
            <a:ext cx="1600200" cy="457200"/>
          </a:xfrm>
          <a:prstGeom prst="rect">
            <a:avLst/>
          </a:prstGeom>
          <a:solidFill>
            <a:srgbClr val="00B050"/>
          </a:solidFill>
          <a:ln w="31750" cap="flat" cmpd="sng" algn="ctr">
            <a:solidFill>
              <a:srgbClr val="22222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solidFill>
                  <a:srgbClr val="222222"/>
                </a:solidFill>
                <a:effectLst/>
                <a:uLnTx/>
                <a:uFillTx/>
                <a:latin typeface="Arial" pitchFamily="124" charset="0"/>
                <a:ea typeface="+mn-ea"/>
                <a:cs typeface="+mn-cs"/>
              </a:rPr>
              <a:t>Critical to Quality Characteristics</a:t>
            </a:r>
          </a:p>
        </p:txBody>
      </p:sp>
      <p:sp>
        <p:nvSpPr>
          <p:cNvPr id="43" name="Callout: Left Arrow 42">
            <a:extLst>
              <a:ext uri="{FF2B5EF4-FFF2-40B4-BE49-F238E27FC236}">
                <a16:creationId xmlns:a16="http://schemas.microsoft.com/office/drawing/2014/main" id="{5A26A24D-ABF3-40E1-9BA0-AE3EBA7E9287}"/>
              </a:ext>
            </a:extLst>
          </p:cNvPr>
          <p:cNvSpPr/>
          <p:nvPr/>
        </p:nvSpPr>
        <p:spPr bwMode="auto">
          <a:xfrm>
            <a:off x="8077200" y="1869904"/>
            <a:ext cx="4114800" cy="822960"/>
          </a:xfrm>
          <a:prstGeom prst="leftArrowCallout">
            <a:avLst>
              <a:gd name="adj1" fmla="val 25000"/>
              <a:gd name="adj2" fmla="val 25000"/>
              <a:gd name="adj3" fmla="val 25000"/>
              <a:gd name="adj4" fmla="val 91749"/>
            </a:avLst>
          </a:prstGeom>
          <a:noFill/>
          <a:ln w="3175" cap="flat" cmpd="sng" algn="ctr">
            <a:solidFill>
              <a:srgbClr val="22222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17475" marR="0" lvl="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1100" b="0" i="0" u="none" strike="noStrike" kern="0" cap="none" spc="0" normalizeH="0" baseline="0" noProof="0" dirty="0">
                <a:ln>
                  <a:noFill/>
                </a:ln>
                <a:solidFill>
                  <a:srgbClr val="222222"/>
                </a:solidFill>
                <a:effectLst/>
                <a:uLnTx/>
                <a:uFillTx/>
                <a:latin typeface="Arial" pitchFamily="124" charset="0"/>
                <a:ea typeface="+mn-ea"/>
                <a:cs typeface="+mn-cs"/>
              </a:rPr>
              <a:t>What does the Process look like? (Concept Generation)</a:t>
            </a:r>
          </a:p>
          <a:p>
            <a:pPr marL="117475" marR="0" lvl="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1100" b="0" i="0" u="none" strike="noStrike" kern="0" cap="none" spc="0" normalizeH="0" baseline="0" noProof="0" dirty="0">
                <a:ln>
                  <a:noFill/>
                </a:ln>
                <a:solidFill>
                  <a:srgbClr val="222222"/>
                </a:solidFill>
                <a:effectLst/>
                <a:uLnTx/>
                <a:uFillTx/>
                <a:latin typeface="Arial" pitchFamily="124" charset="0"/>
                <a:ea typeface="+mn-ea"/>
                <a:cs typeface="+mn-cs"/>
              </a:rPr>
              <a:t>How will the process meet the design characteristics?</a:t>
            </a:r>
          </a:p>
          <a:p>
            <a:pPr marL="117475" marR="0" lvl="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1100" b="0" i="0" u="none" strike="noStrike" kern="0" cap="none" spc="0" normalizeH="0" baseline="0" noProof="0" dirty="0">
                <a:ln>
                  <a:noFill/>
                </a:ln>
                <a:solidFill>
                  <a:srgbClr val="222222"/>
                </a:solidFill>
                <a:effectLst/>
                <a:uLnTx/>
                <a:uFillTx/>
                <a:latin typeface="Arial" pitchFamily="124" charset="0"/>
                <a:ea typeface="+mn-ea"/>
                <a:cs typeface="+mn-cs"/>
              </a:rPr>
              <a:t>What Equipment will we use?</a:t>
            </a:r>
          </a:p>
          <a:p>
            <a:pPr marL="117475" marR="0" lvl="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1100" b="0" i="0" u="none" strike="noStrike" kern="0" cap="none" spc="0" normalizeH="0" baseline="0" noProof="0" dirty="0">
                <a:ln>
                  <a:noFill/>
                </a:ln>
                <a:solidFill>
                  <a:srgbClr val="222222"/>
                </a:solidFill>
                <a:effectLst/>
                <a:uLnTx/>
                <a:uFillTx/>
                <a:latin typeface="Arial" pitchFamily="124" charset="0"/>
                <a:ea typeface="+mn-ea"/>
                <a:cs typeface="+mn-cs"/>
              </a:rPr>
              <a:t>What speed and temperature is best?</a:t>
            </a:r>
          </a:p>
        </p:txBody>
      </p:sp>
      <p:sp>
        <p:nvSpPr>
          <p:cNvPr id="44" name="Rectangle 43">
            <a:extLst>
              <a:ext uri="{FF2B5EF4-FFF2-40B4-BE49-F238E27FC236}">
                <a16:creationId xmlns:a16="http://schemas.microsoft.com/office/drawing/2014/main" id="{9D734C3B-02B4-4D4C-9C51-73DBE2226598}"/>
              </a:ext>
            </a:extLst>
          </p:cNvPr>
          <p:cNvSpPr/>
          <p:nvPr/>
        </p:nvSpPr>
        <p:spPr bwMode="auto">
          <a:xfrm>
            <a:off x="6802711" y="5519883"/>
            <a:ext cx="1600200" cy="457200"/>
          </a:xfrm>
          <a:prstGeom prst="rect">
            <a:avLst/>
          </a:prstGeom>
          <a:solidFill>
            <a:srgbClr val="00B050"/>
          </a:solidFill>
          <a:ln w="31750" cap="flat" cmpd="sng" algn="ctr">
            <a:solidFill>
              <a:srgbClr val="22222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solidFill>
                  <a:srgbClr val="222222"/>
                </a:solidFill>
                <a:effectLst/>
                <a:uLnTx/>
                <a:uFillTx/>
                <a:latin typeface="Arial" pitchFamily="124" charset="0"/>
                <a:ea typeface="+mn-ea"/>
                <a:cs typeface="+mn-cs"/>
              </a:rPr>
              <a:t>Key Manufacturing Processes</a:t>
            </a:r>
          </a:p>
        </p:txBody>
      </p:sp>
      <p:sp>
        <p:nvSpPr>
          <p:cNvPr id="45" name="Rectangle 44">
            <a:extLst>
              <a:ext uri="{FF2B5EF4-FFF2-40B4-BE49-F238E27FC236}">
                <a16:creationId xmlns:a16="http://schemas.microsoft.com/office/drawing/2014/main" id="{04F6271D-A52C-4CDF-83AD-3D28A20A51AC}"/>
              </a:ext>
            </a:extLst>
          </p:cNvPr>
          <p:cNvSpPr/>
          <p:nvPr/>
        </p:nvSpPr>
        <p:spPr bwMode="auto">
          <a:xfrm>
            <a:off x="9835487" y="6358330"/>
            <a:ext cx="1600200" cy="457200"/>
          </a:xfrm>
          <a:prstGeom prst="rect">
            <a:avLst/>
          </a:prstGeom>
          <a:solidFill>
            <a:srgbClr val="00B050"/>
          </a:solidFill>
          <a:ln w="31750" cap="flat" cmpd="sng" algn="ctr">
            <a:solidFill>
              <a:srgbClr val="22222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solidFill>
                  <a:srgbClr val="222222"/>
                </a:solidFill>
                <a:effectLst/>
                <a:uLnTx/>
                <a:uFillTx/>
                <a:latin typeface="Arial" pitchFamily="124" charset="0"/>
                <a:ea typeface="+mn-ea"/>
                <a:cs typeface="+mn-cs"/>
              </a:rPr>
              <a:t>Key Process Variables</a:t>
            </a:r>
          </a:p>
        </p:txBody>
      </p:sp>
    </p:spTree>
    <p:extLst>
      <p:ext uri="{BB962C8B-B14F-4D97-AF65-F5344CB8AC3E}">
        <p14:creationId xmlns:p14="http://schemas.microsoft.com/office/powerpoint/2010/main" val="1704774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B50C0-0222-7788-A603-61A00AF2A1D0}"/>
              </a:ext>
            </a:extLst>
          </p:cNvPr>
          <p:cNvSpPr>
            <a:spLocks noGrp="1"/>
          </p:cNvSpPr>
          <p:nvPr>
            <p:ph type="title"/>
          </p:nvPr>
        </p:nvSpPr>
        <p:spPr>
          <a:xfrm>
            <a:off x="-1" y="0"/>
            <a:ext cx="4680857" cy="6858000"/>
          </a:xfrm>
          <a:solidFill>
            <a:schemeClr val="accent4">
              <a:lumMod val="60000"/>
              <a:lumOff val="40000"/>
            </a:schemeClr>
          </a:solidFill>
        </p:spPr>
        <p:txBody>
          <a:bodyPr>
            <a:normAutofit/>
          </a:bodyPr>
          <a:lstStyle/>
          <a:p>
            <a:r>
              <a:rPr lang="en-US"/>
              <a:t>How to do Customer Centric Product Design (Optional)</a:t>
            </a:r>
            <a:endParaRPr lang="en-IN" dirty="0"/>
          </a:p>
        </p:txBody>
      </p:sp>
      <p:graphicFrame>
        <p:nvGraphicFramePr>
          <p:cNvPr id="4" name="Diagram 3">
            <a:extLst>
              <a:ext uri="{FF2B5EF4-FFF2-40B4-BE49-F238E27FC236}">
                <a16:creationId xmlns:a16="http://schemas.microsoft.com/office/drawing/2014/main" id="{0D8E8BB6-0ED2-5FA5-16B0-168ADD2E242F}"/>
              </a:ext>
            </a:extLst>
          </p:cNvPr>
          <p:cNvGraphicFramePr/>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1191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Speak Pro" panose="020F0502020204030204"/>
              <a:ea typeface="+mn-ea"/>
              <a:cs typeface="+mn-cs"/>
            </a:endParaRPr>
          </a:p>
        </p:txBody>
      </p:sp>
      <p:cxnSp>
        <p:nvCxnSpPr>
          <p:cNvPr id="39" name="Straight Connector 3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1" name="Rectangle 40">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peak Pro" panose="020F0502020204030204"/>
              <a:ea typeface="+mn-ea"/>
              <a:cs typeface="+mn-cs"/>
            </a:endParaRPr>
          </a:p>
        </p:txBody>
      </p:sp>
      <p:sp>
        <p:nvSpPr>
          <p:cNvPr id="4" name="Title 3">
            <a:extLst>
              <a:ext uri="{FF2B5EF4-FFF2-40B4-BE49-F238E27FC236}">
                <a16:creationId xmlns:a16="http://schemas.microsoft.com/office/drawing/2014/main" id="{D881D8DC-6595-4D77-AAC9-5263C8918704}"/>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sz="4800">
                <a:latin typeface="+mn-lt"/>
              </a:rPr>
              <a:t>HOW to go about CCPD</a:t>
            </a:r>
          </a:p>
        </p:txBody>
      </p:sp>
      <p:cxnSp>
        <p:nvCxnSpPr>
          <p:cNvPr id="43" name="Straight Connector 42">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Speak Pro" panose="020F0502020204030204"/>
              <a:ea typeface="+mn-ea"/>
              <a:cs typeface="+mn-cs"/>
            </a:endParaRPr>
          </a:p>
        </p:txBody>
      </p:sp>
      <p:graphicFrame>
        <p:nvGraphicFramePr>
          <p:cNvPr id="7" name="Text Placeholder 4">
            <a:extLst>
              <a:ext uri="{FF2B5EF4-FFF2-40B4-BE49-F238E27FC236}">
                <a16:creationId xmlns:a16="http://schemas.microsoft.com/office/drawing/2014/main" id="{CAB75046-7FBF-2BE1-23FC-150F45003666}"/>
              </a:ext>
            </a:extLst>
          </p:cNvPr>
          <p:cNvGraphicFramePr/>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774859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1458EC-2623-43FB-93D8-71FE0789C35E}"/>
              </a:ext>
            </a:extLst>
          </p:cNvPr>
          <p:cNvSpPr>
            <a:spLocks noGrp="1"/>
          </p:cNvSpPr>
          <p:nvPr>
            <p:ph type="title"/>
          </p:nvPr>
        </p:nvSpPr>
        <p:spPr>
          <a:xfrm>
            <a:off x="0" y="0"/>
            <a:ext cx="9914021" cy="818147"/>
          </a:xfrm>
        </p:spPr>
        <p:txBody>
          <a:bodyPr/>
          <a:lstStyle/>
          <a:p>
            <a:r>
              <a:rPr lang="en-US" dirty="0">
                <a:latin typeface="+mn-lt"/>
              </a:rPr>
              <a:t>Path to CCPD…</a:t>
            </a:r>
          </a:p>
        </p:txBody>
      </p:sp>
      <p:graphicFrame>
        <p:nvGraphicFramePr>
          <p:cNvPr id="4" name="Content Placeholder 3">
            <a:extLst>
              <a:ext uri="{FF2B5EF4-FFF2-40B4-BE49-F238E27FC236}">
                <a16:creationId xmlns:a16="http://schemas.microsoft.com/office/drawing/2014/main" id="{1020E842-921F-464C-901E-64E9D91C261D}"/>
              </a:ext>
            </a:extLst>
          </p:cNvPr>
          <p:cNvGraphicFramePr>
            <a:graphicFrameLocks noGrp="1"/>
          </p:cNvGraphicFramePr>
          <p:nvPr>
            <p:ph idx="4294967295"/>
          </p:nvPr>
        </p:nvGraphicFramePr>
        <p:xfrm>
          <a:off x="0" y="641684"/>
          <a:ext cx="12192000" cy="5149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7715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0C95ED-9927-4C95-A53B-834F9E5CC319}"/>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sz="4800" dirty="0">
                <a:solidFill>
                  <a:schemeClr val="tx1">
                    <a:lumMod val="85000"/>
                    <a:lumOff val="15000"/>
                  </a:schemeClr>
                </a:solidFill>
                <a:latin typeface="+mn-lt"/>
              </a:rPr>
              <a:t>Customer Insights Generation</a:t>
            </a:r>
            <a:endParaRPr lang="en-US" sz="4800" dirty="0">
              <a:latin typeface="+mn-lt"/>
            </a:endParaRPr>
          </a:p>
        </p:txBody>
      </p:sp>
      <p:graphicFrame>
        <p:nvGraphicFramePr>
          <p:cNvPr id="7" name="Content Placeholder 3">
            <a:extLst>
              <a:ext uri="{FF2B5EF4-FFF2-40B4-BE49-F238E27FC236}">
                <a16:creationId xmlns:a16="http://schemas.microsoft.com/office/drawing/2014/main" id="{959923F3-B30E-40BD-9896-96F6610D9956}"/>
              </a:ext>
            </a:extLst>
          </p:cNvPr>
          <p:cNvGraphicFramePr>
            <a:graphicFrameLocks/>
          </p:cNvGraphicFramePr>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380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95" name="Rectangle 7194">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Speak Pro" panose="020F0502020204030204"/>
              <a:ea typeface="+mn-ea"/>
              <a:cs typeface="+mn-cs"/>
            </a:endParaRPr>
          </a:p>
        </p:txBody>
      </p:sp>
      <p:cxnSp>
        <p:nvCxnSpPr>
          <p:cNvPr id="7197" name="Straight Connector 7196">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199" name="Rectangle 719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peak Pro" panose="020F0502020204030204"/>
              <a:ea typeface="+mn-ea"/>
              <a:cs typeface="+mn-cs"/>
            </a:endParaRPr>
          </a:p>
        </p:txBody>
      </p:sp>
      <p:sp>
        <p:nvSpPr>
          <p:cNvPr id="7201" name="Rectangle 720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Speak Pro" panose="020F0502020204030204"/>
              <a:ea typeface="+mn-ea"/>
              <a:cs typeface="+mn-cs"/>
            </a:endParaRPr>
          </a:p>
        </p:txBody>
      </p:sp>
      <p:sp>
        <p:nvSpPr>
          <p:cNvPr id="7170" name="Rectangle 2">
            <a:extLst>
              <a:ext uri="{FF2B5EF4-FFF2-40B4-BE49-F238E27FC236}">
                <a16:creationId xmlns:a16="http://schemas.microsoft.com/office/drawing/2014/main" id="{54C34B1B-7DFF-4BFF-9737-74EE6C714809}"/>
              </a:ext>
            </a:extLst>
          </p:cNvPr>
          <p:cNvSpPr>
            <a:spLocks noGrp="1" noChangeArrowheads="1"/>
          </p:cNvSpPr>
          <p:nvPr>
            <p:ph type="title"/>
          </p:nvPr>
        </p:nvSpPr>
        <p:spPr>
          <a:xfrm>
            <a:off x="492370" y="516835"/>
            <a:ext cx="3084844" cy="5772840"/>
          </a:xfrm>
        </p:spPr>
        <p:txBody>
          <a:bodyPr vert="horz" lIns="91440" tIns="45720" rIns="91440" bIns="45720" rtlCol="0" anchor="ctr">
            <a:normAutofit/>
          </a:bodyPr>
          <a:lstStyle/>
          <a:p>
            <a:r>
              <a:rPr lang="en-US" altLang="en-US" sz="3600" dirty="0">
                <a:solidFill>
                  <a:schemeClr val="bg1"/>
                </a:solidFill>
                <a:latin typeface="+mn-lt"/>
              </a:rPr>
              <a:t>Different Perspectives, Different Goals</a:t>
            </a:r>
          </a:p>
        </p:txBody>
      </p:sp>
      <p:graphicFrame>
        <p:nvGraphicFramePr>
          <p:cNvPr id="7190" name="Rectangle 3">
            <a:extLst>
              <a:ext uri="{FF2B5EF4-FFF2-40B4-BE49-F238E27FC236}">
                <a16:creationId xmlns:a16="http://schemas.microsoft.com/office/drawing/2014/main" id="{681786A9-78C1-A637-D8E6-D569FDF33542}"/>
              </a:ext>
            </a:extLst>
          </p:cNvPr>
          <p:cNvGraphicFramePr>
            <a:graphicFrameLocks noGrp="1"/>
          </p:cNvGraphicFramePr>
          <p:nvPr>
            <p:ph idx="4294967295"/>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01" name="Rectangle 8200">
            <a:extLst>
              <a:ext uri="{FF2B5EF4-FFF2-40B4-BE49-F238E27FC236}">
                <a16:creationId xmlns:a16="http://schemas.microsoft.com/office/drawing/2014/main" id="{68BDBE5C-BBE9-4E89-BEE5-DEB6EAB87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peak Pro" panose="020F0502020204030204"/>
              <a:ea typeface="+mn-ea"/>
              <a:cs typeface="+mn-cs"/>
            </a:endParaRPr>
          </a:p>
        </p:txBody>
      </p:sp>
      <p:sp>
        <p:nvSpPr>
          <p:cNvPr id="8194" name="Rectangle 2">
            <a:extLst>
              <a:ext uri="{FF2B5EF4-FFF2-40B4-BE49-F238E27FC236}">
                <a16:creationId xmlns:a16="http://schemas.microsoft.com/office/drawing/2014/main" id="{7B8DD658-87E4-4200-8F30-6CB6FC037BBD}"/>
              </a:ext>
            </a:extLst>
          </p:cNvPr>
          <p:cNvSpPr>
            <a:spLocks noGrp="1" noChangeArrowheads="1"/>
          </p:cNvSpPr>
          <p:nvPr>
            <p:ph type="title"/>
          </p:nvPr>
        </p:nvSpPr>
        <p:spPr>
          <a:xfrm>
            <a:off x="633414" y="634947"/>
            <a:ext cx="3689094" cy="5055904"/>
          </a:xfrm>
        </p:spPr>
        <p:txBody>
          <a:bodyPr anchor="ctr">
            <a:normAutofit/>
          </a:bodyPr>
          <a:lstStyle/>
          <a:p>
            <a:pPr algn="r" eaLnBrk="1" hangingPunct="1"/>
            <a:r>
              <a:rPr lang="en-US" altLang="en-US" dirty="0">
                <a:latin typeface="+mn-lt"/>
              </a:rPr>
              <a:t>Demand Side of Equation</a:t>
            </a:r>
          </a:p>
        </p:txBody>
      </p:sp>
      <p:cxnSp>
        <p:nvCxnSpPr>
          <p:cNvPr id="8203" name="Straight Connector 8202">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205" name="Rectangle 8204">
            <a:extLst>
              <a:ext uri="{FF2B5EF4-FFF2-40B4-BE49-F238E27FC236}">
                <a16:creationId xmlns:a16="http://schemas.microsoft.com/office/drawing/2014/main" id="{DFC4168B-AA75-4715-9B96-CF84B170A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Speak Pro" panose="020F0502020204030204"/>
              <a:ea typeface="+mn-ea"/>
              <a:cs typeface="+mn-cs"/>
            </a:endParaRPr>
          </a:p>
        </p:txBody>
      </p:sp>
      <p:graphicFrame>
        <p:nvGraphicFramePr>
          <p:cNvPr id="8197" name="Rectangle 3">
            <a:extLst>
              <a:ext uri="{FF2B5EF4-FFF2-40B4-BE49-F238E27FC236}">
                <a16:creationId xmlns:a16="http://schemas.microsoft.com/office/drawing/2014/main" id="{C6E2023F-4F39-E86B-7241-23C7B0F267D0}"/>
              </a:ext>
            </a:extLst>
          </p:cNvPr>
          <p:cNvGraphicFramePr>
            <a:graphicFrameLocks noGrp="1"/>
          </p:cNvGraphicFramePr>
          <p:nvPr>
            <p:ph idx="1"/>
          </p:nvPr>
        </p:nvGraphicFramePr>
        <p:xfrm>
          <a:off x="4976031" y="634947"/>
          <a:ext cx="6582555" cy="5121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3.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3333</Words>
  <Application>Microsoft Office PowerPoint</Application>
  <PresentationFormat>Widescreen</PresentationFormat>
  <Paragraphs>528</Paragraphs>
  <Slides>38</Slides>
  <Notes>8</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1</vt:i4>
      </vt:variant>
      <vt:variant>
        <vt:lpstr>Slide Titles</vt:lpstr>
      </vt:variant>
      <vt:variant>
        <vt:i4>38</vt:i4>
      </vt:variant>
    </vt:vector>
  </HeadingPairs>
  <TitlesOfParts>
    <vt:vector size="51" baseType="lpstr">
      <vt:lpstr>Aptos</vt:lpstr>
      <vt:lpstr>Aptos Display</vt:lpstr>
      <vt:lpstr>Arial</vt:lpstr>
      <vt:lpstr>Calibri</vt:lpstr>
      <vt:lpstr>Calibri Light</vt:lpstr>
      <vt:lpstr>Gartner sans</vt:lpstr>
      <vt:lpstr>Georgia Pro Cond Light</vt:lpstr>
      <vt:lpstr>Speak Pro</vt:lpstr>
      <vt:lpstr>Wingdings 2</vt:lpstr>
      <vt:lpstr>Office Theme</vt:lpstr>
      <vt:lpstr>Office 2013 - 2022 Theme</vt:lpstr>
      <vt:lpstr>RetrospectVTI</vt:lpstr>
      <vt:lpstr>Chart</vt:lpstr>
      <vt:lpstr>Product Design -2</vt:lpstr>
      <vt:lpstr>From last class…</vt:lpstr>
      <vt:lpstr>How to do Customer Centric Product Design (Optional)</vt:lpstr>
      <vt:lpstr>How to do Customer Centric Product Design (Optional)</vt:lpstr>
      <vt:lpstr>HOW to go about CCPD</vt:lpstr>
      <vt:lpstr>Path to CCPD…</vt:lpstr>
      <vt:lpstr>Customer Insights Generation</vt:lpstr>
      <vt:lpstr>Different Perspectives, Different Goals</vt:lpstr>
      <vt:lpstr>Demand Side of Equation</vt:lpstr>
      <vt:lpstr>Products/Services are Composed of Features/Attributes</vt:lpstr>
      <vt:lpstr>Breaking the Problem Down</vt:lpstr>
      <vt:lpstr>How to Learn What Customers Want?</vt:lpstr>
      <vt:lpstr>How to Learn What Is Important?</vt:lpstr>
      <vt:lpstr>VOC  Methods</vt:lpstr>
      <vt:lpstr>Stated Importance's</vt:lpstr>
      <vt:lpstr>What is Conjoint Analysis?</vt:lpstr>
      <vt:lpstr>How Does Conjoint Analysis Work?</vt:lpstr>
      <vt:lpstr>Why Conjoint?</vt:lpstr>
      <vt:lpstr>Qualitative – Quantitative analysis</vt:lpstr>
      <vt:lpstr>Prioritize Customer Needs from Insights</vt:lpstr>
      <vt:lpstr>Affinity Diagram</vt:lpstr>
      <vt:lpstr>Structure Tree</vt:lpstr>
      <vt:lpstr>Kano Model</vt:lpstr>
      <vt:lpstr>Customer Insight to Product Requirement++</vt:lpstr>
      <vt:lpstr>align technical details with customer requirements… </vt:lpstr>
      <vt:lpstr>QFD Origins…</vt:lpstr>
      <vt:lpstr>WHY QFD</vt:lpstr>
      <vt:lpstr>Quality Functional Deployment</vt:lpstr>
      <vt:lpstr>PowerPoint Presentation</vt:lpstr>
      <vt:lpstr>QFD Takeaways</vt:lpstr>
      <vt:lpstr>Key Concepts</vt:lpstr>
      <vt:lpstr>Team Exercise  </vt:lpstr>
      <vt:lpstr>Time permitting…</vt:lpstr>
      <vt:lpstr>Conjoint Analysis Output</vt:lpstr>
      <vt:lpstr>Market Simulations</vt:lpstr>
      <vt:lpstr>PowerPoint Presentation</vt:lpstr>
      <vt:lpstr>Kano Model</vt:lpstr>
      <vt:lpstr>PowerPoint Presentation</vt:lpstr>
    </vt:vector>
  </TitlesOfParts>
  <Company>Thermo Fisher Scientific,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Natarajan, Mahesh</dc:creator>
  <cp:lastModifiedBy>Natarajan, Mahesh</cp:lastModifiedBy>
  <cp:revision>1</cp:revision>
  <dcterms:created xsi:type="dcterms:W3CDTF">2024-09-16T04:41:42Z</dcterms:created>
  <dcterms:modified xsi:type="dcterms:W3CDTF">2024-09-16T04:42:40Z</dcterms:modified>
</cp:coreProperties>
</file>