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30" r:id="rId6"/>
    <p:sldId id="300" r:id="rId7"/>
    <p:sldId id="301" r:id="rId8"/>
    <p:sldId id="304" r:id="rId9"/>
    <p:sldId id="303" r:id="rId10"/>
    <p:sldId id="302" r:id="rId11"/>
    <p:sldId id="305" r:id="rId12"/>
    <p:sldId id="306" r:id="rId13"/>
    <p:sldId id="307" r:id="rId14"/>
    <p:sldId id="331" r:id="rId15"/>
    <p:sldId id="309" r:id="rId16"/>
    <p:sldId id="308" r:id="rId17"/>
    <p:sldId id="333" r:id="rId18"/>
    <p:sldId id="311" r:id="rId19"/>
    <p:sldId id="310" r:id="rId20"/>
    <p:sldId id="332" r:id="rId21"/>
    <p:sldId id="334" r:id="rId22"/>
    <p:sldId id="312" r:id="rId23"/>
    <p:sldId id="313" r:id="rId24"/>
    <p:sldId id="314" r:id="rId25"/>
    <p:sldId id="316" r:id="rId26"/>
    <p:sldId id="335" r:id="rId27"/>
    <p:sldId id="315" r:id="rId28"/>
    <p:sldId id="317" r:id="rId29"/>
    <p:sldId id="319" r:id="rId30"/>
    <p:sldId id="318" r:id="rId31"/>
    <p:sldId id="337" r:id="rId32"/>
    <p:sldId id="320" r:id="rId33"/>
    <p:sldId id="321" r:id="rId34"/>
    <p:sldId id="3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1.png"/><Relationship Id="rId7" Type="http://schemas.openxmlformats.org/officeDocument/2006/relationships/image" Target="../media/image22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1.png"/><Relationship Id="rId7" Type="http://schemas.openxmlformats.org/officeDocument/2006/relationships/image" Target="../media/image22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6.sv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BF36B-D074-494B-BC59-30C8E293B8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A34B4B-7209-43EE-BFF2-A808A8D870A5}">
      <dgm:prSet/>
      <dgm:spPr/>
      <dgm:t>
        <a:bodyPr/>
        <a:lstStyle/>
        <a:p>
          <a:r>
            <a:rPr lang="en-US"/>
            <a:t>1994: Concept introduced by Nick Szabo</a:t>
          </a:r>
        </a:p>
      </dgm:t>
    </dgm:pt>
    <dgm:pt modelId="{9673B817-AE4A-49B5-B162-8CA0F32E837F}" type="parTrans" cxnId="{3C2087F3-8EF2-4F94-B0E3-CA2FE7619E61}">
      <dgm:prSet/>
      <dgm:spPr/>
      <dgm:t>
        <a:bodyPr/>
        <a:lstStyle/>
        <a:p>
          <a:endParaRPr lang="en-US"/>
        </a:p>
      </dgm:t>
    </dgm:pt>
    <dgm:pt modelId="{2E176460-866E-4A34-8AEF-7208AE902599}" type="sibTrans" cxnId="{3C2087F3-8EF2-4F94-B0E3-CA2FE7619E61}">
      <dgm:prSet/>
      <dgm:spPr/>
      <dgm:t>
        <a:bodyPr/>
        <a:lstStyle/>
        <a:p>
          <a:endParaRPr lang="en-US"/>
        </a:p>
      </dgm:t>
    </dgm:pt>
    <dgm:pt modelId="{1DE4F4E9-F686-4AE7-8152-10DF1A21B930}">
      <dgm:prSet/>
      <dgm:spPr/>
      <dgm:t>
        <a:bodyPr/>
        <a:lstStyle/>
        <a:p>
          <a:r>
            <a:rPr lang="en-US"/>
            <a:t>2009: Bitcoin brought decentralized transactions but limited scripting</a:t>
          </a:r>
        </a:p>
      </dgm:t>
    </dgm:pt>
    <dgm:pt modelId="{1A0157AD-5C28-41A2-B4F2-E68E3BE901FB}" type="parTrans" cxnId="{77262FC5-13DF-4328-87E5-C0338DB924A0}">
      <dgm:prSet/>
      <dgm:spPr/>
      <dgm:t>
        <a:bodyPr/>
        <a:lstStyle/>
        <a:p>
          <a:endParaRPr lang="en-US"/>
        </a:p>
      </dgm:t>
    </dgm:pt>
    <dgm:pt modelId="{93446610-544E-4315-85F5-9A559C87062F}" type="sibTrans" cxnId="{77262FC5-13DF-4328-87E5-C0338DB924A0}">
      <dgm:prSet/>
      <dgm:spPr/>
      <dgm:t>
        <a:bodyPr/>
        <a:lstStyle/>
        <a:p>
          <a:endParaRPr lang="en-US"/>
        </a:p>
      </dgm:t>
    </dgm:pt>
    <dgm:pt modelId="{D594D2B0-76D7-4019-999A-4CA544A8BE76}">
      <dgm:prSet/>
      <dgm:spPr/>
      <dgm:t>
        <a:bodyPr/>
        <a:lstStyle/>
        <a:p>
          <a:r>
            <a:rPr lang="en-US"/>
            <a:t>2015: Ethereum launched, enabling fully programmable smart contracts</a:t>
          </a:r>
        </a:p>
      </dgm:t>
    </dgm:pt>
    <dgm:pt modelId="{24DA2A72-E2A7-4572-A5F6-3BD2EED08EBC}" type="parTrans" cxnId="{156FF517-437C-47C6-9733-F97E4D72D501}">
      <dgm:prSet/>
      <dgm:spPr/>
      <dgm:t>
        <a:bodyPr/>
        <a:lstStyle/>
        <a:p>
          <a:endParaRPr lang="en-US"/>
        </a:p>
      </dgm:t>
    </dgm:pt>
    <dgm:pt modelId="{5D925EAC-B1C9-4530-8ADA-F48CF64555CC}" type="sibTrans" cxnId="{156FF517-437C-47C6-9733-F97E4D72D501}">
      <dgm:prSet/>
      <dgm:spPr/>
      <dgm:t>
        <a:bodyPr/>
        <a:lstStyle/>
        <a:p>
          <a:endParaRPr lang="en-US"/>
        </a:p>
      </dgm:t>
    </dgm:pt>
    <dgm:pt modelId="{47192A1F-1496-4E3E-A33E-9A0D6056DFC9}" type="pres">
      <dgm:prSet presAssocID="{6AEBF36B-D074-494B-BC59-30C8E293B84D}" presName="root" presStyleCnt="0">
        <dgm:presLayoutVars>
          <dgm:dir/>
          <dgm:resizeHandles val="exact"/>
        </dgm:presLayoutVars>
      </dgm:prSet>
      <dgm:spPr/>
    </dgm:pt>
    <dgm:pt modelId="{785FEBC2-1760-4546-871B-A1C6B1177EE8}" type="pres">
      <dgm:prSet presAssocID="{ABA34B4B-7209-43EE-BFF2-A808A8D870A5}" presName="compNode" presStyleCnt="0"/>
      <dgm:spPr/>
    </dgm:pt>
    <dgm:pt modelId="{A44974E5-499B-44E8-A424-8D6773A8D555}" type="pres">
      <dgm:prSet presAssocID="{ABA34B4B-7209-43EE-BFF2-A808A8D870A5}" presName="bgRect" presStyleLbl="bgShp" presStyleIdx="0" presStyleCnt="3"/>
      <dgm:spPr/>
    </dgm:pt>
    <dgm:pt modelId="{A14B8860-D567-4748-8E37-F8D1C45B292F}" type="pres">
      <dgm:prSet presAssocID="{ABA34B4B-7209-43EE-BFF2-A808A8D870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808E6E6-1355-4B27-8B1B-68C016E1B74D}" type="pres">
      <dgm:prSet presAssocID="{ABA34B4B-7209-43EE-BFF2-A808A8D870A5}" presName="spaceRect" presStyleCnt="0"/>
      <dgm:spPr/>
    </dgm:pt>
    <dgm:pt modelId="{9EFDB4C4-C8C8-46AD-A919-0B3FF50F6B88}" type="pres">
      <dgm:prSet presAssocID="{ABA34B4B-7209-43EE-BFF2-A808A8D870A5}" presName="parTx" presStyleLbl="revTx" presStyleIdx="0" presStyleCnt="3">
        <dgm:presLayoutVars>
          <dgm:chMax val="0"/>
          <dgm:chPref val="0"/>
        </dgm:presLayoutVars>
      </dgm:prSet>
      <dgm:spPr/>
    </dgm:pt>
    <dgm:pt modelId="{ACC1EE81-5B07-46AE-A5BD-343D63A16CA3}" type="pres">
      <dgm:prSet presAssocID="{2E176460-866E-4A34-8AEF-7208AE902599}" presName="sibTrans" presStyleCnt="0"/>
      <dgm:spPr/>
    </dgm:pt>
    <dgm:pt modelId="{4E12F21D-ED77-4CC5-AE24-F6DDAEDE23E6}" type="pres">
      <dgm:prSet presAssocID="{1DE4F4E9-F686-4AE7-8152-10DF1A21B930}" presName="compNode" presStyleCnt="0"/>
      <dgm:spPr/>
    </dgm:pt>
    <dgm:pt modelId="{1FE27543-2CB2-4544-8D9A-DAFF08A17AD3}" type="pres">
      <dgm:prSet presAssocID="{1DE4F4E9-F686-4AE7-8152-10DF1A21B930}" presName="bgRect" presStyleLbl="bgShp" presStyleIdx="1" presStyleCnt="3"/>
      <dgm:spPr/>
    </dgm:pt>
    <dgm:pt modelId="{036876A9-55FA-4750-962A-3D21394E38CD}" type="pres">
      <dgm:prSet presAssocID="{1DE4F4E9-F686-4AE7-8152-10DF1A21B9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DEF3A5F-AE07-47AB-BF28-3A22FDF66CFB}" type="pres">
      <dgm:prSet presAssocID="{1DE4F4E9-F686-4AE7-8152-10DF1A21B930}" presName="spaceRect" presStyleCnt="0"/>
      <dgm:spPr/>
    </dgm:pt>
    <dgm:pt modelId="{E32E0E9C-D7E7-471E-AA5A-2B1256B1C8B4}" type="pres">
      <dgm:prSet presAssocID="{1DE4F4E9-F686-4AE7-8152-10DF1A21B930}" presName="parTx" presStyleLbl="revTx" presStyleIdx="1" presStyleCnt="3">
        <dgm:presLayoutVars>
          <dgm:chMax val="0"/>
          <dgm:chPref val="0"/>
        </dgm:presLayoutVars>
      </dgm:prSet>
      <dgm:spPr/>
    </dgm:pt>
    <dgm:pt modelId="{68C4423E-B254-4E39-9DAE-72C0120ACF81}" type="pres">
      <dgm:prSet presAssocID="{93446610-544E-4315-85F5-9A559C87062F}" presName="sibTrans" presStyleCnt="0"/>
      <dgm:spPr/>
    </dgm:pt>
    <dgm:pt modelId="{7497E95E-20DE-401E-82F6-7243450D14BA}" type="pres">
      <dgm:prSet presAssocID="{D594D2B0-76D7-4019-999A-4CA544A8BE76}" presName="compNode" presStyleCnt="0"/>
      <dgm:spPr/>
    </dgm:pt>
    <dgm:pt modelId="{05576394-28DC-43E4-A870-19414C2C7356}" type="pres">
      <dgm:prSet presAssocID="{D594D2B0-76D7-4019-999A-4CA544A8BE76}" presName="bgRect" presStyleLbl="bgShp" presStyleIdx="2" presStyleCnt="3"/>
      <dgm:spPr/>
    </dgm:pt>
    <dgm:pt modelId="{49D677C6-5E7F-4403-83BB-6837AA3EC2B8}" type="pres">
      <dgm:prSet presAssocID="{D594D2B0-76D7-4019-999A-4CA544A8BE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D8A94005-C7F7-4569-AE93-E6024CDFC4B1}" type="pres">
      <dgm:prSet presAssocID="{D594D2B0-76D7-4019-999A-4CA544A8BE76}" presName="spaceRect" presStyleCnt="0"/>
      <dgm:spPr/>
    </dgm:pt>
    <dgm:pt modelId="{5D54A485-119E-4F8E-A750-4950ABCD3805}" type="pres">
      <dgm:prSet presAssocID="{D594D2B0-76D7-4019-999A-4CA544A8BE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964C02-3BD2-4653-92FE-C0A2961304C9}" type="presOf" srcId="{ABA34B4B-7209-43EE-BFF2-A808A8D870A5}" destId="{9EFDB4C4-C8C8-46AD-A919-0B3FF50F6B88}" srcOrd="0" destOrd="0" presId="urn:microsoft.com/office/officeart/2018/2/layout/IconVerticalSolidList"/>
    <dgm:cxn modelId="{156FF517-437C-47C6-9733-F97E4D72D501}" srcId="{6AEBF36B-D074-494B-BC59-30C8E293B84D}" destId="{D594D2B0-76D7-4019-999A-4CA544A8BE76}" srcOrd="2" destOrd="0" parTransId="{24DA2A72-E2A7-4572-A5F6-3BD2EED08EBC}" sibTransId="{5D925EAC-B1C9-4530-8ADA-F48CF64555CC}"/>
    <dgm:cxn modelId="{23AF937C-0842-4509-98CE-30E5EE390550}" type="presOf" srcId="{D594D2B0-76D7-4019-999A-4CA544A8BE76}" destId="{5D54A485-119E-4F8E-A750-4950ABCD3805}" srcOrd="0" destOrd="0" presId="urn:microsoft.com/office/officeart/2018/2/layout/IconVerticalSolidList"/>
    <dgm:cxn modelId="{2B84DDB5-8D7E-4CEA-BB86-DB4BF33B285F}" type="presOf" srcId="{6AEBF36B-D074-494B-BC59-30C8E293B84D}" destId="{47192A1F-1496-4E3E-A33E-9A0D6056DFC9}" srcOrd="0" destOrd="0" presId="urn:microsoft.com/office/officeart/2018/2/layout/IconVerticalSolidList"/>
    <dgm:cxn modelId="{77262FC5-13DF-4328-87E5-C0338DB924A0}" srcId="{6AEBF36B-D074-494B-BC59-30C8E293B84D}" destId="{1DE4F4E9-F686-4AE7-8152-10DF1A21B930}" srcOrd="1" destOrd="0" parTransId="{1A0157AD-5C28-41A2-B4F2-E68E3BE901FB}" sibTransId="{93446610-544E-4315-85F5-9A559C87062F}"/>
    <dgm:cxn modelId="{A106C1E5-651F-4317-A6CF-FB6B1B986074}" type="presOf" srcId="{1DE4F4E9-F686-4AE7-8152-10DF1A21B930}" destId="{E32E0E9C-D7E7-471E-AA5A-2B1256B1C8B4}" srcOrd="0" destOrd="0" presId="urn:microsoft.com/office/officeart/2018/2/layout/IconVerticalSolidList"/>
    <dgm:cxn modelId="{3C2087F3-8EF2-4F94-B0E3-CA2FE7619E61}" srcId="{6AEBF36B-D074-494B-BC59-30C8E293B84D}" destId="{ABA34B4B-7209-43EE-BFF2-A808A8D870A5}" srcOrd="0" destOrd="0" parTransId="{9673B817-AE4A-49B5-B162-8CA0F32E837F}" sibTransId="{2E176460-866E-4A34-8AEF-7208AE902599}"/>
    <dgm:cxn modelId="{3D52DDD5-6C72-4934-8954-EED1A2AC9383}" type="presParOf" srcId="{47192A1F-1496-4E3E-A33E-9A0D6056DFC9}" destId="{785FEBC2-1760-4546-871B-A1C6B1177EE8}" srcOrd="0" destOrd="0" presId="urn:microsoft.com/office/officeart/2018/2/layout/IconVerticalSolidList"/>
    <dgm:cxn modelId="{03FEFBB5-DF2B-47C1-9647-1190A107E880}" type="presParOf" srcId="{785FEBC2-1760-4546-871B-A1C6B1177EE8}" destId="{A44974E5-499B-44E8-A424-8D6773A8D555}" srcOrd="0" destOrd="0" presId="urn:microsoft.com/office/officeart/2018/2/layout/IconVerticalSolidList"/>
    <dgm:cxn modelId="{1BF89F65-59DF-44D3-84A5-0F51947DA48D}" type="presParOf" srcId="{785FEBC2-1760-4546-871B-A1C6B1177EE8}" destId="{A14B8860-D567-4748-8E37-F8D1C45B292F}" srcOrd="1" destOrd="0" presId="urn:microsoft.com/office/officeart/2018/2/layout/IconVerticalSolidList"/>
    <dgm:cxn modelId="{9633D462-3504-4373-AFAA-94A6EBBD59D3}" type="presParOf" srcId="{785FEBC2-1760-4546-871B-A1C6B1177EE8}" destId="{5808E6E6-1355-4B27-8B1B-68C016E1B74D}" srcOrd="2" destOrd="0" presId="urn:microsoft.com/office/officeart/2018/2/layout/IconVerticalSolidList"/>
    <dgm:cxn modelId="{F3BD49C3-2B0A-47CB-B782-7E6858D14317}" type="presParOf" srcId="{785FEBC2-1760-4546-871B-A1C6B1177EE8}" destId="{9EFDB4C4-C8C8-46AD-A919-0B3FF50F6B88}" srcOrd="3" destOrd="0" presId="urn:microsoft.com/office/officeart/2018/2/layout/IconVerticalSolidList"/>
    <dgm:cxn modelId="{0C87ED10-D2FF-4223-B3BF-9915448B6337}" type="presParOf" srcId="{47192A1F-1496-4E3E-A33E-9A0D6056DFC9}" destId="{ACC1EE81-5B07-46AE-A5BD-343D63A16CA3}" srcOrd="1" destOrd="0" presId="urn:microsoft.com/office/officeart/2018/2/layout/IconVerticalSolidList"/>
    <dgm:cxn modelId="{0232A12A-CB98-4748-8B0A-84D697D42536}" type="presParOf" srcId="{47192A1F-1496-4E3E-A33E-9A0D6056DFC9}" destId="{4E12F21D-ED77-4CC5-AE24-F6DDAEDE23E6}" srcOrd="2" destOrd="0" presId="urn:microsoft.com/office/officeart/2018/2/layout/IconVerticalSolidList"/>
    <dgm:cxn modelId="{D6728908-D90E-457B-AB41-A96D92B479C3}" type="presParOf" srcId="{4E12F21D-ED77-4CC5-AE24-F6DDAEDE23E6}" destId="{1FE27543-2CB2-4544-8D9A-DAFF08A17AD3}" srcOrd="0" destOrd="0" presId="urn:microsoft.com/office/officeart/2018/2/layout/IconVerticalSolidList"/>
    <dgm:cxn modelId="{4C600741-4762-4354-A3C0-2384ABDE9ADC}" type="presParOf" srcId="{4E12F21D-ED77-4CC5-AE24-F6DDAEDE23E6}" destId="{036876A9-55FA-4750-962A-3D21394E38CD}" srcOrd="1" destOrd="0" presId="urn:microsoft.com/office/officeart/2018/2/layout/IconVerticalSolidList"/>
    <dgm:cxn modelId="{A1F914FC-46BA-4B84-BE44-60EEB214F9F9}" type="presParOf" srcId="{4E12F21D-ED77-4CC5-AE24-F6DDAEDE23E6}" destId="{2DEF3A5F-AE07-47AB-BF28-3A22FDF66CFB}" srcOrd="2" destOrd="0" presId="urn:microsoft.com/office/officeart/2018/2/layout/IconVerticalSolidList"/>
    <dgm:cxn modelId="{C94B8C7E-9E1F-4E85-B330-68B62A09733F}" type="presParOf" srcId="{4E12F21D-ED77-4CC5-AE24-F6DDAEDE23E6}" destId="{E32E0E9C-D7E7-471E-AA5A-2B1256B1C8B4}" srcOrd="3" destOrd="0" presId="urn:microsoft.com/office/officeart/2018/2/layout/IconVerticalSolidList"/>
    <dgm:cxn modelId="{5952B776-EB74-441E-8CFF-F96D7BFC7AB5}" type="presParOf" srcId="{47192A1F-1496-4E3E-A33E-9A0D6056DFC9}" destId="{68C4423E-B254-4E39-9DAE-72C0120ACF81}" srcOrd="3" destOrd="0" presId="urn:microsoft.com/office/officeart/2018/2/layout/IconVerticalSolidList"/>
    <dgm:cxn modelId="{3F93AB64-D96A-46E1-B72E-141D0994A182}" type="presParOf" srcId="{47192A1F-1496-4E3E-A33E-9A0D6056DFC9}" destId="{7497E95E-20DE-401E-82F6-7243450D14BA}" srcOrd="4" destOrd="0" presId="urn:microsoft.com/office/officeart/2018/2/layout/IconVerticalSolidList"/>
    <dgm:cxn modelId="{E8DED848-1D6B-43A0-8833-1F93C7528BC8}" type="presParOf" srcId="{7497E95E-20DE-401E-82F6-7243450D14BA}" destId="{05576394-28DC-43E4-A870-19414C2C7356}" srcOrd="0" destOrd="0" presId="urn:microsoft.com/office/officeart/2018/2/layout/IconVerticalSolidList"/>
    <dgm:cxn modelId="{BB5DCBFC-C396-437A-A3E8-CCF7D528897B}" type="presParOf" srcId="{7497E95E-20DE-401E-82F6-7243450D14BA}" destId="{49D677C6-5E7F-4403-83BB-6837AA3EC2B8}" srcOrd="1" destOrd="0" presId="urn:microsoft.com/office/officeart/2018/2/layout/IconVerticalSolidList"/>
    <dgm:cxn modelId="{CF150F11-7DF7-4D04-9045-E735B42B3A03}" type="presParOf" srcId="{7497E95E-20DE-401E-82F6-7243450D14BA}" destId="{D8A94005-C7F7-4569-AE93-E6024CDFC4B1}" srcOrd="2" destOrd="0" presId="urn:microsoft.com/office/officeart/2018/2/layout/IconVerticalSolidList"/>
    <dgm:cxn modelId="{3E0B31EA-FB15-4B83-B158-092E3DA8CD4B}" type="presParOf" srcId="{7497E95E-20DE-401E-82F6-7243450D14BA}" destId="{5D54A485-119E-4F8E-A750-4950ABCD3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7BE6B-8B2C-4A76-B7BB-CF37220A4110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66E4C6-9629-4E38-A67F-1EC72F552790}">
      <dgm:prSet/>
      <dgm:spPr/>
      <dgm:t>
        <a:bodyPr/>
        <a:lstStyle/>
        <a:p>
          <a:r>
            <a:rPr lang="en-US"/>
            <a:t>Written using Solidity</a:t>
          </a:r>
        </a:p>
      </dgm:t>
    </dgm:pt>
    <dgm:pt modelId="{85FB46F2-C3C0-451C-871E-FABC799A823E}" type="parTrans" cxnId="{DB508D98-F694-4A46-BB8E-6683CC6015B0}">
      <dgm:prSet/>
      <dgm:spPr/>
      <dgm:t>
        <a:bodyPr/>
        <a:lstStyle/>
        <a:p>
          <a:endParaRPr lang="en-US"/>
        </a:p>
      </dgm:t>
    </dgm:pt>
    <dgm:pt modelId="{F7777D6A-7C7F-4400-827E-F1483B1968FF}" type="sibTrans" cxnId="{DB508D98-F694-4A46-BB8E-6683CC6015B0}">
      <dgm:prSet/>
      <dgm:spPr/>
      <dgm:t>
        <a:bodyPr/>
        <a:lstStyle/>
        <a:p>
          <a:endParaRPr lang="en-US"/>
        </a:p>
      </dgm:t>
    </dgm:pt>
    <dgm:pt modelId="{BCBD7407-D359-40BB-8D84-5229CBD332BF}">
      <dgm:prSet/>
      <dgm:spPr/>
      <dgm:t>
        <a:bodyPr/>
        <a:lstStyle/>
        <a:p>
          <a:r>
            <a:rPr lang="en-US"/>
            <a:t>Deployed on Ethereum blockchain</a:t>
          </a:r>
        </a:p>
      </dgm:t>
    </dgm:pt>
    <dgm:pt modelId="{AD988F78-3FFC-4EBE-8144-78E1012E9ABF}" type="parTrans" cxnId="{EBC65805-04EA-4A09-9C9A-E9E0F940572C}">
      <dgm:prSet/>
      <dgm:spPr/>
      <dgm:t>
        <a:bodyPr/>
        <a:lstStyle/>
        <a:p>
          <a:endParaRPr lang="en-US"/>
        </a:p>
      </dgm:t>
    </dgm:pt>
    <dgm:pt modelId="{BCA20BB5-B49A-4345-B51C-C761B285E1BA}" type="sibTrans" cxnId="{EBC65805-04EA-4A09-9C9A-E9E0F940572C}">
      <dgm:prSet/>
      <dgm:spPr/>
      <dgm:t>
        <a:bodyPr/>
        <a:lstStyle/>
        <a:p>
          <a:endParaRPr lang="en-US"/>
        </a:p>
      </dgm:t>
    </dgm:pt>
    <dgm:pt modelId="{15170582-1C4D-47D4-B294-D0EDAB1689C8}">
      <dgm:prSet/>
      <dgm:spPr/>
      <dgm:t>
        <a:bodyPr/>
        <a:lstStyle/>
        <a:p>
          <a:r>
            <a:rPr lang="en-US"/>
            <a:t>Executes automatically when conditions are met</a:t>
          </a:r>
        </a:p>
      </dgm:t>
    </dgm:pt>
    <dgm:pt modelId="{23E0A3FC-1FFB-4BFC-A0AD-7D906BA9934D}" type="parTrans" cxnId="{EDB76B71-7C35-4871-BC87-FD5C6CC296F3}">
      <dgm:prSet/>
      <dgm:spPr/>
      <dgm:t>
        <a:bodyPr/>
        <a:lstStyle/>
        <a:p>
          <a:endParaRPr lang="en-US"/>
        </a:p>
      </dgm:t>
    </dgm:pt>
    <dgm:pt modelId="{E6909F82-5DD9-4782-ABF5-FE2D1BD08A2D}" type="sibTrans" cxnId="{EDB76B71-7C35-4871-BC87-FD5C6CC296F3}">
      <dgm:prSet/>
      <dgm:spPr/>
      <dgm:t>
        <a:bodyPr/>
        <a:lstStyle/>
        <a:p>
          <a:endParaRPr lang="en-US"/>
        </a:p>
      </dgm:t>
    </dgm:pt>
    <dgm:pt modelId="{84A8DD04-0A6D-480B-9F33-D6B49EC8FD9C}">
      <dgm:prSet/>
      <dgm:spPr/>
      <dgm:t>
        <a:bodyPr/>
        <a:lstStyle/>
        <a:p>
          <a:r>
            <a:rPr lang="en-US"/>
            <a:t>Example: Automated crowdfunding platform</a:t>
          </a:r>
        </a:p>
      </dgm:t>
    </dgm:pt>
    <dgm:pt modelId="{156CDB1C-27B3-418B-991C-D450A82883A1}" type="parTrans" cxnId="{A4A0D2FA-7F32-4D03-88FB-D8C2D5FAA6E3}">
      <dgm:prSet/>
      <dgm:spPr/>
      <dgm:t>
        <a:bodyPr/>
        <a:lstStyle/>
        <a:p>
          <a:endParaRPr lang="en-US"/>
        </a:p>
      </dgm:t>
    </dgm:pt>
    <dgm:pt modelId="{E3CA43AD-8179-4795-937C-309C9BC430F8}" type="sibTrans" cxnId="{A4A0D2FA-7F32-4D03-88FB-D8C2D5FAA6E3}">
      <dgm:prSet/>
      <dgm:spPr/>
      <dgm:t>
        <a:bodyPr/>
        <a:lstStyle/>
        <a:p>
          <a:endParaRPr lang="en-US"/>
        </a:p>
      </dgm:t>
    </dgm:pt>
    <dgm:pt modelId="{7991220C-3D0A-46EE-ABE2-247B875E8BFF}" type="pres">
      <dgm:prSet presAssocID="{0457BE6B-8B2C-4A76-B7BB-CF37220A4110}" presName="outerComposite" presStyleCnt="0">
        <dgm:presLayoutVars>
          <dgm:chMax val="5"/>
          <dgm:dir/>
          <dgm:resizeHandles val="exact"/>
        </dgm:presLayoutVars>
      </dgm:prSet>
      <dgm:spPr/>
    </dgm:pt>
    <dgm:pt modelId="{FE9BD2F7-A390-4E46-AA6A-FC273C5BCE91}" type="pres">
      <dgm:prSet presAssocID="{0457BE6B-8B2C-4A76-B7BB-CF37220A4110}" presName="dummyMaxCanvas" presStyleCnt="0">
        <dgm:presLayoutVars/>
      </dgm:prSet>
      <dgm:spPr/>
    </dgm:pt>
    <dgm:pt modelId="{4C79DA6B-B8FB-41C9-99A9-7535EB6F7C23}" type="pres">
      <dgm:prSet presAssocID="{0457BE6B-8B2C-4A76-B7BB-CF37220A4110}" presName="FourNodes_1" presStyleLbl="node1" presStyleIdx="0" presStyleCnt="4">
        <dgm:presLayoutVars>
          <dgm:bulletEnabled val="1"/>
        </dgm:presLayoutVars>
      </dgm:prSet>
      <dgm:spPr/>
    </dgm:pt>
    <dgm:pt modelId="{157CA6EB-988D-4A1B-8E93-0CDE6DAC817E}" type="pres">
      <dgm:prSet presAssocID="{0457BE6B-8B2C-4A76-B7BB-CF37220A4110}" presName="FourNodes_2" presStyleLbl="node1" presStyleIdx="1" presStyleCnt="4">
        <dgm:presLayoutVars>
          <dgm:bulletEnabled val="1"/>
        </dgm:presLayoutVars>
      </dgm:prSet>
      <dgm:spPr/>
    </dgm:pt>
    <dgm:pt modelId="{F4E4DD7A-1DAD-4C85-B54E-8FF3031E2A45}" type="pres">
      <dgm:prSet presAssocID="{0457BE6B-8B2C-4A76-B7BB-CF37220A4110}" presName="FourNodes_3" presStyleLbl="node1" presStyleIdx="2" presStyleCnt="4">
        <dgm:presLayoutVars>
          <dgm:bulletEnabled val="1"/>
        </dgm:presLayoutVars>
      </dgm:prSet>
      <dgm:spPr/>
    </dgm:pt>
    <dgm:pt modelId="{6B439126-6A73-4602-BE48-8C1F78885B24}" type="pres">
      <dgm:prSet presAssocID="{0457BE6B-8B2C-4A76-B7BB-CF37220A4110}" presName="FourNodes_4" presStyleLbl="node1" presStyleIdx="3" presStyleCnt="4">
        <dgm:presLayoutVars>
          <dgm:bulletEnabled val="1"/>
        </dgm:presLayoutVars>
      </dgm:prSet>
      <dgm:spPr/>
    </dgm:pt>
    <dgm:pt modelId="{454791DA-6363-4802-88BD-528349FE834A}" type="pres">
      <dgm:prSet presAssocID="{0457BE6B-8B2C-4A76-B7BB-CF37220A4110}" presName="FourConn_1-2" presStyleLbl="fgAccFollowNode1" presStyleIdx="0" presStyleCnt="3">
        <dgm:presLayoutVars>
          <dgm:bulletEnabled val="1"/>
        </dgm:presLayoutVars>
      </dgm:prSet>
      <dgm:spPr/>
    </dgm:pt>
    <dgm:pt modelId="{4A468418-E02C-4B3E-8D01-2D03EF57012D}" type="pres">
      <dgm:prSet presAssocID="{0457BE6B-8B2C-4A76-B7BB-CF37220A4110}" presName="FourConn_2-3" presStyleLbl="fgAccFollowNode1" presStyleIdx="1" presStyleCnt="3">
        <dgm:presLayoutVars>
          <dgm:bulletEnabled val="1"/>
        </dgm:presLayoutVars>
      </dgm:prSet>
      <dgm:spPr/>
    </dgm:pt>
    <dgm:pt modelId="{21AC5C79-6A1C-4081-B7B6-3EE24FC34530}" type="pres">
      <dgm:prSet presAssocID="{0457BE6B-8B2C-4A76-B7BB-CF37220A4110}" presName="FourConn_3-4" presStyleLbl="fgAccFollowNode1" presStyleIdx="2" presStyleCnt="3">
        <dgm:presLayoutVars>
          <dgm:bulletEnabled val="1"/>
        </dgm:presLayoutVars>
      </dgm:prSet>
      <dgm:spPr/>
    </dgm:pt>
    <dgm:pt modelId="{995CCF86-DFC3-46E3-8B00-C4D202C3ADF3}" type="pres">
      <dgm:prSet presAssocID="{0457BE6B-8B2C-4A76-B7BB-CF37220A4110}" presName="FourNodes_1_text" presStyleLbl="node1" presStyleIdx="3" presStyleCnt="4">
        <dgm:presLayoutVars>
          <dgm:bulletEnabled val="1"/>
        </dgm:presLayoutVars>
      </dgm:prSet>
      <dgm:spPr/>
    </dgm:pt>
    <dgm:pt modelId="{152237D7-7EB5-41BF-81D8-7C4315241B59}" type="pres">
      <dgm:prSet presAssocID="{0457BE6B-8B2C-4A76-B7BB-CF37220A4110}" presName="FourNodes_2_text" presStyleLbl="node1" presStyleIdx="3" presStyleCnt="4">
        <dgm:presLayoutVars>
          <dgm:bulletEnabled val="1"/>
        </dgm:presLayoutVars>
      </dgm:prSet>
      <dgm:spPr/>
    </dgm:pt>
    <dgm:pt modelId="{FB66149F-57E8-4F64-8969-07DE2F17BA1C}" type="pres">
      <dgm:prSet presAssocID="{0457BE6B-8B2C-4A76-B7BB-CF37220A4110}" presName="FourNodes_3_text" presStyleLbl="node1" presStyleIdx="3" presStyleCnt="4">
        <dgm:presLayoutVars>
          <dgm:bulletEnabled val="1"/>
        </dgm:presLayoutVars>
      </dgm:prSet>
      <dgm:spPr/>
    </dgm:pt>
    <dgm:pt modelId="{77B7015A-5506-46EE-8E75-DC3BE910247D}" type="pres">
      <dgm:prSet presAssocID="{0457BE6B-8B2C-4A76-B7BB-CF37220A41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BC65805-04EA-4A09-9C9A-E9E0F940572C}" srcId="{0457BE6B-8B2C-4A76-B7BB-CF37220A4110}" destId="{BCBD7407-D359-40BB-8D84-5229CBD332BF}" srcOrd="1" destOrd="0" parTransId="{AD988F78-3FFC-4EBE-8144-78E1012E9ABF}" sibTransId="{BCA20BB5-B49A-4345-B51C-C761B285E1BA}"/>
    <dgm:cxn modelId="{0CB62511-75BA-4A1C-A325-FAAB13CA270C}" type="presOf" srcId="{2566E4C6-9629-4E38-A67F-1EC72F552790}" destId="{995CCF86-DFC3-46E3-8B00-C4D202C3ADF3}" srcOrd="1" destOrd="0" presId="urn:microsoft.com/office/officeart/2005/8/layout/vProcess5"/>
    <dgm:cxn modelId="{65195914-B3D7-4AF2-A3E7-32314F03D2CB}" type="presOf" srcId="{15170582-1C4D-47D4-B294-D0EDAB1689C8}" destId="{F4E4DD7A-1DAD-4C85-B54E-8FF3031E2A45}" srcOrd="0" destOrd="0" presId="urn:microsoft.com/office/officeart/2005/8/layout/vProcess5"/>
    <dgm:cxn modelId="{57D0AE5D-282E-4B19-A2CC-0A741C1C1207}" type="presOf" srcId="{F7777D6A-7C7F-4400-827E-F1483B1968FF}" destId="{454791DA-6363-4802-88BD-528349FE834A}" srcOrd="0" destOrd="0" presId="urn:microsoft.com/office/officeart/2005/8/layout/vProcess5"/>
    <dgm:cxn modelId="{79465466-8AD6-4172-AD35-16E0CDCB7C8D}" type="presOf" srcId="{BCBD7407-D359-40BB-8D84-5229CBD332BF}" destId="{152237D7-7EB5-41BF-81D8-7C4315241B59}" srcOrd="1" destOrd="0" presId="urn:microsoft.com/office/officeart/2005/8/layout/vProcess5"/>
    <dgm:cxn modelId="{8E129746-C7C0-40A8-B7E3-3DF80EC164AC}" type="presOf" srcId="{BCBD7407-D359-40BB-8D84-5229CBD332BF}" destId="{157CA6EB-988D-4A1B-8E93-0CDE6DAC817E}" srcOrd="0" destOrd="0" presId="urn:microsoft.com/office/officeart/2005/8/layout/vProcess5"/>
    <dgm:cxn modelId="{EDB76B71-7C35-4871-BC87-FD5C6CC296F3}" srcId="{0457BE6B-8B2C-4A76-B7BB-CF37220A4110}" destId="{15170582-1C4D-47D4-B294-D0EDAB1689C8}" srcOrd="2" destOrd="0" parTransId="{23E0A3FC-1FFB-4BFC-A0AD-7D906BA9934D}" sibTransId="{E6909F82-5DD9-4782-ABF5-FE2D1BD08A2D}"/>
    <dgm:cxn modelId="{37852057-93B5-47D6-BFB9-9E769CBC505C}" type="presOf" srcId="{84A8DD04-0A6D-480B-9F33-D6B49EC8FD9C}" destId="{6B439126-6A73-4602-BE48-8C1F78885B24}" srcOrd="0" destOrd="0" presId="urn:microsoft.com/office/officeart/2005/8/layout/vProcess5"/>
    <dgm:cxn modelId="{DB508D98-F694-4A46-BB8E-6683CC6015B0}" srcId="{0457BE6B-8B2C-4A76-B7BB-CF37220A4110}" destId="{2566E4C6-9629-4E38-A67F-1EC72F552790}" srcOrd="0" destOrd="0" parTransId="{85FB46F2-C3C0-451C-871E-FABC799A823E}" sibTransId="{F7777D6A-7C7F-4400-827E-F1483B1968FF}"/>
    <dgm:cxn modelId="{4587FCC4-515D-434B-ADE9-F4D867850E30}" type="presOf" srcId="{BCA20BB5-B49A-4345-B51C-C761B285E1BA}" destId="{4A468418-E02C-4B3E-8D01-2D03EF57012D}" srcOrd="0" destOrd="0" presId="urn:microsoft.com/office/officeart/2005/8/layout/vProcess5"/>
    <dgm:cxn modelId="{238FF2DE-2A42-4E31-8899-425A1EDC173B}" type="presOf" srcId="{E6909F82-5DD9-4782-ABF5-FE2D1BD08A2D}" destId="{21AC5C79-6A1C-4081-B7B6-3EE24FC34530}" srcOrd="0" destOrd="0" presId="urn:microsoft.com/office/officeart/2005/8/layout/vProcess5"/>
    <dgm:cxn modelId="{150984EA-7523-4698-B744-4173DCA42465}" type="presOf" srcId="{84A8DD04-0A6D-480B-9F33-D6B49EC8FD9C}" destId="{77B7015A-5506-46EE-8E75-DC3BE910247D}" srcOrd="1" destOrd="0" presId="urn:microsoft.com/office/officeart/2005/8/layout/vProcess5"/>
    <dgm:cxn modelId="{04F3C7EA-8B22-4A75-BE60-8C91FA2513E8}" type="presOf" srcId="{15170582-1C4D-47D4-B294-D0EDAB1689C8}" destId="{FB66149F-57E8-4F64-8969-07DE2F17BA1C}" srcOrd="1" destOrd="0" presId="urn:microsoft.com/office/officeart/2005/8/layout/vProcess5"/>
    <dgm:cxn modelId="{D61A28EF-1507-40C7-AE6C-186831E5CA71}" type="presOf" srcId="{0457BE6B-8B2C-4A76-B7BB-CF37220A4110}" destId="{7991220C-3D0A-46EE-ABE2-247B875E8BFF}" srcOrd="0" destOrd="0" presId="urn:microsoft.com/office/officeart/2005/8/layout/vProcess5"/>
    <dgm:cxn modelId="{A4A0D2FA-7F32-4D03-88FB-D8C2D5FAA6E3}" srcId="{0457BE6B-8B2C-4A76-B7BB-CF37220A4110}" destId="{84A8DD04-0A6D-480B-9F33-D6B49EC8FD9C}" srcOrd="3" destOrd="0" parTransId="{156CDB1C-27B3-418B-991C-D450A82883A1}" sibTransId="{E3CA43AD-8179-4795-937C-309C9BC430F8}"/>
    <dgm:cxn modelId="{6431DDFC-AC24-4018-A9F3-536CE7C0B2D5}" type="presOf" srcId="{2566E4C6-9629-4E38-A67F-1EC72F552790}" destId="{4C79DA6B-B8FB-41C9-99A9-7535EB6F7C23}" srcOrd="0" destOrd="0" presId="urn:microsoft.com/office/officeart/2005/8/layout/vProcess5"/>
    <dgm:cxn modelId="{B27FB34C-AA8D-414D-B822-A8A06C92C0FC}" type="presParOf" srcId="{7991220C-3D0A-46EE-ABE2-247B875E8BFF}" destId="{FE9BD2F7-A390-4E46-AA6A-FC273C5BCE91}" srcOrd="0" destOrd="0" presId="urn:microsoft.com/office/officeart/2005/8/layout/vProcess5"/>
    <dgm:cxn modelId="{5FA4350E-246F-47B3-995A-3A78DFA518F6}" type="presParOf" srcId="{7991220C-3D0A-46EE-ABE2-247B875E8BFF}" destId="{4C79DA6B-B8FB-41C9-99A9-7535EB6F7C23}" srcOrd="1" destOrd="0" presId="urn:microsoft.com/office/officeart/2005/8/layout/vProcess5"/>
    <dgm:cxn modelId="{1D40B992-94AD-4490-BBC8-FF097E7C1EE2}" type="presParOf" srcId="{7991220C-3D0A-46EE-ABE2-247B875E8BFF}" destId="{157CA6EB-988D-4A1B-8E93-0CDE6DAC817E}" srcOrd="2" destOrd="0" presId="urn:microsoft.com/office/officeart/2005/8/layout/vProcess5"/>
    <dgm:cxn modelId="{77691F88-6CCF-45CD-8C47-CB284C97963B}" type="presParOf" srcId="{7991220C-3D0A-46EE-ABE2-247B875E8BFF}" destId="{F4E4DD7A-1DAD-4C85-B54E-8FF3031E2A45}" srcOrd="3" destOrd="0" presId="urn:microsoft.com/office/officeart/2005/8/layout/vProcess5"/>
    <dgm:cxn modelId="{A5C59FD2-351F-4073-8FAB-D9B83C3E655D}" type="presParOf" srcId="{7991220C-3D0A-46EE-ABE2-247B875E8BFF}" destId="{6B439126-6A73-4602-BE48-8C1F78885B24}" srcOrd="4" destOrd="0" presId="urn:microsoft.com/office/officeart/2005/8/layout/vProcess5"/>
    <dgm:cxn modelId="{E1D944DF-6778-41D0-8704-B1845843A5F9}" type="presParOf" srcId="{7991220C-3D0A-46EE-ABE2-247B875E8BFF}" destId="{454791DA-6363-4802-88BD-528349FE834A}" srcOrd="5" destOrd="0" presId="urn:microsoft.com/office/officeart/2005/8/layout/vProcess5"/>
    <dgm:cxn modelId="{0D473CCD-8C58-43D2-A86A-1475A4C6833E}" type="presParOf" srcId="{7991220C-3D0A-46EE-ABE2-247B875E8BFF}" destId="{4A468418-E02C-4B3E-8D01-2D03EF57012D}" srcOrd="6" destOrd="0" presId="urn:microsoft.com/office/officeart/2005/8/layout/vProcess5"/>
    <dgm:cxn modelId="{C9735FA6-2109-4538-BD5F-C77BD7FAD994}" type="presParOf" srcId="{7991220C-3D0A-46EE-ABE2-247B875E8BFF}" destId="{21AC5C79-6A1C-4081-B7B6-3EE24FC34530}" srcOrd="7" destOrd="0" presId="urn:microsoft.com/office/officeart/2005/8/layout/vProcess5"/>
    <dgm:cxn modelId="{6C695E28-4757-4CAB-876D-55D0E886BC81}" type="presParOf" srcId="{7991220C-3D0A-46EE-ABE2-247B875E8BFF}" destId="{995CCF86-DFC3-46E3-8B00-C4D202C3ADF3}" srcOrd="8" destOrd="0" presId="urn:microsoft.com/office/officeart/2005/8/layout/vProcess5"/>
    <dgm:cxn modelId="{637B07B8-807F-4535-BFAA-2B7859996F59}" type="presParOf" srcId="{7991220C-3D0A-46EE-ABE2-247B875E8BFF}" destId="{152237D7-7EB5-41BF-81D8-7C4315241B59}" srcOrd="9" destOrd="0" presId="urn:microsoft.com/office/officeart/2005/8/layout/vProcess5"/>
    <dgm:cxn modelId="{CBD1E67E-0320-4EBA-8F90-39BBA63EB7DD}" type="presParOf" srcId="{7991220C-3D0A-46EE-ABE2-247B875E8BFF}" destId="{FB66149F-57E8-4F64-8969-07DE2F17BA1C}" srcOrd="10" destOrd="0" presId="urn:microsoft.com/office/officeart/2005/8/layout/vProcess5"/>
    <dgm:cxn modelId="{1E5BBE57-F9C0-45F3-8473-EA9D17FEF157}" type="presParOf" srcId="{7991220C-3D0A-46EE-ABE2-247B875E8BFF}" destId="{77B7015A-5506-46EE-8E75-DC3BE91024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AEE7A-E5BA-4443-91F2-F878C86B18D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7DAA09-47D5-4B1F-8C74-76DF4D1780FC}">
      <dgm:prSet/>
      <dgm:spPr/>
      <dgm:t>
        <a:bodyPr/>
        <a:lstStyle/>
        <a:p>
          <a:pPr>
            <a:defRPr cap="all"/>
          </a:pPr>
          <a:r>
            <a:rPr lang="en-US" b="1" dirty="0"/>
            <a:t>Automation: </a:t>
          </a:r>
          <a:r>
            <a:rPr lang="en-US" dirty="0"/>
            <a:t>No human intervention</a:t>
          </a:r>
        </a:p>
      </dgm:t>
    </dgm:pt>
    <dgm:pt modelId="{2394D972-3203-45EE-968D-1CFDE55B4DC9}" type="parTrans" cxnId="{47FBB6FC-7C28-4098-A534-CE2B3FE7DF1F}">
      <dgm:prSet/>
      <dgm:spPr/>
      <dgm:t>
        <a:bodyPr/>
        <a:lstStyle/>
        <a:p>
          <a:endParaRPr lang="en-US"/>
        </a:p>
      </dgm:t>
    </dgm:pt>
    <dgm:pt modelId="{5F1ED563-407D-44CC-B1AA-A3FA65A9C314}" type="sibTrans" cxnId="{47FBB6FC-7C28-4098-A534-CE2B3FE7DF1F}">
      <dgm:prSet/>
      <dgm:spPr/>
      <dgm:t>
        <a:bodyPr/>
        <a:lstStyle/>
        <a:p>
          <a:endParaRPr lang="en-US"/>
        </a:p>
      </dgm:t>
    </dgm:pt>
    <dgm:pt modelId="{A5F4D2D4-801F-4A5C-AD62-0D46C009CF49}">
      <dgm:prSet/>
      <dgm:spPr/>
      <dgm:t>
        <a:bodyPr/>
        <a:lstStyle/>
        <a:p>
          <a:pPr>
            <a:defRPr cap="all"/>
          </a:pPr>
          <a:r>
            <a:rPr lang="en-US" b="1" dirty="0"/>
            <a:t>Transparency:</a:t>
          </a:r>
          <a:r>
            <a:rPr lang="en-US" dirty="0"/>
            <a:t> Publicly verifiable transactions</a:t>
          </a:r>
        </a:p>
      </dgm:t>
    </dgm:pt>
    <dgm:pt modelId="{2E3C453B-3726-449B-BF54-33DD2B82051C}" type="parTrans" cxnId="{B3723795-928A-4BD1-B8A1-75AB38740D0F}">
      <dgm:prSet/>
      <dgm:spPr/>
      <dgm:t>
        <a:bodyPr/>
        <a:lstStyle/>
        <a:p>
          <a:endParaRPr lang="en-US"/>
        </a:p>
      </dgm:t>
    </dgm:pt>
    <dgm:pt modelId="{6A790063-B736-41E8-AF04-87FD432435DB}" type="sibTrans" cxnId="{B3723795-928A-4BD1-B8A1-75AB38740D0F}">
      <dgm:prSet/>
      <dgm:spPr/>
      <dgm:t>
        <a:bodyPr/>
        <a:lstStyle/>
        <a:p>
          <a:endParaRPr lang="en-US"/>
        </a:p>
      </dgm:t>
    </dgm:pt>
    <dgm:pt modelId="{D53FA2A6-5004-459C-94AA-48BABF6D0FB5}">
      <dgm:prSet/>
      <dgm:spPr/>
      <dgm:t>
        <a:bodyPr/>
        <a:lstStyle/>
        <a:p>
          <a:pPr>
            <a:defRPr cap="all"/>
          </a:pPr>
          <a:r>
            <a:rPr lang="en-US" b="1" dirty="0"/>
            <a:t>Security: </a:t>
          </a:r>
          <a:r>
            <a:rPr lang="en-US" dirty="0"/>
            <a:t>Immutable and tamper-proof</a:t>
          </a:r>
        </a:p>
      </dgm:t>
    </dgm:pt>
    <dgm:pt modelId="{DB118848-9041-4123-84F2-B9F97A95D50A}" type="parTrans" cxnId="{33FBBB7F-4A6C-4DE8-80D0-A8C64995E3C4}">
      <dgm:prSet/>
      <dgm:spPr/>
      <dgm:t>
        <a:bodyPr/>
        <a:lstStyle/>
        <a:p>
          <a:endParaRPr lang="en-US"/>
        </a:p>
      </dgm:t>
    </dgm:pt>
    <dgm:pt modelId="{C589DE0E-6CC8-428E-9796-0C52A6C0B72E}" type="sibTrans" cxnId="{33FBBB7F-4A6C-4DE8-80D0-A8C64995E3C4}">
      <dgm:prSet/>
      <dgm:spPr/>
      <dgm:t>
        <a:bodyPr/>
        <a:lstStyle/>
        <a:p>
          <a:endParaRPr lang="en-US"/>
        </a:p>
      </dgm:t>
    </dgm:pt>
    <dgm:pt modelId="{5FB07EFC-483A-48E9-9BBF-DFF4006BF76E}">
      <dgm:prSet/>
      <dgm:spPr/>
      <dgm:t>
        <a:bodyPr/>
        <a:lstStyle/>
        <a:p>
          <a:pPr>
            <a:defRPr cap="all"/>
          </a:pPr>
          <a:r>
            <a:rPr lang="en-US" b="1" dirty="0"/>
            <a:t>Cost savings: </a:t>
          </a:r>
          <a:r>
            <a:rPr lang="en-US" dirty="0"/>
            <a:t>No intermediaries, reducing fees</a:t>
          </a:r>
        </a:p>
      </dgm:t>
    </dgm:pt>
    <dgm:pt modelId="{BC47DAFA-894A-42B0-A938-E507B22C6FBF}" type="parTrans" cxnId="{FCE49AA8-B4DB-417E-885F-7566A186B8F2}">
      <dgm:prSet/>
      <dgm:spPr/>
      <dgm:t>
        <a:bodyPr/>
        <a:lstStyle/>
        <a:p>
          <a:endParaRPr lang="en-US"/>
        </a:p>
      </dgm:t>
    </dgm:pt>
    <dgm:pt modelId="{5ACB3587-C166-4E65-9333-E1E5580A3778}" type="sibTrans" cxnId="{FCE49AA8-B4DB-417E-885F-7566A186B8F2}">
      <dgm:prSet/>
      <dgm:spPr/>
      <dgm:t>
        <a:bodyPr/>
        <a:lstStyle/>
        <a:p>
          <a:endParaRPr lang="en-US"/>
        </a:p>
      </dgm:t>
    </dgm:pt>
    <dgm:pt modelId="{CFFE11D7-35C1-4717-912B-C0BF0BCEC2DA}" type="pres">
      <dgm:prSet presAssocID="{AA5AEE7A-E5BA-4443-91F2-F878C86B18D0}" presName="root" presStyleCnt="0">
        <dgm:presLayoutVars>
          <dgm:dir/>
          <dgm:resizeHandles val="exact"/>
        </dgm:presLayoutVars>
      </dgm:prSet>
      <dgm:spPr/>
    </dgm:pt>
    <dgm:pt modelId="{D408E6CF-41B7-4676-956B-30E389865170}" type="pres">
      <dgm:prSet presAssocID="{CF7DAA09-47D5-4B1F-8C74-76DF4D1780FC}" presName="compNode" presStyleCnt="0"/>
      <dgm:spPr/>
    </dgm:pt>
    <dgm:pt modelId="{449AA7F6-A027-4631-A609-746BDB35BCEF}" type="pres">
      <dgm:prSet presAssocID="{CF7DAA09-47D5-4B1F-8C74-76DF4D1780FC}" presName="iconBgRect" presStyleLbl="bgShp" presStyleIdx="0" presStyleCnt="4"/>
      <dgm:spPr/>
    </dgm:pt>
    <dgm:pt modelId="{ED132C17-D5DB-4C86-9185-78B3A8E13089}" type="pres">
      <dgm:prSet presAssocID="{CF7DAA09-47D5-4B1F-8C74-76DF4D1780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0C3A3B-7DCF-464F-8953-136FAA611FF5}" type="pres">
      <dgm:prSet presAssocID="{CF7DAA09-47D5-4B1F-8C74-76DF4D1780FC}" presName="spaceRect" presStyleCnt="0"/>
      <dgm:spPr/>
    </dgm:pt>
    <dgm:pt modelId="{3348D615-9C47-4D5E-BF2F-97B04D821BF3}" type="pres">
      <dgm:prSet presAssocID="{CF7DAA09-47D5-4B1F-8C74-76DF4D1780FC}" presName="textRect" presStyleLbl="revTx" presStyleIdx="0" presStyleCnt="4">
        <dgm:presLayoutVars>
          <dgm:chMax val="1"/>
          <dgm:chPref val="1"/>
        </dgm:presLayoutVars>
      </dgm:prSet>
      <dgm:spPr/>
    </dgm:pt>
    <dgm:pt modelId="{B44ADC26-C898-44BC-AF44-1E4F44C71D84}" type="pres">
      <dgm:prSet presAssocID="{5F1ED563-407D-44CC-B1AA-A3FA65A9C314}" presName="sibTrans" presStyleCnt="0"/>
      <dgm:spPr/>
    </dgm:pt>
    <dgm:pt modelId="{367B120E-8BE1-4214-A16D-1D056CF29A63}" type="pres">
      <dgm:prSet presAssocID="{A5F4D2D4-801F-4A5C-AD62-0D46C009CF49}" presName="compNode" presStyleCnt="0"/>
      <dgm:spPr/>
    </dgm:pt>
    <dgm:pt modelId="{2E40BA59-A3E8-499F-B019-8B9A123B9C76}" type="pres">
      <dgm:prSet presAssocID="{A5F4D2D4-801F-4A5C-AD62-0D46C009CF49}" presName="iconBgRect" presStyleLbl="bgShp" presStyleIdx="1" presStyleCnt="4"/>
      <dgm:spPr/>
    </dgm:pt>
    <dgm:pt modelId="{65EC7A63-C867-4BDE-81E4-0EE370DD487F}" type="pres">
      <dgm:prSet presAssocID="{A5F4D2D4-801F-4A5C-AD62-0D46C009CF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57D912C-6748-446E-BE11-A0A3B96B841A}" type="pres">
      <dgm:prSet presAssocID="{A5F4D2D4-801F-4A5C-AD62-0D46C009CF49}" presName="spaceRect" presStyleCnt="0"/>
      <dgm:spPr/>
    </dgm:pt>
    <dgm:pt modelId="{C63E7943-2E8D-44A6-A032-A35DC739763C}" type="pres">
      <dgm:prSet presAssocID="{A5F4D2D4-801F-4A5C-AD62-0D46C009CF49}" presName="textRect" presStyleLbl="revTx" presStyleIdx="1" presStyleCnt="4">
        <dgm:presLayoutVars>
          <dgm:chMax val="1"/>
          <dgm:chPref val="1"/>
        </dgm:presLayoutVars>
      </dgm:prSet>
      <dgm:spPr/>
    </dgm:pt>
    <dgm:pt modelId="{7090D33F-48C5-4881-8179-E82B59AC6B4F}" type="pres">
      <dgm:prSet presAssocID="{6A790063-B736-41E8-AF04-87FD432435DB}" presName="sibTrans" presStyleCnt="0"/>
      <dgm:spPr/>
    </dgm:pt>
    <dgm:pt modelId="{6D429E92-1B6A-4915-AFA7-D46019FF6FC8}" type="pres">
      <dgm:prSet presAssocID="{D53FA2A6-5004-459C-94AA-48BABF6D0FB5}" presName="compNode" presStyleCnt="0"/>
      <dgm:spPr/>
    </dgm:pt>
    <dgm:pt modelId="{BE01F63C-91C6-464B-8036-4A57A1D7F34F}" type="pres">
      <dgm:prSet presAssocID="{D53FA2A6-5004-459C-94AA-48BABF6D0FB5}" presName="iconBgRect" presStyleLbl="bgShp" presStyleIdx="2" presStyleCnt="4"/>
      <dgm:spPr/>
    </dgm:pt>
    <dgm:pt modelId="{496BB187-69F9-4A07-BFA4-33DAB0FCB098}" type="pres">
      <dgm:prSet presAssocID="{D53FA2A6-5004-459C-94AA-48BABF6D0F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CDA1B21-EE4F-45D0-BB38-993AA3AE6FE8}" type="pres">
      <dgm:prSet presAssocID="{D53FA2A6-5004-459C-94AA-48BABF6D0FB5}" presName="spaceRect" presStyleCnt="0"/>
      <dgm:spPr/>
    </dgm:pt>
    <dgm:pt modelId="{4D2C90BF-7DA8-4DA2-A07C-239CBBE3D429}" type="pres">
      <dgm:prSet presAssocID="{D53FA2A6-5004-459C-94AA-48BABF6D0FB5}" presName="textRect" presStyleLbl="revTx" presStyleIdx="2" presStyleCnt="4">
        <dgm:presLayoutVars>
          <dgm:chMax val="1"/>
          <dgm:chPref val="1"/>
        </dgm:presLayoutVars>
      </dgm:prSet>
      <dgm:spPr/>
    </dgm:pt>
    <dgm:pt modelId="{F9BBE0B6-A4CD-43B4-B2F4-11C7751616C9}" type="pres">
      <dgm:prSet presAssocID="{C589DE0E-6CC8-428E-9796-0C52A6C0B72E}" presName="sibTrans" presStyleCnt="0"/>
      <dgm:spPr/>
    </dgm:pt>
    <dgm:pt modelId="{6691440D-D5DF-4BF0-B86C-7AD2FD10DF4E}" type="pres">
      <dgm:prSet presAssocID="{5FB07EFC-483A-48E9-9BBF-DFF4006BF76E}" presName="compNode" presStyleCnt="0"/>
      <dgm:spPr/>
    </dgm:pt>
    <dgm:pt modelId="{F575E891-00E8-4CB1-9F57-25ED3D297B6A}" type="pres">
      <dgm:prSet presAssocID="{5FB07EFC-483A-48E9-9BBF-DFF4006BF76E}" presName="iconBgRect" presStyleLbl="bgShp" presStyleIdx="3" presStyleCnt="4"/>
      <dgm:spPr/>
    </dgm:pt>
    <dgm:pt modelId="{B7762AC7-1D26-4C39-BAC6-4D31670EA2C2}" type="pres">
      <dgm:prSet presAssocID="{5FB07EFC-483A-48E9-9BBF-DFF4006BF7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69DC7FF-9A8B-4F9B-A761-CC270635B784}" type="pres">
      <dgm:prSet presAssocID="{5FB07EFC-483A-48E9-9BBF-DFF4006BF76E}" presName="spaceRect" presStyleCnt="0"/>
      <dgm:spPr/>
    </dgm:pt>
    <dgm:pt modelId="{BCA4C955-8262-46A9-A733-27063247FA91}" type="pres">
      <dgm:prSet presAssocID="{5FB07EFC-483A-48E9-9BBF-DFF4006BF7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0E4541-217F-4531-A3C4-3014585F72CC}" type="presOf" srcId="{CF7DAA09-47D5-4B1F-8C74-76DF4D1780FC}" destId="{3348D615-9C47-4D5E-BF2F-97B04D821BF3}" srcOrd="0" destOrd="0" presId="urn:microsoft.com/office/officeart/2018/5/layout/IconCircleLabelList"/>
    <dgm:cxn modelId="{33FBBB7F-4A6C-4DE8-80D0-A8C64995E3C4}" srcId="{AA5AEE7A-E5BA-4443-91F2-F878C86B18D0}" destId="{D53FA2A6-5004-459C-94AA-48BABF6D0FB5}" srcOrd="2" destOrd="0" parTransId="{DB118848-9041-4123-84F2-B9F97A95D50A}" sibTransId="{C589DE0E-6CC8-428E-9796-0C52A6C0B72E}"/>
    <dgm:cxn modelId="{4A7D9991-B504-4053-9AA5-E05620C350DE}" type="presOf" srcId="{AA5AEE7A-E5BA-4443-91F2-F878C86B18D0}" destId="{CFFE11D7-35C1-4717-912B-C0BF0BCEC2DA}" srcOrd="0" destOrd="0" presId="urn:microsoft.com/office/officeart/2018/5/layout/IconCircleLabelList"/>
    <dgm:cxn modelId="{B3723795-928A-4BD1-B8A1-75AB38740D0F}" srcId="{AA5AEE7A-E5BA-4443-91F2-F878C86B18D0}" destId="{A5F4D2D4-801F-4A5C-AD62-0D46C009CF49}" srcOrd="1" destOrd="0" parTransId="{2E3C453B-3726-449B-BF54-33DD2B82051C}" sibTransId="{6A790063-B736-41E8-AF04-87FD432435DB}"/>
    <dgm:cxn modelId="{FCE49AA8-B4DB-417E-885F-7566A186B8F2}" srcId="{AA5AEE7A-E5BA-4443-91F2-F878C86B18D0}" destId="{5FB07EFC-483A-48E9-9BBF-DFF4006BF76E}" srcOrd="3" destOrd="0" parTransId="{BC47DAFA-894A-42B0-A938-E507B22C6FBF}" sibTransId="{5ACB3587-C166-4E65-9333-E1E5580A3778}"/>
    <dgm:cxn modelId="{265B92C8-E8C0-44D1-A23D-E339ABA3C31D}" type="presOf" srcId="{5FB07EFC-483A-48E9-9BBF-DFF4006BF76E}" destId="{BCA4C955-8262-46A9-A733-27063247FA91}" srcOrd="0" destOrd="0" presId="urn:microsoft.com/office/officeart/2018/5/layout/IconCircleLabelList"/>
    <dgm:cxn modelId="{019304FA-8D9D-424B-BEFB-6730A28920EF}" type="presOf" srcId="{A5F4D2D4-801F-4A5C-AD62-0D46C009CF49}" destId="{C63E7943-2E8D-44A6-A032-A35DC739763C}" srcOrd="0" destOrd="0" presId="urn:microsoft.com/office/officeart/2018/5/layout/IconCircleLabelList"/>
    <dgm:cxn modelId="{68490BFB-66F9-4E2E-85FD-4E0A69CEC994}" type="presOf" srcId="{D53FA2A6-5004-459C-94AA-48BABF6D0FB5}" destId="{4D2C90BF-7DA8-4DA2-A07C-239CBBE3D429}" srcOrd="0" destOrd="0" presId="urn:microsoft.com/office/officeart/2018/5/layout/IconCircleLabelList"/>
    <dgm:cxn modelId="{47FBB6FC-7C28-4098-A534-CE2B3FE7DF1F}" srcId="{AA5AEE7A-E5BA-4443-91F2-F878C86B18D0}" destId="{CF7DAA09-47D5-4B1F-8C74-76DF4D1780FC}" srcOrd="0" destOrd="0" parTransId="{2394D972-3203-45EE-968D-1CFDE55B4DC9}" sibTransId="{5F1ED563-407D-44CC-B1AA-A3FA65A9C314}"/>
    <dgm:cxn modelId="{BF240528-6D87-4BBD-BD98-226C18C5BA1F}" type="presParOf" srcId="{CFFE11D7-35C1-4717-912B-C0BF0BCEC2DA}" destId="{D408E6CF-41B7-4676-956B-30E389865170}" srcOrd="0" destOrd="0" presId="urn:microsoft.com/office/officeart/2018/5/layout/IconCircleLabelList"/>
    <dgm:cxn modelId="{988BBFCF-6560-4BD4-AE2C-20A41149CF47}" type="presParOf" srcId="{D408E6CF-41B7-4676-956B-30E389865170}" destId="{449AA7F6-A027-4631-A609-746BDB35BCEF}" srcOrd="0" destOrd="0" presId="urn:microsoft.com/office/officeart/2018/5/layout/IconCircleLabelList"/>
    <dgm:cxn modelId="{9130668E-5C0E-47C8-BB60-A0A096860324}" type="presParOf" srcId="{D408E6CF-41B7-4676-956B-30E389865170}" destId="{ED132C17-D5DB-4C86-9185-78B3A8E13089}" srcOrd="1" destOrd="0" presId="urn:microsoft.com/office/officeart/2018/5/layout/IconCircleLabelList"/>
    <dgm:cxn modelId="{C7B8669F-535A-4D8A-A9F5-5C1EDDF5368A}" type="presParOf" srcId="{D408E6CF-41B7-4676-956B-30E389865170}" destId="{A70C3A3B-7DCF-464F-8953-136FAA611FF5}" srcOrd="2" destOrd="0" presId="urn:microsoft.com/office/officeart/2018/5/layout/IconCircleLabelList"/>
    <dgm:cxn modelId="{B3FE1A24-01D6-4C7B-B142-712D06E6F2ED}" type="presParOf" srcId="{D408E6CF-41B7-4676-956B-30E389865170}" destId="{3348D615-9C47-4D5E-BF2F-97B04D821BF3}" srcOrd="3" destOrd="0" presId="urn:microsoft.com/office/officeart/2018/5/layout/IconCircleLabelList"/>
    <dgm:cxn modelId="{E1871EDA-E42F-4FFB-BD8A-A67BBB791EC0}" type="presParOf" srcId="{CFFE11D7-35C1-4717-912B-C0BF0BCEC2DA}" destId="{B44ADC26-C898-44BC-AF44-1E4F44C71D84}" srcOrd="1" destOrd="0" presId="urn:microsoft.com/office/officeart/2018/5/layout/IconCircleLabelList"/>
    <dgm:cxn modelId="{45680C1F-5CB9-40A7-B1FF-B3917A28629D}" type="presParOf" srcId="{CFFE11D7-35C1-4717-912B-C0BF0BCEC2DA}" destId="{367B120E-8BE1-4214-A16D-1D056CF29A63}" srcOrd="2" destOrd="0" presId="urn:microsoft.com/office/officeart/2018/5/layout/IconCircleLabelList"/>
    <dgm:cxn modelId="{F49075E2-765B-472D-B5FF-65C7A51EE547}" type="presParOf" srcId="{367B120E-8BE1-4214-A16D-1D056CF29A63}" destId="{2E40BA59-A3E8-499F-B019-8B9A123B9C76}" srcOrd="0" destOrd="0" presId="urn:microsoft.com/office/officeart/2018/5/layout/IconCircleLabelList"/>
    <dgm:cxn modelId="{73BC7A4B-16BD-46D7-AD5E-6DC67B2E755C}" type="presParOf" srcId="{367B120E-8BE1-4214-A16D-1D056CF29A63}" destId="{65EC7A63-C867-4BDE-81E4-0EE370DD487F}" srcOrd="1" destOrd="0" presId="urn:microsoft.com/office/officeart/2018/5/layout/IconCircleLabelList"/>
    <dgm:cxn modelId="{9C0F047A-33AA-498D-9883-AEA0E63C1B1A}" type="presParOf" srcId="{367B120E-8BE1-4214-A16D-1D056CF29A63}" destId="{A57D912C-6748-446E-BE11-A0A3B96B841A}" srcOrd="2" destOrd="0" presId="urn:microsoft.com/office/officeart/2018/5/layout/IconCircleLabelList"/>
    <dgm:cxn modelId="{3884E6A6-AE1D-4A51-9947-CB8CC5947917}" type="presParOf" srcId="{367B120E-8BE1-4214-A16D-1D056CF29A63}" destId="{C63E7943-2E8D-44A6-A032-A35DC739763C}" srcOrd="3" destOrd="0" presId="urn:microsoft.com/office/officeart/2018/5/layout/IconCircleLabelList"/>
    <dgm:cxn modelId="{D862263B-7B45-4CCD-BB75-2E9E9D3FFF61}" type="presParOf" srcId="{CFFE11D7-35C1-4717-912B-C0BF0BCEC2DA}" destId="{7090D33F-48C5-4881-8179-E82B59AC6B4F}" srcOrd="3" destOrd="0" presId="urn:microsoft.com/office/officeart/2018/5/layout/IconCircleLabelList"/>
    <dgm:cxn modelId="{9BE52D02-858C-4CB9-8E9B-B07BFE71C962}" type="presParOf" srcId="{CFFE11D7-35C1-4717-912B-C0BF0BCEC2DA}" destId="{6D429E92-1B6A-4915-AFA7-D46019FF6FC8}" srcOrd="4" destOrd="0" presId="urn:microsoft.com/office/officeart/2018/5/layout/IconCircleLabelList"/>
    <dgm:cxn modelId="{80F7A59A-359E-478F-863A-FFD93B04D1B1}" type="presParOf" srcId="{6D429E92-1B6A-4915-AFA7-D46019FF6FC8}" destId="{BE01F63C-91C6-464B-8036-4A57A1D7F34F}" srcOrd="0" destOrd="0" presId="urn:microsoft.com/office/officeart/2018/5/layout/IconCircleLabelList"/>
    <dgm:cxn modelId="{788B88F8-7427-4D23-96A8-B214BB24F49F}" type="presParOf" srcId="{6D429E92-1B6A-4915-AFA7-D46019FF6FC8}" destId="{496BB187-69F9-4A07-BFA4-33DAB0FCB098}" srcOrd="1" destOrd="0" presId="urn:microsoft.com/office/officeart/2018/5/layout/IconCircleLabelList"/>
    <dgm:cxn modelId="{0DD1240B-F20C-4B8E-AD27-79D5974FFF01}" type="presParOf" srcId="{6D429E92-1B6A-4915-AFA7-D46019FF6FC8}" destId="{5CDA1B21-EE4F-45D0-BB38-993AA3AE6FE8}" srcOrd="2" destOrd="0" presId="urn:microsoft.com/office/officeart/2018/5/layout/IconCircleLabelList"/>
    <dgm:cxn modelId="{96D943F7-6948-447E-AD85-909DB6A67284}" type="presParOf" srcId="{6D429E92-1B6A-4915-AFA7-D46019FF6FC8}" destId="{4D2C90BF-7DA8-4DA2-A07C-239CBBE3D429}" srcOrd="3" destOrd="0" presId="urn:microsoft.com/office/officeart/2018/5/layout/IconCircleLabelList"/>
    <dgm:cxn modelId="{49F0BE43-7175-4AA0-A030-0AE7AE2D2113}" type="presParOf" srcId="{CFFE11D7-35C1-4717-912B-C0BF0BCEC2DA}" destId="{F9BBE0B6-A4CD-43B4-B2F4-11C7751616C9}" srcOrd="5" destOrd="0" presId="urn:microsoft.com/office/officeart/2018/5/layout/IconCircleLabelList"/>
    <dgm:cxn modelId="{E8FE41E5-B4F4-4809-84CD-67786052BE0E}" type="presParOf" srcId="{CFFE11D7-35C1-4717-912B-C0BF0BCEC2DA}" destId="{6691440D-D5DF-4BF0-B86C-7AD2FD10DF4E}" srcOrd="6" destOrd="0" presId="urn:microsoft.com/office/officeart/2018/5/layout/IconCircleLabelList"/>
    <dgm:cxn modelId="{6A3914AC-CE9C-4079-AB64-83B330381126}" type="presParOf" srcId="{6691440D-D5DF-4BF0-B86C-7AD2FD10DF4E}" destId="{F575E891-00E8-4CB1-9F57-25ED3D297B6A}" srcOrd="0" destOrd="0" presId="urn:microsoft.com/office/officeart/2018/5/layout/IconCircleLabelList"/>
    <dgm:cxn modelId="{C87F866F-9F1C-41D3-BBAF-9420906A53D6}" type="presParOf" srcId="{6691440D-D5DF-4BF0-B86C-7AD2FD10DF4E}" destId="{B7762AC7-1D26-4C39-BAC6-4D31670EA2C2}" srcOrd="1" destOrd="0" presId="urn:microsoft.com/office/officeart/2018/5/layout/IconCircleLabelList"/>
    <dgm:cxn modelId="{FC6CB7B2-130D-4007-86E6-70703C5293B3}" type="presParOf" srcId="{6691440D-D5DF-4BF0-B86C-7AD2FD10DF4E}" destId="{269DC7FF-9A8B-4F9B-A761-CC270635B784}" srcOrd="2" destOrd="0" presId="urn:microsoft.com/office/officeart/2018/5/layout/IconCircleLabelList"/>
    <dgm:cxn modelId="{96BC6FB6-25E6-4863-9252-7A458D9D6125}" type="presParOf" srcId="{6691440D-D5DF-4BF0-B86C-7AD2FD10DF4E}" destId="{BCA4C955-8262-46A9-A733-27063247FA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639DB-12F3-4FC5-A00A-EA1D4E1E74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8F38F-E67D-4FF9-A893-BCDFE840936C}">
      <dgm:prSet/>
      <dgm:spPr/>
      <dgm:t>
        <a:bodyPr/>
        <a:lstStyle/>
        <a:p>
          <a:r>
            <a:rPr lang="en-IN"/>
            <a:t>DeFi (Decentralized Finance): Peer-to-peer lending &amp; trading</a:t>
          </a:r>
          <a:endParaRPr lang="en-US"/>
        </a:p>
      </dgm:t>
    </dgm:pt>
    <dgm:pt modelId="{236D622F-B55B-4D57-B3EE-44DB6F9B0132}" type="parTrans" cxnId="{0006F103-CC1F-4A6A-871C-5131F7437F40}">
      <dgm:prSet/>
      <dgm:spPr/>
      <dgm:t>
        <a:bodyPr/>
        <a:lstStyle/>
        <a:p>
          <a:endParaRPr lang="en-US"/>
        </a:p>
      </dgm:t>
    </dgm:pt>
    <dgm:pt modelId="{53F3FC4B-090A-4355-A398-6F957185E51C}" type="sibTrans" cxnId="{0006F103-CC1F-4A6A-871C-5131F7437F40}">
      <dgm:prSet/>
      <dgm:spPr/>
      <dgm:t>
        <a:bodyPr/>
        <a:lstStyle/>
        <a:p>
          <a:endParaRPr lang="en-US"/>
        </a:p>
      </dgm:t>
    </dgm:pt>
    <dgm:pt modelId="{C63FAF61-B171-463B-842B-724FD0379344}">
      <dgm:prSet/>
      <dgm:spPr/>
      <dgm:t>
        <a:bodyPr/>
        <a:lstStyle/>
        <a:p>
          <a:r>
            <a:rPr lang="en-IN"/>
            <a:t>NFTs (Non-Fungible Tokens): Digital art &amp; collectibles</a:t>
          </a:r>
          <a:endParaRPr lang="en-US"/>
        </a:p>
      </dgm:t>
    </dgm:pt>
    <dgm:pt modelId="{05420E97-1416-4EC5-B61B-F6960D43674E}" type="parTrans" cxnId="{09254805-F58C-49EB-842E-22A119600826}">
      <dgm:prSet/>
      <dgm:spPr/>
      <dgm:t>
        <a:bodyPr/>
        <a:lstStyle/>
        <a:p>
          <a:endParaRPr lang="en-US"/>
        </a:p>
      </dgm:t>
    </dgm:pt>
    <dgm:pt modelId="{76BA17E7-E527-45BE-965E-056D0D7B4897}" type="sibTrans" cxnId="{09254805-F58C-49EB-842E-22A119600826}">
      <dgm:prSet/>
      <dgm:spPr/>
      <dgm:t>
        <a:bodyPr/>
        <a:lstStyle/>
        <a:p>
          <a:endParaRPr lang="en-US"/>
        </a:p>
      </dgm:t>
    </dgm:pt>
    <dgm:pt modelId="{44A3AAC9-7FEB-4F47-943C-05777E5BDAFC}">
      <dgm:prSet/>
      <dgm:spPr/>
      <dgm:t>
        <a:bodyPr/>
        <a:lstStyle/>
        <a:p>
          <a:r>
            <a:rPr lang="en-IN"/>
            <a:t>DAOs (Decentralized Governance): Community-driven organizations</a:t>
          </a:r>
          <a:endParaRPr lang="en-US"/>
        </a:p>
      </dgm:t>
    </dgm:pt>
    <dgm:pt modelId="{AC7361E8-5072-44B3-9D03-0B1B95D5580F}" type="parTrans" cxnId="{EF57F34F-7C23-400D-97B2-F6CFDEB74EEA}">
      <dgm:prSet/>
      <dgm:spPr/>
      <dgm:t>
        <a:bodyPr/>
        <a:lstStyle/>
        <a:p>
          <a:endParaRPr lang="en-US"/>
        </a:p>
      </dgm:t>
    </dgm:pt>
    <dgm:pt modelId="{323E1337-E113-44F4-A395-E505A2AD482A}" type="sibTrans" cxnId="{EF57F34F-7C23-400D-97B2-F6CFDEB74EEA}">
      <dgm:prSet/>
      <dgm:spPr/>
      <dgm:t>
        <a:bodyPr/>
        <a:lstStyle/>
        <a:p>
          <a:endParaRPr lang="en-US"/>
        </a:p>
      </dgm:t>
    </dgm:pt>
    <dgm:pt modelId="{38A069E2-0CD5-4B4F-8DF3-50144D6F9F5A}">
      <dgm:prSet/>
      <dgm:spPr/>
      <dgm:t>
        <a:bodyPr/>
        <a:lstStyle/>
        <a:p>
          <a:r>
            <a:rPr lang="en-IN"/>
            <a:t>Supply Chain: Transparent product tracking</a:t>
          </a:r>
          <a:endParaRPr lang="en-US"/>
        </a:p>
      </dgm:t>
    </dgm:pt>
    <dgm:pt modelId="{31F554D9-1952-4668-92DF-C9145C10F6D2}" type="parTrans" cxnId="{9FD973F3-2CBA-41E1-8660-A14D0ADEAA1F}">
      <dgm:prSet/>
      <dgm:spPr/>
      <dgm:t>
        <a:bodyPr/>
        <a:lstStyle/>
        <a:p>
          <a:endParaRPr lang="en-US"/>
        </a:p>
      </dgm:t>
    </dgm:pt>
    <dgm:pt modelId="{92548354-75B2-480C-81CF-3A9A3EF7058A}" type="sibTrans" cxnId="{9FD973F3-2CBA-41E1-8660-A14D0ADEAA1F}">
      <dgm:prSet/>
      <dgm:spPr/>
      <dgm:t>
        <a:bodyPr/>
        <a:lstStyle/>
        <a:p>
          <a:endParaRPr lang="en-US"/>
        </a:p>
      </dgm:t>
    </dgm:pt>
    <dgm:pt modelId="{386E590B-0561-4704-A273-1A2F58F8F3B4}">
      <dgm:prSet/>
      <dgm:spPr/>
      <dgm:t>
        <a:bodyPr/>
        <a:lstStyle/>
        <a:p>
          <a:r>
            <a:rPr lang="en-IN"/>
            <a:t>Real Estate: Automated property transactions</a:t>
          </a:r>
          <a:endParaRPr lang="en-US"/>
        </a:p>
      </dgm:t>
    </dgm:pt>
    <dgm:pt modelId="{7B9DEC44-E282-4F1B-ADB2-1E9B6F81B246}" type="parTrans" cxnId="{E91F3515-6D72-48A4-A872-2CA6855E05DA}">
      <dgm:prSet/>
      <dgm:spPr/>
      <dgm:t>
        <a:bodyPr/>
        <a:lstStyle/>
        <a:p>
          <a:endParaRPr lang="en-US"/>
        </a:p>
      </dgm:t>
    </dgm:pt>
    <dgm:pt modelId="{46D930AE-4994-409D-AEE4-A1760DAA7C52}" type="sibTrans" cxnId="{E91F3515-6D72-48A4-A872-2CA6855E05DA}">
      <dgm:prSet/>
      <dgm:spPr/>
      <dgm:t>
        <a:bodyPr/>
        <a:lstStyle/>
        <a:p>
          <a:endParaRPr lang="en-US"/>
        </a:p>
      </dgm:t>
    </dgm:pt>
    <dgm:pt modelId="{54F05751-075B-4BEC-B200-2558F1EBA5FD}" type="pres">
      <dgm:prSet presAssocID="{FE9639DB-12F3-4FC5-A00A-EA1D4E1E741E}" presName="root" presStyleCnt="0">
        <dgm:presLayoutVars>
          <dgm:dir/>
          <dgm:resizeHandles val="exact"/>
        </dgm:presLayoutVars>
      </dgm:prSet>
      <dgm:spPr/>
    </dgm:pt>
    <dgm:pt modelId="{C43270C7-9488-4F0B-AB65-37395F2182F8}" type="pres">
      <dgm:prSet presAssocID="{AAC8F38F-E67D-4FF9-A893-BCDFE840936C}" presName="compNode" presStyleCnt="0"/>
      <dgm:spPr/>
    </dgm:pt>
    <dgm:pt modelId="{50C6C5CD-31B9-4329-8363-EFE21EFC6BDE}" type="pres">
      <dgm:prSet presAssocID="{AAC8F38F-E67D-4FF9-A893-BCDFE840936C}" presName="bgRect" presStyleLbl="bgShp" presStyleIdx="0" presStyleCnt="5"/>
      <dgm:spPr/>
    </dgm:pt>
    <dgm:pt modelId="{F02EE2A2-E8E8-43CA-9F19-DBEBFBBA4510}" type="pres">
      <dgm:prSet presAssocID="{AAC8F38F-E67D-4FF9-A893-BCDFE840936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7149CEA-FFEE-464D-8015-95B014793F6E}" type="pres">
      <dgm:prSet presAssocID="{AAC8F38F-E67D-4FF9-A893-BCDFE840936C}" presName="spaceRect" presStyleCnt="0"/>
      <dgm:spPr/>
    </dgm:pt>
    <dgm:pt modelId="{BD47E547-0447-4889-B574-C420BF4C15F5}" type="pres">
      <dgm:prSet presAssocID="{AAC8F38F-E67D-4FF9-A893-BCDFE840936C}" presName="parTx" presStyleLbl="revTx" presStyleIdx="0" presStyleCnt="5">
        <dgm:presLayoutVars>
          <dgm:chMax val="0"/>
          <dgm:chPref val="0"/>
        </dgm:presLayoutVars>
      </dgm:prSet>
      <dgm:spPr/>
    </dgm:pt>
    <dgm:pt modelId="{9C5A8725-51D9-4F3E-9E58-18467BEB0FA5}" type="pres">
      <dgm:prSet presAssocID="{53F3FC4B-090A-4355-A398-6F957185E51C}" presName="sibTrans" presStyleCnt="0"/>
      <dgm:spPr/>
    </dgm:pt>
    <dgm:pt modelId="{64636505-BA35-4293-B5F9-FEF54A50B7DC}" type="pres">
      <dgm:prSet presAssocID="{C63FAF61-B171-463B-842B-724FD0379344}" presName="compNode" presStyleCnt="0"/>
      <dgm:spPr/>
    </dgm:pt>
    <dgm:pt modelId="{60766956-7F18-450B-BE48-0A0BAC405BFD}" type="pres">
      <dgm:prSet presAssocID="{C63FAF61-B171-463B-842B-724FD0379344}" presName="bgRect" presStyleLbl="bgShp" presStyleIdx="1" presStyleCnt="5"/>
      <dgm:spPr/>
    </dgm:pt>
    <dgm:pt modelId="{DFE2F598-A742-4091-9085-66ED1BCC5EC5}" type="pres">
      <dgm:prSet presAssocID="{C63FAF61-B171-463B-842B-724FD03793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91384EA-15E6-4E36-8436-10E1EDCC4252}" type="pres">
      <dgm:prSet presAssocID="{C63FAF61-B171-463B-842B-724FD0379344}" presName="spaceRect" presStyleCnt="0"/>
      <dgm:spPr/>
    </dgm:pt>
    <dgm:pt modelId="{ACD1F727-C7CE-4874-804D-0559FAF3DEA7}" type="pres">
      <dgm:prSet presAssocID="{C63FAF61-B171-463B-842B-724FD0379344}" presName="parTx" presStyleLbl="revTx" presStyleIdx="1" presStyleCnt="5">
        <dgm:presLayoutVars>
          <dgm:chMax val="0"/>
          <dgm:chPref val="0"/>
        </dgm:presLayoutVars>
      </dgm:prSet>
      <dgm:spPr/>
    </dgm:pt>
    <dgm:pt modelId="{3537A8F9-9901-41BE-A1CD-DF399803F2B4}" type="pres">
      <dgm:prSet presAssocID="{76BA17E7-E527-45BE-965E-056D0D7B4897}" presName="sibTrans" presStyleCnt="0"/>
      <dgm:spPr/>
    </dgm:pt>
    <dgm:pt modelId="{498BC044-534F-4E02-8D7B-4156F3ED22C2}" type="pres">
      <dgm:prSet presAssocID="{44A3AAC9-7FEB-4F47-943C-05777E5BDAFC}" presName="compNode" presStyleCnt="0"/>
      <dgm:spPr/>
    </dgm:pt>
    <dgm:pt modelId="{41F4CF69-F1A6-4CD8-A609-221037EDAA17}" type="pres">
      <dgm:prSet presAssocID="{44A3AAC9-7FEB-4F47-943C-05777E5BDAFC}" presName="bgRect" presStyleLbl="bgShp" presStyleIdx="2" presStyleCnt="5"/>
      <dgm:spPr/>
    </dgm:pt>
    <dgm:pt modelId="{05508B00-849C-4417-8931-0F78C4C7AD7D}" type="pres">
      <dgm:prSet presAssocID="{44A3AAC9-7FEB-4F47-943C-05777E5BDA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162E93B-A5DF-42DA-8DF2-0E24F271709D}" type="pres">
      <dgm:prSet presAssocID="{44A3AAC9-7FEB-4F47-943C-05777E5BDAFC}" presName="spaceRect" presStyleCnt="0"/>
      <dgm:spPr/>
    </dgm:pt>
    <dgm:pt modelId="{DF289243-B7DE-4617-8963-848743A81E08}" type="pres">
      <dgm:prSet presAssocID="{44A3AAC9-7FEB-4F47-943C-05777E5BDAFC}" presName="parTx" presStyleLbl="revTx" presStyleIdx="2" presStyleCnt="5">
        <dgm:presLayoutVars>
          <dgm:chMax val="0"/>
          <dgm:chPref val="0"/>
        </dgm:presLayoutVars>
      </dgm:prSet>
      <dgm:spPr/>
    </dgm:pt>
    <dgm:pt modelId="{A97D19C2-DBC4-4433-873C-CEA42BD1010E}" type="pres">
      <dgm:prSet presAssocID="{323E1337-E113-44F4-A395-E505A2AD482A}" presName="sibTrans" presStyleCnt="0"/>
      <dgm:spPr/>
    </dgm:pt>
    <dgm:pt modelId="{4EB62237-CA7B-483B-B2F7-6495DA581260}" type="pres">
      <dgm:prSet presAssocID="{38A069E2-0CD5-4B4F-8DF3-50144D6F9F5A}" presName="compNode" presStyleCnt="0"/>
      <dgm:spPr/>
    </dgm:pt>
    <dgm:pt modelId="{1F32A1E3-007B-4DB5-B067-4B5963A7D6A6}" type="pres">
      <dgm:prSet presAssocID="{38A069E2-0CD5-4B4F-8DF3-50144D6F9F5A}" presName="bgRect" presStyleLbl="bgShp" presStyleIdx="3" presStyleCnt="5"/>
      <dgm:spPr/>
    </dgm:pt>
    <dgm:pt modelId="{997E50A5-EF63-4605-96CC-9350E8A47703}" type="pres">
      <dgm:prSet presAssocID="{38A069E2-0CD5-4B4F-8DF3-50144D6F9F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F8CE989-1259-4BC5-9301-B7F076073E3B}" type="pres">
      <dgm:prSet presAssocID="{38A069E2-0CD5-4B4F-8DF3-50144D6F9F5A}" presName="spaceRect" presStyleCnt="0"/>
      <dgm:spPr/>
    </dgm:pt>
    <dgm:pt modelId="{35E98445-40ED-4DED-AC53-4B49715B6B8E}" type="pres">
      <dgm:prSet presAssocID="{38A069E2-0CD5-4B4F-8DF3-50144D6F9F5A}" presName="parTx" presStyleLbl="revTx" presStyleIdx="3" presStyleCnt="5">
        <dgm:presLayoutVars>
          <dgm:chMax val="0"/>
          <dgm:chPref val="0"/>
        </dgm:presLayoutVars>
      </dgm:prSet>
      <dgm:spPr/>
    </dgm:pt>
    <dgm:pt modelId="{B7A79788-5FE4-49CD-BEB8-D11FEF2E4F27}" type="pres">
      <dgm:prSet presAssocID="{92548354-75B2-480C-81CF-3A9A3EF7058A}" presName="sibTrans" presStyleCnt="0"/>
      <dgm:spPr/>
    </dgm:pt>
    <dgm:pt modelId="{50C4753F-9C31-4804-AF25-34B5741AC815}" type="pres">
      <dgm:prSet presAssocID="{386E590B-0561-4704-A273-1A2F58F8F3B4}" presName="compNode" presStyleCnt="0"/>
      <dgm:spPr/>
    </dgm:pt>
    <dgm:pt modelId="{11FD1889-318D-4E88-BEDD-390C0C1A0887}" type="pres">
      <dgm:prSet presAssocID="{386E590B-0561-4704-A273-1A2F58F8F3B4}" presName="bgRect" presStyleLbl="bgShp" presStyleIdx="4" presStyleCnt="5"/>
      <dgm:spPr/>
    </dgm:pt>
    <dgm:pt modelId="{43B92F31-106A-45DE-BFAA-0E8D109B7208}" type="pres">
      <dgm:prSet presAssocID="{386E590B-0561-4704-A273-1A2F58F8F3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D58BC4-7DD6-403B-8EB0-427DAD33D21D}" type="pres">
      <dgm:prSet presAssocID="{386E590B-0561-4704-A273-1A2F58F8F3B4}" presName="spaceRect" presStyleCnt="0"/>
      <dgm:spPr/>
    </dgm:pt>
    <dgm:pt modelId="{C4E6A72C-58DD-4CBB-9863-8E5579D38C76}" type="pres">
      <dgm:prSet presAssocID="{386E590B-0561-4704-A273-1A2F58F8F3B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06F103-CC1F-4A6A-871C-5131F7437F40}" srcId="{FE9639DB-12F3-4FC5-A00A-EA1D4E1E741E}" destId="{AAC8F38F-E67D-4FF9-A893-BCDFE840936C}" srcOrd="0" destOrd="0" parTransId="{236D622F-B55B-4D57-B3EE-44DB6F9B0132}" sibTransId="{53F3FC4B-090A-4355-A398-6F957185E51C}"/>
    <dgm:cxn modelId="{09254805-F58C-49EB-842E-22A119600826}" srcId="{FE9639DB-12F3-4FC5-A00A-EA1D4E1E741E}" destId="{C63FAF61-B171-463B-842B-724FD0379344}" srcOrd="1" destOrd="0" parTransId="{05420E97-1416-4EC5-B61B-F6960D43674E}" sibTransId="{76BA17E7-E527-45BE-965E-056D0D7B4897}"/>
    <dgm:cxn modelId="{E91F3515-6D72-48A4-A872-2CA6855E05DA}" srcId="{FE9639DB-12F3-4FC5-A00A-EA1D4E1E741E}" destId="{386E590B-0561-4704-A273-1A2F58F8F3B4}" srcOrd="4" destOrd="0" parTransId="{7B9DEC44-E282-4F1B-ADB2-1E9B6F81B246}" sibTransId="{46D930AE-4994-409D-AEE4-A1760DAA7C52}"/>
    <dgm:cxn modelId="{B0BB2516-AF68-4736-BF58-79E1D6243CA3}" type="presOf" srcId="{44A3AAC9-7FEB-4F47-943C-05777E5BDAFC}" destId="{DF289243-B7DE-4617-8963-848743A81E08}" srcOrd="0" destOrd="0" presId="urn:microsoft.com/office/officeart/2018/2/layout/IconVerticalSolidList"/>
    <dgm:cxn modelId="{EF57F34F-7C23-400D-97B2-F6CFDEB74EEA}" srcId="{FE9639DB-12F3-4FC5-A00A-EA1D4E1E741E}" destId="{44A3AAC9-7FEB-4F47-943C-05777E5BDAFC}" srcOrd="2" destOrd="0" parTransId="{AC7361E8-5072-44B3-9D03-0B1B95D5580F}" sibTransId="{323E1337-E113-44F4-A395-E505A2AD482A}"/>
    <dgm:cxn modelId="{9344619F-3DE0-4C5E-A6BA-BE6827ED60A7}" type="presOf" srcId="{38A069E2-0CD5-4B4F-8DF3-50144D6F9F5A}" destId="{35E98445-40ED-4DED-AC53-4B49715B6B8E}" srcOrd="0" destOrd="0" presId="urn:microsoft.com/office/officeart/2018/2/layout/IconVerticalSolidList"/>
    <dgm:cxn modelId="{BADB7CE1-9FE5-4612-8A67-E5EEDC540A8C}" type="presOf" srcId="{FE9639DB-12F3-4FC5-A00A-EA1D4E1E741E}" destId="{54F05751-075B-4BEC-B200-2558F1EBA5FD}" srcOrd="0" destOrd="0" presId="urn:microsoft.com/office/officeart/2018/2/layout/IconVerticalSolidList"/>
    <dgm:cxn modelId="{8B9C74E3-0985-4716-BEF6-B415B0CC966C}" type="presOf" srcId="{386E590B-0561-4704-A273-1A2F58F8F3B4}" destId="{C4E6A72C-58DD-4CBB-9863-8E5579D38C76}" srcOrd="0" destOrd="0" presId="urn:microsoft.com/office/officeart/2018/2/layout/IconVerticalSolidList"/>
    <dgm:cxn modelId="{3FE46DEA-2C71-41B2-BD8F-89CEFEBD4333}" type="presOf" srcId="{AAC8F38F-E67D-4FF9-A893-BCDFE840936C}" destId="{BD47E547-0447-4889-B574-C420BF4C15F5}" srcOrd="0" destOrd="0" presId="urn:microsoft.com/office/officeart/2018/2/layout/IconVerticalSolidList"/>
    <dgm:cxn modelId="{BB7321F2-EF1B-4FCE-9567-70A18888B876}" type="presOf" srcId="{C63FAF61-B171-463B-842B-724FD0379344}" destId="{ACD1F727-C7CE-4874-804D-0559FAF3DEA7}" srcOrd="0" destOrd="0" presId="urn:microsoft.com/office/officeart/2018/2/layout/IconVerticalSolidList"/>
    <dgm:cxn modelId="{9FD973F3-2CBA-41E1-8660-A14D0ADEAA1F}" srcId="{FE9639DB-12F3-4FC5-A00A-EA1D4E1E741E}" destId="{38A069E2-0CD5-4B4F-8DF3-50144D6F9F5A}" srcOrd="3" destOrd="0" parTransId="{31F554D9-1952-4668-92DF-C9145C10F6D2}" sibTransId="{92548354-75B2-480C-81CF-3A9A3EF7058A}"/>
    <dgm:cxn modelId="{8083AD5F-3910-4791-89D2-75382A4CC9EF}" type="presParOf" srcId="{54F05751-075B-4BEC-B200-2558F1EBA5FD}" destId="{C43270C7-9488-4F0B-AB65-37395F2182F8}" srcOrd="0" destOrd="0" presId="urn:microsoft.com/office/officeart/2018/2/layout/IconVerticalSolidList"/>
    <dgm:cxn modelId="{0A832605-6CCC-4B0F-B8D4-2B2BBCA6E6A2}" type="presParOf" srcId="{C43270C7-9488-4F0B-AB65-37395F2182F8}" destId="{50C6C5CD-31B9-4329-8363-EFE21EFC6BDE}" srcOrd="0" destOrd="0" presId="urn:microsoft.com/office/officeart/2018/2/layout/IconVerticalSolidList"/>
    <dgm:cxn modelId="{73B69900-87FD-4F39-A526-DED57C02D8B0}" type="presParOf" srcId="{C43270C7-9488-4F0B-AB65-37395F2182F8}" destId="{F02EE2A2-E8E8-43CA-9F19-DBEBFBBA4510}" srcOrd="1" destOrd="0" presId="urn:microsoft.com/office/officeart/2018/2/layout/IconVerticalSolidList"/>
    <dgm:cxn modelId="{211F50DD-3C25-4A54-B76B-AF8B4C3ED244}" type="presParOf" srcId="{C43270C7-9488-4F0B-AB65-37395F2182F8}" destId="{97149CEA-FFEE-464D-8015-95B014793F6E}" srcOrd="2" destOrd="0" presId="urn:microsoft.com/office/officeart/2018/2/layout/IconVerticalSolidList"/>
    <dgm:cxn modelId="{A634FAA1-D136-45FE-A176-8A8CCBE5FC3B}" type="presParOf" srcId="{C43270C7-9488-4F0B-AB65-37395F2182F8}" destId="{BD47E547-0447-4889-B574-C420BF4C15F5}" srcOrd="3" destOrd="0" presId="urn:microsoft.com/office/officeart/2018/2/layout/IconVerticalSolidList"/>
    <dgm:cxn modelId="{DEC4BA66-32CE-4D1C-8AD7-0E0D974FE097}" type="presParOf" srcId="{54F05751-075B-4BEC-B200-2558F1EBA5FD}" destId="{9C5A8725-51D9-4F3E-9E58-18467BEB0FA5}" srcOrd="1" destOrd="0" presId="urn:microsoft.com/office/officeart/2018/2/layout/IconVerticalSolidList"/>
    <dgm:cxn modelId="{5EA39F11-0E4A-478E-A055-1D4235C099C3}" type="presParOf" srcId="{54F05751-075B-4BEC-B200-2558F1EBA5FD}" destId="{64636505-BA35-4293-B5F9-FEF54A50B7DC}" srcOrd="2" destOrd="0" presId="urn:microsoft.com/office/officeart/2018/2/layout/IconVerticalSolidList"/>
    <dgm:cxn modelId="{3DFB89AD-3914-44F5-933F-6FA37608BC05}" type="presParOf" srcId="{64636505-BA35-4293-B5F9-FEF54A50B7DC}" destId="{60766956-7F18-450B-BE48-0A0BAC405BFD}" srcOrd="0" destOrd="0" presId="urn:microsoft.com/office/officeart/2018/2/layout/IconVerticalSolidList"/>
    <dgm:cxn modelId="{BF4F26D3-6FA6-42D9-873D-9FC5593F70C4}" type="presParOf" srcId="{64636505-BA35-4293-B5F9-FEF54A50B7DC}" destId="{DFE2F598-A742-4091-9085-66ED1BCC5EC5}" srcOrd="1" destOrd="0" presId="urn:microsoft.com/office/officeart/2018/2/layout/IconVerticalSolidList"/>
    <dgm:cxn modelId="{6269B096-60AA-4765-AF20-776216410392}" type="presParOf" srcId="{64636505-BA35-4293-B5F9-FEF54A50B7DC}" destId="{A91384EA-15E6-4E36-8436-10E1EDCC4252}" srcOrd="2" destOrd="0" presId="urn:microsoft.com/office/officeart/2018/2/layout/IconVerticalSolidList"/>
    <dgm:cxn modelId="{3754CE0B-1FEB-4FFB-AFC0-79028957B739}" type="presParOf" srcId="{64636505-BA35-4293-B5F9-FEF54A50B7DC}" destId="{ACD1F727-C7CE-4874-804D-0559FAF3DEA7}" srcOrd="3" destOrd="0" presId="urn:microsoft.com/office/officeart/2018/2/layout/IconVerticalSolidList"/>
    <dgm:cxn modelId="{3DC5E320-1137-4D5F-8C76-89939E167ACC}" type="presParOf" srcId="{54F05751-075B-4BEC-B200-2558F1EBA5FD}" destId="{3537A8F9-9901-41BE-A1CD-DF399803F2B4}" srcOrd="3" destOrd="0" presId="urn:microsoft.com/office/officeart/2018/2/layout/IconVerticalSolidList"/>
    <dgm:cxn modelId="{4C137B71-AD8D-45DA-B12F-F070281AF604}" type="presParOf" srcId="{54F05751-075B-4BEC-B200-2558F1EBA5FD}" destId="{498BC044-534F-4E02-8D7B-4156F3ED22C2}" srcOrd="4" destOrd="0" presId="urn:microsoft.com/office/officeart/2018/2/layout/IconVerticalSolidList"/>
    <dgm:cxn modelId="{9029E146-FEB7-49FF-8A2C-96DE9980ABE0}" type="presParOf" srcId="{498BC044-534F-4E02-8D7B-4156F3ED22C2}" destId="{41F4CF69-F1A6-4CD8-A609-221037EDAA17}" srcOrd="0" destOrd="0" presId="urn:microsoft.com/office/officeart/2018/2/layout/IconVerticalSolidList"/>
    <dgm:cxn modelId="{E441B577-0393-4982-A7AB-11C4AD22BC63}" type="presParOf" srcId="{498BC044-534F-4E02-8D7B-4156F3ED22C2}" destId="{05508B00-849C-4417-8931-0F78C4C7AD7D}" srcOrd="1" destOrd="0" presId="urn:microsoft.com/office/officeart/2018/2/layout/IconVerticalSolidList"/>
    <dgm:cxn modelId="{4BE1AB2F-2CC1-42BA-974A-6979922899C6}" type="presParOf" srcId="{498BC044-534F-4E02-8D7B-4156F3ED22C2}" destId="{2162E93B-A5DF-42DA-8DF2-0E24F271709D}" srcOrd="2" destOrd="0" presId="urn:microsoft.com/office/officeart/2018/2/layout/IconVerticalSolidList"/>
    <dgm:cxn modelId="{E8187126-9B84-4708-9EE6-D07D08BD5063}" type="presParOf" srcId="{498BC044-534F-4E02-8D7B-4156F3ED22C2}" destId="{DF289243-B7DE-4617-8963-848743A81E08}" srcOrd="3" destOrd="0" presId="urn:microsoft.com/office/officeart/2018/2/layout/IconVerticalSolidList"/>
    <dgm:cxn modelId="{853C206D-6217-4882-BFC8-E194E026BF1B}" type="presParOf" srcId="{54F05751-075B-4BEC-B200-2558F1EBA5FD}" destId="{A97D19C2-DBC4-4433-873C-CEA42BD1010E}" srcOrd="5" destOrd="0" presId="urn:microsoft.com/office/officeart/2018/2/layout/IconVerticalSolidList"/>
    <dgm:cxn modelId="{14E9DB40-0C37-4219-814A-6283E2507FBD}" type="presParOf" srcId="{54F05751-075B-4BEC-B200-2558F1EBA5FD}" destId="{4EB62237-CA7B-483B-B2F7-6495DA581260}" srcOrd="6" destOrd="0" presId="urn:microsoft.com/office/officeart/2018/2/layout/IconVerticalSolidList"/>
    <dgm:cxn modelId="{DADFBE49-5916-484A-AEC8-6BE4A23086BC}" type="presParOf" srcId="{4EB62237-CA7B-483B-B2F7-6495DA581260}" destId="{1F32A1E3-007B-4DB5-B067-4B5963A7D6A6}" srcOrd="0" destOrd="0" presId="urn:microsoft.com/office/officeart/2018/2/layout/IconVerticalSolidList"/>
    <dgm:cxn modelId="{3BD00A8A-A388-4ECE-9FA9-0C924C33DBAB}" type="presParOf" srcId="{4EB62237-CA7B-483B-B2F7-6495DA581260}" destId="{997E50A5-EF63-4605-96CC-9350E8A47703}" srcOrd="1" destOrd="0" presId="urn:microsoft.com/office/officeart/2018/2/layout/IconVerticalSolidList"/>
    <dgm:cxn modelId="{A90E571F-F149-4586-A1D0-EF11F76AEA42}" type="presParOf" srcId="{4EB62237-CA7B-483B-B2F7-6495DA581260}" destId="{9F8CE989-1259-4BC5-9301-B7F076073E3B}" srcOrd="2" destOrd="0" presId="urn:microsoft.com/office/officeart/2018/2/layout/IconVerticalSolidList"/>
    <dgm:cxn modelId="{F24430E8-5031-4A1F-856B-33F863FF42D8}" type="presParOf" srcId="{4EB62237-CA7B-483B-B2F7-6495DA581260}" destId="{35E98445-40ED-4DED-AC53-4B49715B6B8E}" srcOrd="3" destOrd="0" presId="urn:microsoft.com/office/officeart/2018/2/layout/IconVerticalSolidList"/>
    <dgm:cxn modelId="{DE7317E7-BAD8-464A-B8AF-4B4C0FB0B6FA}" type="presParOf" srcId="{54F05751-075B-4BEC-B200-2558F1EBA5FD}" destId="{B7A79788-5FE4-49CD-BEB8-D11FEF2E4F27}" srcOrd="7" destOrd="0" presId="urn:microsoft.com/office/officeart/2018/2/layout/IconVerticalSolidList"/>
    <dgm:cxn modelId="{662DC999-5F21-45F0-9D4A-4CAB4DFAFC2A}" type="presParOf" srcId="{54F05751-075B-4BEC-B200-2558F1EBA5FD}" destId="{50C4753F-9C31-4804-AF25-34B5741AC815}" srcOrd="8" destOrd="0" presId="urn:microsoft.com/office/officeart/2018/2/layout/IconVerticalSolidList"/>
    <dgm:cxn modelId="{B72506D8-04B3-478C-8D1A-E8C8939F25D2}" type="presParOf" srcId="{50C4753F-9C31-4804-AF25-34B5741AC815}" destId="{11FD1889-318D-4E88-BEDD-390C0C1A0887}" srcOrd="0" destOrd="0" presId="urn:microsoft.com/office/officeart/2018/2/layout/IconVerticalSolidList"/>
    <dgm:cxn modelId="{E82C46B1-86A3-429E-AF49-D4B889911D6A}" type="presParOf" srcId="{50C4753F-9C31-4804-AF25-34B5741AC815}" destId="{43B92F31-106A-45DE-BFAA-0E8D109B7208}" srcOrd="1" destOrd="0" presId="urn:microsoft.com/office/officeart/2018/2/layout/IconVerticalSolidList"/>
    <dgm:cxn modelId="{FA09A318-48F7-4554-9D34-4444C353296D}" type="presParOf" srcId="{50C4753F-9C31-4804-AF25-34B5741AC815}" destId="{3DD58BC4-7DD6-403B-8EB0-427DAD33D21D}" srcOrd="2" destOrd="0" presId="urn:microsoft.com/office/officeart/2018/2/layout/IconVerticalSolidList"/>
    <dgm:cxn modelId="{8062D410-A78F-4D0C-864B-5B618EEF8170}" type="presParOf" srcId="{50C4753F-9C31-4804-AF25-34B5741AC815}" destId="{C4E6A72C-58DD-4CBB-9863-8E5579D38C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78293-2B13-42B3-91E9-E10F5BAC60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4B087BB-2A77-490B-9D62-17F71B71C3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Browser extension &amp; mobile wallet for Ethereum</a:t>
          </a:r>
          <a:endParaRPr lang="en-US"/>
        </a:p>
      </dgm:t>
    </dgm:pt>
    <dgm:pt modelId="{07DEDF18-65A4-48A2-B9E8-8B1F0F2B95F1}" type="parTrans" cxnId="{064DCD82-7B09-4E59-98A8-4016F9151088}">
      <dgm:prSet/>
      <dgm:spPr/>
      <dgm:t>
        <a:bodyPr/>
        <a:lstStyle/>
        <a:p>
          <a:endParaRPr lang="en-US"/>
        </a:p>
      </dgm:t>
    </dgm:pt>
    <dgm:pt modelId="{1D1FA491-C2E4-4EFE-BF44-C37104894B11}" type="sibTrans" cxnId="{064DCD82-7B09-4E59-98A8-4016F9151088}">
      <dgm:prSet/>
      <dgm:spPr/>
      <dgm:t>
        <a:bodyPr/>
        <a:lstStyle/>
        <a:p>
          <a:endParaRPr lang="en-US"/>
        </a:p>
      </dgm:t>
    </dgm:pt>
    <dgm:pt modelId="{0AA06FB7-E99A-40B2-BB9A-CEE5E6DCEA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Connects users to blockchain applications (</a:t>
          </a:r>
          <a:r>
            <a:rPr lang="en-IN" dirty="0" err="1"/>
            <a:t>dApps</a:t>
          </a:r>
          <a:r>
            <a:rPr lang="en-IN" dirty="0"/>
            <a:t>)</a:t>
          </a:r>
          <a:endParaRPr lang="en-US" dirty="0"/>
        </a:p>
      </dgm:t>
    </dgm:pt>
    <dgm:pt modelId="{0433B037-7839-44F6-93D6-408F5BD087AE}" type="parTrans" cxnId="{D0A90765-F6DF-4909-BC6A-28B3FFEF257C}">
      <dgm:prSet/>
      <dgm:spPr/>
      <dgm:t>
        <a:bodyPr/>
        <a:lstStyle/>
        <a:p>
          <a:endParaRPr lang="en-US"/>
        </a:p>
      </dgm:t>
    </dgm:pt>
    <dgm:pt modelId="{75FF5CE7-DEC9-433C-A9AB-FA24C16234AA}" type="sibTrans" cxnId="{D0A90765-F6DF-4909-BC6A-28B3FFEF257C}">
      <dgm:prSet/>
      <dgm:spPr/>
      <dgm:t>
        <a:bodyPr/>
        <a:lstStyle/>
        <a:p>
          <a:endParaRPr lang="en-US"/>
        </a:p>
      </dgm:t>
    </dgm:pt>
    <dgm:pt modelId="{345F67A5-EEBF-483C-9F48-7E8EE36E8E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Supports multiple networks (</a:t>
          </a:r>
          <a:r>
            <a:rPr lang="en-IN" dirty="0" err="1"/>
            <a:t>Mainnet</a:t>
          </a:r>
          <a:r>
            <a:rPr lang="en-IN" dirty="0"/>
            <a:t>, </a:t>
          </a:r>
          <a:r>
            <a:rPr lang="en-IN" dirty="0" err="1"/>
            <a:t>Testnets</a:t>
          </a:r>
          <a:r>
            <a:rPr lang="en-IN" dirty="0"/>
            <a:t>, Custom Networks)</a:t>
          </a:r>
          <a:endParaRPr lang="en-US" dirty="0"/>
        </a:p>
      </dgm:t>
    </dgm:pt>
    <dgm:pt modelId="{3195C7CA-FDFB-470D-B80E-4CF35E424BED}" type="parTrans" cxnId="{7D0FF0F9-222D-4424-967B-278590F85C3B}">
      <dgm:prSet/>
      <dgm:spPr/>
      <dgm:t>
        <a:bodyPr/>
        <a:lstStyle/>
        <a:p>
          <a:endParaRPr lang="en-US"/>
        </a:p>
      </dgm:t>
    </dgm:pt>
    <dgm:pt modelId="{531BD208-6634-4EFB-AA2A-F8480D619716}" type="sibTrans" cxnId="{7D0FF0F9-222D-4424-967B-278590F85C3B}">
      <dgm:prSet/>
      <dgm:spPr/>
      <dgm:t>
        <a:bodyPr/>
        <a:lstStyle/>
        <a:p>
          <a:endParaRPr lang="en-US"/>
        </a:p>
      </dgm:t>
    </dgm:pt>
    <dgm:pt modelId="{BC8B4591-8B98-4273-AC9D-CDAE4380F3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Stores ETH and tokens, sends/receives transactions</a:t>
          </a:r>
          <a:endParaRPr lang="en-US" dirty="0"/>
        </a:p>
      </dgm:t>
    </dgm:pt>
    <dgm:pt modelId="{24B66F7E-3707-4C03-B43E-FD647C9ED712}" type="parTrans" cxnId="{6EF6F602-77DE-4FD6-A0ED-E38BED33445E}">
      <dgm:prSet/>
      <dgm:spPr/>
      <dgm:t>
        <a:bodyPr/>
        <a:lstStyle/>
        <a:p>
          <a:endParaRPr lang="en-US"/>
        </a:p>
      </dgm:t>
    </dgm:pt>
    <dgm:pt modelId="{F84FF4C2-5BD8-43F9-BF3D-A9E0FC1AA78C}" type="sibTrans" cxnId="{6EF6F602-77DE-4FD6-A0ED-E38BED33445E}">
      <dgm:prSet/>
      <dgm:spPr/>
      <dgm:t>
        <a:bodyPr/>
        <a:lstStyle/>
        <a:p>
          <a:endParaRPr lang="en-US"/>
        </a:p>
      </dgm:t>
    </dgm:pt>
    <dgm:pt modelId="{4AE05F56-3C6F-40A3-AA8A-45199A424A5E}" type="pres">
      <dgm:prSet presAssocID="{92C78293-2B13-42B3-91E9-E10F5BAC600A}" presName="root" presStyleCnt="0">
        <dgm:presLayoutVars>
          <dgm:dir/>
          <dgm:resizeHandles val="exact"/>
        </dgm:presLayoutVars>
      </dgm:prSet>
      <dgm:spPr/>
    </dgm:pt>
    <dgm:pt modelId="{0B9C6ED3-5092-460A-9DCA-90EB7EB0217A}" type="pres">
      <dgm:prSet presAssocID="{B4B087BB-2A77-490B-9D62-17F71B71C344}" presName="compNode" presStyleCnt="0"/>
      <dgm:spPr/>
    </dgm:pt>
    <dgm:pt modelId="{C32C9A43-7893-46C9-9146-15D04E264A2A}" type="pres">
      <dgm:prSet presAssocID="{B4B087BB-2A77-490B-9D62-17F71B71C344}" presName="bgRect" presStyleLbl="bgShp" presStyleIdx="0" presStyleCnt="4"/>
      <dgm:spPr/>
    </dgm:pt>
    <dgm:pt modelId="{3D81E8F1-0968-452F-B261-67680F83C295}" type="pres">
      <dgm:prSet presAssocID="{B4B087BB-2A77-490B-9D62-17F71B71C3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888D28A8-03C4-4CE3-8AE9-B9B821F7CE33}" type="pres">
      <dgm:prSet presAssocID="{B4B087BB-2A77-490B-9D62-17F71B71C344}" presName="spaceRect" presStyleCnt="0"/>
      <dgm:spPr/>
    </dgm:pt>
    <dgm:pt modelId="{9B331BD4-F9C1-41D8-AD8E-A01C2AA8670F}" type="pres">
      <dgm:prSet presAssocID="{B4B087BB-2A77-490B-9D62-17F71B71C344}" presName="parTx" presStyleLbl="revTx" presStyleIdx="0" presStyleCnt="4">
        <dgm:presLayoutVars>
          <dgm:chMax val="0"/>
          <dgm:chPref val="0"/>
        </dgm:presLayoutVars>
      </dgm:prSet>
      <dgm:spPr/>
    </dgm:pt>
    <dgm:pt modelId="{17DF7D73-369C-45AC-9F66-F8489881A6A1}" type="pres">
      <dgm:prSet presAssocID="{1D1FA491-C2E4-4EFE-BF44-C37104894B11}" presName="sibTrans" presStyleCnt="0"/>
      <dgm:spPr/>
    </dgm:pt>
    <dgm:pt modelId="{235E9B42-3C13-4A8E-81B7-963C5699BE68}" type="pres">
      <dgm:prSet presAssocID="{0AA06FB7-E99A-40B2-BB9A-CEE5E6DCEAB5}" presName="compNode" presStyleCnt="0"/>
      <dgm:spPr/>
    </dgm:pt>
    <dgm:pt modelId="{5E699D99-8585-4DC8-B844-565535090848}" type="pres">
      <dgm:prSet presAssocID="{0AA06FB7-E99A-40B2-BB9A-CEE5E6DCEAB5}" presName="bgRect" presStyleLbl="bgShp" presStyleIdx="1" presStyleCnt="4"/>
      <dgm:spPr/>
    </dgm:pt>
    <dgm:pt modelId="{B4D67E91-6782-4820-8B99-A92A1D34CB69}" type="pres">
      <dgm:prSet presAssocID="{0AA06FB7-E99A-40B2-BB9A-CEE5E6DCEA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48C818CE-77A6-41A4-B8A5-ED2346A5F671}" type="pres">
      <dgm:prSet presAssocID="{0AA06FB7-E99A-40B2-BB9A-CEE5E6DCEAB5}" presName="spaceRect" presStyleCnt="0"/>
      <dgm:spPr/>
    </dgm:pt>
    <dgm:pt modelId="{A198221E-C1DA-4D85-BDE5-335208A3ABB9}" type="pres">
      <dgm:prSet presAssocID="{0AA06FB7-E99A-40B2-BB9A-CEE5E6DCEAB5}" presName="parTx" presStyleLbl="revTx" presStyleIdx="1" presStyleCnt="4">
        <dgm:presLayoutVars>
          <dgm:chMax val="0"/>
          <dgm:chPref val="0"/>
        </dgm:presLayoutVars>
      </dgm:prSet>
      <dgm:spPr/>
    </dgm:pt>
    <dgm:pt modelId="{1ABD9266-99E8-4232-818A-B1AC801FC5D6}" type="pres">
      <dgm:prSet presAssocID="{75FF5CE7-DEC9-433C-A9AB-FA24C16234AA}" presName="sibTrans" presStyleCnt="0"/>
      <dgm:spPr/>
    </dgm:pt>
    <dgm:pt modelId="{AB4A738E-65CE-4911-8088-536C159F32AB}" type="pres">
      <dgm:prSet presAssocID="{345F67A5-EEBF-483C-9F48-7E8EE36E8EFB}" presName="compNode" presStyleCnt="0"/>
      <dgm:spPr/>
    </dgm:pt>
    <dgm:pt modelId="{AEADE9A0-1017-4907-8664-260E0B8F0F11}" type="pres">
      <dgm:prSet presAssocID="{345F67A5-EEBF-483C-9F48-7E8EE36E8EFB}" presName="bgRect" presStyleLbl="bgShp" presStyleIdx="2" presStyleCnt="4"/>
      <dgm:spPr/>
    </dgm:pt>
    <dgm:pt modelId="{E80B2049-AEF1-4DF9-AF74-CDDEC9F81CA3}" type="pres">
      <dgm:prSet presAssocID="{345F67A5-EEBF-483C-9F48-7E8EE36E8E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9DCD8A05-3261-47D9-823C-471077A3230A}" type="pres">
      <dgm:prSet presAssocID="{345F67A5-EEBF-483C-9F48-7E8EE36E8EFB}" presName="spaceRect" presStyleCnt="0"/>
      <dgm:spPr/>
    </dgm:pt>
    <dgm:pt modelId="{8A16DEA1-1C39-4860-A1BF-C2F5FF271AD2}" type="pres">
      <dgm:prSet presAssocID="{345F67A5-EEBF-483C-9F48-7E8EE36E8EFB}" presName="parTx" presStyleLbl="revTx" presStyleIdx="2" presStyleCnt="4">
        <dgm:presLayoutVars>
          <dgm:chMax val="0"/>
          <dgm:chPref val="0"/>
        </dgm:presLayoutVars>
      </dgm:prSet>
      <dgm:spPr/>
    </dgm:pt>
    <dgm:pt modelId="{A31C9496-0908-4335-92F6-6E8C1BC8054B}" type="pres">
      <dgm:prSet presAssocID="{531BD208-6634-4EFB-AA2A-F8480D619716}" presName="sibTrans" presStyleCnt="0"/>
      <dgm:spPr/>
    </dgm:pt>
    <dgm:pt modelId="{2819F471-FA9D-4702-A022-C501E180FBE0}" type="pres">
      <dgm:prSet presAssocID="{BC8B4591-8B98-4273-AC9D-CDAE4380F342}" presName="compNode" presStyleCnt="0"/>
      <dgm:spPr/>
    </dgm:pt>
    <dgm:pt modelId="{E9C89B0E-18AA-4A51-82DB-0B6A36C19581}" type="pres">
      <dgm:prSet presAssocID="{BC8B4591-8B98-4273-AC9D-CDAE4380F342}" presName="bgRect" presStyleLbl="bgShp" presStyleIdx="3" presStyleCnt="4"/>
      <dgm:spPr/>
    </dgm:pt>
    <dgm:pt modelId="{6CDA68C8-56E0-461F-8124-4656E3D867D2}" type="pres">
      <dgm:prSet presAssocID="{BC8B4591-8B98-4273-AC9D-CDAE4380F3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E1C0439-B19B-47ED-8F77-879CE5C9B714}" type="pres">
      <dgm:prSet presAssocID="{BC8B4591-8B98-4273-AC9D-CDAE4380F342}" presName="spaceRect" presStyleCnt="0"/>
      <dgm:spPr/>
    </dgm:pt>
    <dgm:pt modelId="{7DF0A6D8-A063-48D3-A775-E290633AB8EC}" type="pres">
      <dgm:prSet presAssocID="{BC8B4591-8B98-4273-AC9D-CDAE4380F3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F6F602-77DE-4FD6-A0ED-E38BED33445E}" srcId="{92C78293-2B13-42B3-91E9-E10F5BAC600A}" destId="{BC8B4591-8B98-4273-AC9D-CDAE4380F342}" srcOrd="3" destOrd="0" parTransId="{24B66F7E-3707-4C03-B43E-FD647C9ED712}" sibTransId="{F84FF4C2-5BD8-43F9-BF3D-A9E0FC1AA78C}"/>
    <dgm:cxn modelId="{D0A90765-F6DF-4909-BC6A-28B3FFEF257C}" srcId="{92C78293-2B13-42B3-91E9-E10F5BAC600A}" destId="{0AA06FB7-E99A-40B2-BB9A-CEE5E6DCEAB5}" srcOrd="1" destOrd="0" parTransId="{0433B037-7839-44F6-93D6-408F5BD087AE}" sibTransId="{75FF5CE7-DEC9-433C-A9AB-FA24C16234AA}"/>
    <dgm:cxn modelId="{3B83E467-B104-49EA-B072-4F21763DA296}" type="presOf" srcId="{92C78293-2B13-42B3-91E9-E10F5BAC600A}" destId="{4AE05F56-3C6F-40A3-AA8A-45199A424A5E}" srcOrd="0" destOrd="0" presId="urn:microsoft.com/office/officeart/2018/2/layout/IconVerticalSolidList"/>
    <dgm:cxn modelId="{D3BEEF47-6A08-4C5B-9251-E794616557C3}" type="presOf" srcId="{B4B087BB-2A77-490B-9D62-17F71B71C344}" destId="{9B331BD4-F9C1-41D8-AD8E-A01C2AA8670F}" srcOrd="0" destOrd="0" presId="urn:microsoft.com/office/officeart/2018/2/layout/IconVerticalSolidList"/>
    <dgm:cxn modelId="{064DCD82-7B09-4E59-98A8-4016F9151088}" srcId="{92C78293-2B13-42B3-91E9-E10F5BAC600A}" destId="{B4B087BB-2A77-490B-9D62-17F71B71C344}" srcOrd="0" destOrd="0" parTransId="{07DEDF18-65A4-48A2-B9E8-8B1F0F2B95F1}" sibTransId="{1D1FA491-C2E4-4EFE-BF44-C37104894B11}"/>
    <dgm:cxn modelId="{80BE0383-3DC3-462E-8AD0-C5F78A265398}" type="presOf" srcId="{0AA06FB7-E99A-40B2-BB9A-CEE5E6DCEAB5}" destId="{A198221E-C1DA-4D85-BDE5-335208A3ABB9}" srcOrd="0" destOrd="0" presId="urn:microsoft.com/office/officeart/2018/2/layout/IconVerticalSolidList"/>
    <dgm:cxn modelId="{99E8D3B5-62CA-4F66-BB8C-254AF8F4B647}" type="presOf" srcId="{BC8B4591-8B98-4273-AC9D-CDAE4380F342}" destId="{7DF0A6D8-A063-48D3-A775-E290633AB8EC}" srcOrd="0" destOrd="0" presId="urn:microsoft.com/office/officeart/2018/2/layout/IconVerticalSolidList"/>
    <dgm:cxn modelId="{C7E268F5-F78E-4B95-8C23-6FB6A5123311}" type="presOf" srcId="{345F67A5-EEBF-483C-9F48-7E8EE36E8EFB}" destId="{8A16DEA1-1C39-4860-A1BF-C2F5FF271AD2}" srcOrd="0" destOrd="0" presId="urn:microsoft.com/office/officeart/2018/2/layout/IconVerticalSolidList"/>
    <dgm:cxn modelId="{7D0FF0F9-222D-4424-967B-278590F85C3B}" srcId="{92C78293-2B13-42B3-91E9-E10F5BAC600A}" destId="{345F67A5-EEBF-483C-9F48-7E8EE36E8EFB}" srcOrd="2" destOrd="0" parTransId="{3195C7CA-FDFB-470D-B80E-4CF35E424BED}" sibTransId="{531BD208-6634-4EFB-AA2A-F8480D619716}"/>
    <dgm:cxn modelId="{DF47DEE1-C165-4007-AA6C-BA65E44C288B}" type="presParOf" srcId="{4AE05F56-3C6F-40A3-AA8A-45199A424A5E}" destId="{0B9C6ED3-5092-460A-9DCA-90EB7EB0217A}" srcOrd="0" destOrd="0" presId="urn:microsoft.com/office/officeart/2018/2/layout/IconVerticalSolidList"/>
    <dgm:cxn modelId="{0C9E4133-CFC3-48EF-BE00-4404EDB77D4E}" type="presParOf" srcId="{0B9C6ED3-5092-460A-9DCA-90EB7EB0217A}" destId="{C32C9A43-7893-46C9-9146-15D04E264A2A}" srcOrd="0" destOrd="0" presId="urn:microsoft.com/office/officeart/2018/2/layout/IconVerticalSolidList"/>
    <dgm:cxn modelId="{3393DDD1-A3E2-439D-A943-874BF041EFE5}" type="presParOf" srcId="{0B9C6ED3-5092-460A-9DCA-90EB7EB0217A}" destId="{3D81E8F1-0968-452F-B261-67680F83C295}" srcOrd="1" destOrd="0" presId="urn:microsoft.com/office/officeart/2018/2/layout/IconVerticalSolidList"/>
    <dgm:cxn modelId="{CFC1D82A-E67F-4386-A830-8379142BBA77}" type="presParOf" srcId="{0B9C6ED3-5092-460A-9DCA-90EB7EB0217A}" destId="{888D28A8-03C4-4CE3-8AE9-B9B821F7CE33}" srcOrd="2" destOrd="0" presId="urn:microsoft.com/office/officeart/2018/2/layout/IconVerticalSolidList"/>
    <dgm:cxn modelId="{50EC23B8-AAB1-406C-896F-50A2106CD756}" type="presParOf" srcId="{0B9C6ED3-5092-460A-9DCA-90EB7EB0217A}" destId="{9B331BD4-F9C1-41D8-AD8E-A01C2AA8670F}" srcOrd="3" destOrd="0" presId="urn:microsoft.com/office/officeart/2018/2/layout/IconVerticalSolidList"/>
    <dgm:cxn modelId="{6E06DE03-10B6-4142-BD41-4175E3802D17}" type="presParOf" srcId="{4AE05F56-3C6F-40A3-AA8A-45199A424A5E}" destId="{17DF7D73-369C-45AC-9F66-F8489881A6A1}" srcOrd="1" destOrd="0" presId="urn:microsoft.com/office/officeart/2018/2/layout/IconVerticalSolidList"/>
    <dgm:cxn modelId="{2A548436-18FF-43D7-983D-E252BA92117F}" type="presParOf" srcId="{4AE05F56-3C6F-40A3-AA8A-45199A424A5E}" destId="{235E9B42-3C13-4A8E-81B7-963C5699BE68}" srcOrd="2" destOrd="0" presId="urn:microsoft.com/office/officeart/2018/2/layout/IconVerticalSolidList"/>
    <dgm:cxn modelId="{55991D25-AB48-4999-93F3-F06DA7287592}" type="presParOf" srcId="{235E9B42-3C13-4A8E-81B7-963C5699BE68}" destId="{5E699D99-8585-4DC8-B844-565535090848}" srcOrd="0" destOrd="0" presId="urn:microsoft.com/office/officeart/2018/2/layout/IconVerticalSolidList"/>
    <dgm:cxn modelId="{3A0BFD06-8341-4859-8502-9FEA38EAC681}" type="presParOf" srcId="{235E9B42-3C13-4A8E-81B7-963C5699BE68}" destId="{B4D67E91-6782-4820-8B99-A92A1D34CB69}" srcOrd="1" destOrd="0" presId="urn:microsoft.com/office/officeart/2018/2/layout/IconVerticalSolidList"/>
    <dgm:cxn modelId="{71E77FD7-11D1-4A2C-8D34-D4959F6F624D}" type="presParOf" srcId="{235E9B42-3C13-4A8E-81B7-963C5699BE68}" destId="{48C818CE-77A6-41A4-B8A5-ED2346A5F671}" srcOrd="2" destOrd="0" presId="urn:microsoft.com/office/officeart/2018/2/layout/IconVerticalSolidList"/>
    <dgm:cxn modelId="{41745D87-B047-4604-8FE6-FEBC0966B5CC}" type="presParOf" srcId="{235E9B42-3C13-4A8E-81B7-963C5699BE68}" destId="{A198221E-C1DA-4D85-BDE5-335208A3ABB9}" srcOrd="3" destOrd="0" presId="urn:microsoft.com/office/officeart/2018/2/layout/IconVerticalSolidList"/>
    <dgm:cxn modelId="{700B5F2C-A0A0-4AC4-9304-AB77CAEA03A0}" type="presParOf" srcId="{4AE05F56-3C6F-40A3-AA8A-45199A424A5E}" destId="{1ABD9266-99E8-4232-818A-B1AC801FC5D6}" srcOrd="3" destOrd="0" presId="urn:microsoft.com/office/officeart/2018/2/layout/IconVerticalSolidList"/>
    <dgm:cxn modelId="{A72715B9-2A03-437F-A5DB-96EF421E662A}" type="presParOf" srcId="{4AE05F56-3C6F-40A3-AA8A-45199A424A5E}" destId="{AB4A738E-65CE-4911-8088-536C159F32AB}" srcOrd="4" destOrd="0" presId="urn:microsoft.com/office/officeart/2018/2/layout/IconVerticalSolidList"/>
    <dgm:cxn modelId="{9FF9D4F7-B5F8-4000-943C-5392DEAF9D5E}" type="presParOf" srcId="{AB4A738E-65CE-4911-8088-536C159F32AB}" destId="{AEADE9A0-1017-4907-8664-260E0B8F0F11}" srcOrd="0" destOrd="0" presId="urn:microsoft.com/office/officeart/2018/2/layout/IconVerticalSolidList"/>
    <dgm:cxn modelId="{60908FEC-25AC-4133-B226-DC548CC29184}" type="presParOf" srcId="{AB4A738E-65CE-4911-8088-536C159F32AB}" destId="{E80B2049-AEF1-4DF9-AF74-CDDEC9F81CA3}" srcOrd="1" destOrd="0" presId="urn:microsoft.com/office/officeart/2018/2/layout/IconVerticalSolidList"/>
    <dgm:cxn modelId="{06818B64-FE96-4E70-865F-2E411937A194}" type="presParOf" srcId="{AB4A738E-65CE-4911-8088-536C159F32AB}" destId="{9DCD8A05-3261-47D9-823C-471077A3230A}" srcOrd="2" destOrd="0" presId="urn:microsoft.com/office/officeart/2018/2/layout/IconVerticalSolidList"/>
    <dgm:cxn modelId="{C8BA20B8-1CA0-4D5A-B022-32EDAE1CFFB7}" type="presParOf" srcId="{AB4A738E-65CE-4911-8088-536C159F32AB}" destId="{8A16DEA1-1C39-4860-A1BF-C2F5FF271AD2}" srcOrd="3" destOrd="0" presId="urn:microsoft.com/office/officeart/2018/2/layout/IconVerticalSolidList"/>
    <dgm:cxn modelId="{EB7939A8-10E2-46E9-862B-A3647173697F}" type="presParOf" srcId="{4AE05F56-3C6F-40A3-AA8A-45199A424A5E}" destId="{A31C9496-0908-4335-92F6-6E8C1BC8054B}" srcOrd="5" destOrd="0" presId="urn:microsoft.com/office/officeart/2018/2/layout/IconVerticalSolidList"/>
    <dgm:cxn modelId="{4E2C57D2-E151-4B01-90EF-C225B599EA68}" type="presParOf" srcId="{4AE05F56-3C6F-40A3-AA8A-45199A424A5E}" destId="{2819F471-FA9D-4702-A022-C501E180FBE0}" srcOrd="6" destOrd="0" presId="urn:microsoft.com/office/officeart/2018/2/layout/IconVerticalSolidList"/>
    <dgm:cxn modelId="{78CD3A4D-4B9F-49FE-92D5-6E53BE299CA4}" type="presParOf" srcId="{2819F471-FA9D-4702-A022-C501E180FBE0}" destId="{E9C89B0E-18AA-4A51-82DB-0B6A36C19581}" srcOrd="0" destOrd="0" presId="urn:microsoft.com/office/officeart/2018/2/layout/IconVerticalSolidList"/>
    <dgm:cxn modelId="{8E66CD7B-22A1-4323-A81A-7F8CC7D62443}" type="presParOf" srcId="{2819F471-FA9D-4702-A022-C501E180FBE0}" destId="{6CDA68C8-56E0-461F-8124-4656E3D867D2}" srcOrd="1" destOrd="0" presId="urn:microsoft.com/office/officeart/2018/2/layout/IconVerticalSolidList"/>
    <dgm:cxn modelId="{30F7F7A4-3545-4183-97CB-D9722E4CE95F}" type="presParOf" srcId="{2819F471-FA9D-4702-A022-C501E180FBE0}" destId="{BE1C0439-B19B-47ED-8F77-879CE5C9B714}" srcOrd="2" destOrd="0" presId="urn:microsoft.com/office/officeart/2018/2/layout/IconVerticalSolidList"/>
    <dgm:cxn modelId="{1588DD34-5D4C-4ACA-9F58-9635F7D55CD6}" type="presParOf" srcId="{2819F471-FA9D-4702-A022-C501E180FBE0}" destId="{7DF0A6D8-A063-48D3-A775-E290633AB8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953DD4-0025-4A60-B310-E663A5C972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49C298-08EA-4ED8-B07B-F6DDF958F948}">
      <dgm:prSet/>
      <dgm:spPr/>
      <dgm:t>
        <a:bodyPr/>
        <a:lstStyle/>
        <a:p>
          <a:r>
            <a:rPr lang="en-IN"/>
            <a:t>License &amp; Version Declaration</a:t>
          </a:r>
          <a:endParaRPr lang="en-US"/>
        </a:p>
      </dgm:t>
    </dgm:pt>
    <dgm:pt modelId="{4C4347F2-F7B7-46F5-A791-3BC852E3B1B8}" type="parTrans" cxnId="{B15F7754-16F4-4A84-AF82-8769AC2E80B0}">
      <dgm:prSet/>
      <dgm:spPr/>
      <dgm:t>
        <a:bodyPr/>
        <a:lstStyle/>
        <a:p>
          <a:endParaRPr lang="en-US"/>
        </a:p>
      </dgm:t>
    </dgm:pt>
    <dgm:pt modelId="{42605230-015D-4FFC-B19E-EB030246D999}" type="sibTrans" cxnId="{B15F7754-16F4-4A84-AF82-8769AC2E80B0}">
      <dgm:prSet/>
      <dgm:spPr/>
      <dgm:t>
        <a:bodyPr/>
        <a:lstStyle/>
        <a:p>
          <a:endParaRPr lang="en-US"/>
        </a:p>
      </dgm:t>
    </dgm:pt>
    <dgm:pt modelId="{3943DC91-416D-4F1B-9754-E230BCB0A3F3}">
      <dgm:prSet/>
      <dgm:spPr/>
      <dgm:t>
        <a:bodyPr/>
        <a:lstStyle/>
        <a:p>
          <a:r>
            <a:rPr lang="en-IN" dirty="0"/>
            <a:t>Contract Definition</a:t>
          </a:r>
          <a:endParaRPr lang="en-US" dirty="0"/>
        </a:p>
      </dgm:t>
    </dgm:pt>
    <dgm:pt modelId="{DA5825B0-CF01-479C-861C-E1318E14771A}" type="parTrans" cxnId="{5998619E-8BE1-434C-A948-2ED321096844}">
      <dgm:prSet/>
      <dgm:spPr/>
      <dgm:t>
        <a:bodyPr/>
        <a:lstStyle/>
        <a:p>
          <a:endParaRPr lang="en-US"/>
        </a:p>
      </dgm:t>
    </dgm:pt>
    <dgm:pt modelId="{C30DB89F-312F-4A73-8611-6CE393464917}" type="sibTrans" cxnId="{5998619E-8BE1-434C-A948-2ED321096844}">
      <dgm:prSet/>
      <dgm:spPr/>
      <dgm:t>
        <a:bodyPr/>
        <a:lstStyle/>
        <a:p>
          <a:endParaRPr lang="en-US"/>
        </a:p>
      </dgm:t>
    </dgm:pt>
    <dgm:pt modelId="{2723DFEC-D16C-4D79-A648-C6D18771D718}">
      <dgm:prSet/>
      <dgm:spPr/>
      <dgm:t>
        <a:bodyPr/>
        <a:lstStyle/>
        <a:p>
          <a:r>
            <a:rPr lang="en-IN" dirty="0"/>
            <a:t>State Variables</a:t>
          </a:r>
          <a:endParaRPr lang="en-US" dirty="0"/>
        </a:p>
      </dgm:t>
    </dgm:pt>
    <dgm:pt modelId="{951A0200-591C-4A86-BE06-ABEA35DFFBFF}" type="parTrans" cxnId="{AD1C0020-56D2-4AA4-9AAB-45811A8975C7}">
      <dgm:prSet/>
      <dgm:spPr/>
      <dgm:t>
        <a:bodyPr/>
        <a:lstStyle/>
        <a:p>
          <a:endParaRPr lang="en-US"/>
        </a:p>
      </dgm:t>
    </dgm:pt>
    <dgm:pt modelId="{C68F4CE8-DF39-4A06-890A-9A7A47FFDEC8}" type="sibTrans" cxnId="{AD1C0020-56D2-4AA4-9AAB-45811A8975C7}">
      <dgm:prSet/>
      <dgm:spPr/>
      <dgm:t>
        <a:bodyPr/>
        <a:lstStyle/>
        <a:p>
          <a:endParaRPr lang="en-US"/>
        </a:p>
      </dgm:t>
    </dgm:pt>
    <dgm:pt modelId="{C150C140-6A28-48E6-ACAD-42D553C0806C}">
      <dgm:prSet/>
      <dgm:spPr/>
      <dgm:t>
        <a:bodyPr/>
        <a:lstStyle/>
        <a:p>
          <a:r>
            <a:rPr lang="en-IN" dirty="0"/>
            <a:t>Functions</a:t>
          </a:r>
          <a:endParaRPr lang="en-US" dirty="0"/>
        </a:p>
      </dgm:t>
    </dgm:pt>
    <dgm:pt modelId="{876BE0A2-52C5-4A2E-9B88-BC4F6617B8F7}" type="parTrans" cxnId="{E934BF95-4992-47FB-AD38-62A6CD457A1E}">
      <dgm:prSet/>
      <dgm:spPr/>
      <dgm:t>
        <a:bodyPr/>
        <a:lstStyle/>
        <a:p>
          <a:endParaRPr lang="en-US"/>
        </a:p>
      </dgm:t>
    </dgm:pt>
    <dgm:pt modelId="{58C7B326-2DA1-475D-A18F-92FB06E907BA}" type="sibTrans" cxnId="{E934BF95-4992-47FB-AD38-62A6CD457A1E}">
      <dgm:prSet/>
      <dgm:spPr/>
      <dgm:t>
        <a:bodyPr/>
        <a:lstStyle/>
        <a:p>
          <a:endParaRPr lang="en-US"/>
        </a:p>
      </dgm:t>
    </dgm:pt>
    <dgm:pt modelId="{284A4A45-0DC8-4387-A522-93263D52FDB6}">
      <dgm:prSet/>
      <dgm:spPr/>
      <dgm:t>
        <a:bodyPr/>
        <a:lstStyle/>
        <a:p>
          <a:r>
            <a:rPr lang="en-IN" dirty="0"/>
            <a:t>Events &amp; Modifiers</a:t>
          </a:r>
          <a:endParaRPr lang="en-US" dirty="0"/>
        </a:p>
      </dgm:t>
    </dgm:pt>
    <dgm:pt modelId="{27D05DA7-2316-4EE9-BCAF-0F4CBCD2E8D4}" type="parTrans" cxnId="{C52E413C-0092-4A42-A67D-70D83D3A96EC}">
      <dgm:prSet/>
      <dgm:spPr/>
      <dgm:t>
        <a:bodyPr/>
        <a:lstStyle/>
        <a:p>
          <a:endParaRPr lang="en-US"/>
        </a:p>
      </dgm:t>
    </dgm:pt>
    <dgm:pt modelId="{F82E8FF6-5853-47CC-86F8-48400D8F2144}" type="sibTrans" cxnId="{C52E413C-0092-4A42-A67D-70D83D3A96EC}">
      <dgm:prSet/>
      <dgm:spPr/>
      <dgm:t>
        <a:bodyPr/>
        <a:lstStyle/>
        <a:p>
          <a:endParaRPr lang="en-US"/>
        </a:p>
      </dgm:t>
    </dgm:pt>
    <dgm:pt modelId="{B7278D07-5E3C-46CD-BB0C-6D596355A558}" type="pres">
      <dgm:prSet presAssocID="{49953DD4-0025-4A60-B310-E663A5C97290}" presName="root" presStyleCnt="0">
        <dgm:presLayoutVars>
          <dgm:dir/>
          <dgm:resizeHandles val="exact"/>
        </dgm:presLayoutVars>
      </dgm:prSet>
      <dgm:spPr/>
    </dgm:pt>
    <dgm:pt modelId="{601F3AE0-30AC-4FB1-BE6E-0CC4C815E410}" type="pres">
      <dgm:prSet presAssocID="{1F49C298-08EA-4ED8-B07B-F6DDF958F948}" presName="compNode" presStyleCnt="0"/>
      <dgm:spPr/>
    </dgm:pt>
    <dgm:pt modelId="{354ECD1B-6D09-4DCE-B50B-BA09A46FBC0D}" type="pres">
      <dgm:prSet presAssocID="{1F49C298-08EA-4ED8-B07B-F6DDF958F948}" presName="bgRect" presStyleLbl="bgShp" presStyleIdx="0" presStyleCnt="5"/>
      <dgm:spPr/>
    </dgm:pt>
    <dgm:pt modelId="{D46A8556-A5CC-40F4-8CCC-401C9A0834AA}" type="pres">
      <dgm:prSet presAssocID="{1F49C298-08EA-4ED8-B07B-F6DDF958F9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3D0814E-26CE-4038-A98A-27511ED9CFDB}" type="pres">
      <dgm:prSet presAssocID="{1F49C298-08EA-4ED8-B07B-F6DDF958F948}" presName="spaceRect" presStyleCnt="0"/>
      <dgm:spPr/>
    </dgm:pt>
    <dgm:pt modelId="{4E4A86CB-30B6-403A-B5F4-A8CE9D80631E}" type="pres">
      <dgm:prSet presAssocID="{1F49C298-08EA-4ED8-B07B-F6DDF958F948}" presName="parTx" presStyleLbl="revTx" presStyleIdx="0" presStyleCnt="5">
        <dgm:presLayoutVars>
          <dgm:chMax val="0"/>
          <dgm:chPref val="0"/>
        </dgm:presLayoutVars>
      </dgm:prSet>
      <dgm:spPr/>
    </dgm:pt>
    <dgm:pt modelId="{3908A241-8662-4B3A-8E07-3F6F66663912}" type="pres">
      <dgm:prSet presAssocID="{42605230-015D-4FFC-B19E-EB030246D999}" presName="sibTrans" presStyleCnt="0"/>
      <dgm:spPr/>
    </dgm:pt>
    <dgm:pt modelId="{CE87E46C-2ACB-4550-B5F3-6475A370C051}" type="pres">
      <dgm:prSet presAssocID="{3943DC91-416D-4F1B-9754-E230BCB0A3F3}" presName="compNode" presStyleCnt="0"/>
      <dgm:spPr/>
    </dgm:pt>
    <dgm:pt modelId="{4C112C81-49D1-4939-B65B-B440B0852C4E}" type="pres">
      <dgm:prSet presAssocID="{3943DC91-416D-4F1B-9754-E230BCB0A3F3}" presName="bgRect" presStyleLbl="bgShp" presStyleIdx="1" presStyleCnt="5"/>
      <dgm:spPr/>
    </dgm:pt>
    <dgm:pt modelId="{30760257-3257-40E9-80B5-352169633B79}" type="pres">
      <dgm:prSet presAssocID="{3943DC91-416D-4F1B-9754-E230BCB0A3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CA9BBC2A-787D-4CE0-869C-114A5FBF997C}" type="pres">
      <dgm:prSet presAssocID="{3943DC91-416D-4F1B-9754-E230BCB0A3F3}" presName="spaceRect" presStyleCnt="0"/>
      <dgm:spPr/>
    </dgm:pt>
    <dgm:pt modelId="{954121CF-E861-4CED-AAF1-016722107DF3}" type="pres">
      <dgm:prSet presAssocID="{3943DC91-416D-4F1B-9754-E230BCB0A3F3}" presName="parTx" presStyleLbl="revTx" presStyleIdx="1" presStyleCnt="5">
        <dgm:presLayoutVars>
          <dgm:chMax val="0"/>
          <dgm:chPref val="0"/>
        </dgm:presLayoutVars>
      </dgm:prSet>
      <dgm:spPr/>
    </dgm:pt>
    <dgm:pt modelId="{1B0FA3D3-9F4A-45DA-A08A-CF89E37A22A6}" type="pres">
      <dgm:prSet presAssocID="{C30DB89F-312F-4A73-8611-6CE393464917}" presName="sibTrans" presStyleCnt="0"/>
      <dgm:spPr/>
    </dgm:pt>
    <dgm:pt modelId="{FBE2D687-F912-4491-9502-51E2639BED4D}" type="pres">
      <dgm:prSet presAssocID="{2723DFEC-D16C-4D79-A648-C6D18771D718}" presName="compNode" presStyleCnt="0"/>
      <dgm:spPr/>
    </dgm:pt>
    <dgm:pt modelId="{CF3AD797-53D2-4978-9817-503D446C6F7A}" type="pres">
      <dgm:prSet presAssocID="{2723DFEC-D16C-4D79-A648-C6D18771D718}" presName="bgRect" presStyleLbl="bgShp" presStyleIdx="2" presStyleCnt="5"/>
      <dgm:spPr/>
    </dgm:pt>
    <dgm:pt modelId="{9988B7FF-8D41-40BD-A458-46AAB38E7693}" type="pres">
      <dgm:prSet presAssocID="{2723DFEC-D16C-4D79-A648-C6D18771D7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0A9090-6BD6-4A93-8A90-B6E5CBA90255}" type="pres">
      <dgm:prSet presAssocID="{2723DFEC-D16C-4D79-A648-C6D18771D718}" presName="spaceRect" presStyleCnt="0"/>
      <dgm:spPr/>
    </dgm:pt>
    <dgm:pt modelId="{5C9AB759-56E2-4611-952A-66501B3D0D3A}" type="pres">
      <dgm:prSet presAssocID="{2723DFEC-D16C-4D79-A648-C6D18771D718}" presName="parTx" presStyleLbl="revTx" presStyleIdx="2" presStyleCnt="5">
        <dgm:presLayoutVars>
          <dgm:chMax val="0"/>
          <dgm:chPref val="0"/>
        </dgm:presLayoutVars>
      </dgm:prSet>
      <dgm:spPr/>
    </dgm:pt>
    <dgm:pt modelId="{3145F200-C052-4091-B4B5-030512381B42}" type="pres">
      <dgm:prSet presAssocID="{C68F4CE8-DF39-4A06-890A-9A7A47FFDEC8}" presName="sibTrans" presStyleCnt="0"/>
      <dgm:spPr/>
    </dgm:pt>
    <dgm:pt modelId="{DA62342A-F374-469D-AC9C-508AD4AADF59}" type="pres">
      <dgm:prSet presAssocID="{C150C140-6A28-48E6-ACAD-42D553C0806C}" presName="compNode" presStyleCnt="0"/>
      <dgm:spPr/>
    </dgm:pt>
    <dgm:pt modelId="{757D0DF2-38DD-47D9-A4A4-FC442BC15BC0}" type="pres">
      <dgm:prSet presAssocID="{C150C140-6A28-48E6-ACAD-42D553C0806C}" presName="bgRect" presStyleLbl="bgShp" presStyleIdx="3" presStyleCnt="5"/>
      <dgm:spPr/>
    </dgm:pt>
    <dgm:pt modelId="{A3C09C2E-31F0-47DA-BAFF-90E15CBA6081}" type="pres">
      <dgm:prSet presAssocID="{C150C140-6A28-48E6-ACAD-42D553C080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05BC0A-19DE-4759-AD85-E4C047DDEEB5}" type="pres">
      <dgm:prSet presAssocID="{C150C140-6A28-48E6-ACAD-42D553C0806C}" presName="spaceRect" presStyleCnt="0"/>
      <dgm:spPr/>
    </dgm:pt>
    <dgm:pt modelId="{947A4667-34AE-45FB-90D9-CDD483891AB4}" type="pres">
      <dgm:prSet presAssocID="{C150C140-6A28-48E6-ACAD-42D553C0806C}" presName="parTx" presStyleLbl="revTx" presStyleIdx="3" presStyleCnt="5">
        <dgm:presLayoutVars>
          <dgm:chMax val="0"/>
          <dgm:chPref val="0"/>
        </dgm:presLayoutVars>
      </dgm:prSet>
      <dgm:spPr/>
    </dgm:pt>
    <dgm:pt modelId="{5473AC92-89A0-48C2-943A-88F85AAFFC11}" type="pres">
      <dgm:prSet presAssocID="{58C7B326-2DA1-475D-A18F-92FB06E907BA}" presName="sibTrans" presStyleCnt="0"/>
      <dgm:spPr/>
    </dgm:pt>
    <dgm:pt modelId="{EB215E3A-DE77-40F5-AF1C-7B62500B3B7F}" type="pres">
      <dgm:prSet presAssocID="{284A4A45-0DC8-4387-A522-93263D52FDB6}" presName="compNode" presStyleCnt="0"/>
      <dgm:spPr/>
    </dgm:pt>
    <dgm:pt modelId="{5DCB09DF-7812-408E-96FB-51EC5E079B5C}" type="pres">
      <dgm:prSet presAssocID="{284A4A45-0DC8-4387-A522-93263D52FDB6}" presName="bgRect" presStyleLbl="bgShp" presStyleIdx="4" presStyleCnt="5"/>
      <dgm:spPr/>
    </dgm:pt>
    <dgm:pt modelId="{3F9D5319-D969-4389-BC94-9D23CE4B0ADC}" type="pres">
      <dgm:prSet presAssocID="{284A4A45-0DC8-4387-A522-93263D52FD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90FEA312-2FBD-4EA7-A41F-4529C660EBC0}" type="pres">
      <dgm:prSet presAssocID="{284A4A45-0DC8-4387-A522-93263D52FDB6}" presName="spaceRect" presStyleCnt="0"/>
      <dgm:spPr/>
    </dgm:pt>
    <dgm:pt modelId="{AD415F23-4BF3-4A82-B3C7-15976B6D89EF}" type="pres">
      <dgm:prSet presAssocID="{284A4A45-0DC8-4387-A522-93263D52FD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2BAA12-F8CE-4890-826C-014FB03CF345}" type="presOf" srcId="{1F49C298-08EA-4ED8-B07B-F6DDF958F948}" destId="{4E4A86CB-30B6-403A-B5F4-A8CE9D80631E}" srcOrd="0" destOrd="0" presId="urn:microsoft.com/office/officeart/2018/2/layout/IconVerticalSolidList"/>
    <dgm:cxn modelId="{AD1C0020-56D2-4AA4-9AAB-45811A8975C7}" srcId="{49953DD4-0025-4A60-B310-E663A5C97290}" destId="{2723DFEC-D16C-4D79-A648-C6D18771D718}" srcOrd="2" destOrd="0" parTransId="{951A0200-591C-4A86-BE06-ABEA35DFFBFF}" sibTransId="{C68F4CE8-DF39-4A06-890A-9A7A47FFDEC8}"/>
    <dgm:cxn modelId="{D4168023-0958-4D1C-BBB0-D2B29BB5BBE7}" type="presOf" srcId="{C150C140-6A28-48E6-ACAD-42D553C0806C}" destId="{947A4667-34AE-45FB-90D9-CDD483891AB4}" srcOrd="0" destOrd="0" presId="urn:microsoft.com/office/officeart/2018/2/layout/IconVerticalSolidList"/>
    <dgm:cxn modelId="{C52E413C-0092-4A42-A67D-70D83D3A96EC}" srcId="{49953DD4-0025-4A60-B310-E663A5C97290}" destId="{284A4A45-0DC8-4387-A522-93263D52FDB6}" srcOrd="4" destOrd="0" parTransId="{27D05DA7-2316-4EE9-BCAF-0F4CBCD2E8D4}" sibTransId="{F82E8FF6-5853-47CC-86F8-48400D8F2144}"/>
    <dgm:cxn modelId="{B15F7754-16F4-4A84-AF82-8769AC2E80B0}" srcId="{49953DD4-0025-4A60-B310-E663A5C97290}" destId="{1F49C298-08EA-4ED8-B07B-F6DDF958F948}" srcOrd="0" destOrd="0" parTransId="{4C4347F2-F7B7-46F5-A791-3BC852E3B1B8}" sibTransId="{42605230-015D-4FFC-B19E-EB030246D999}"/>
    <dgm:cxn modelId="{E934BF95-4992-47FB-AD38-62A6CD457A1E}" srcId="{49953DD4-0025-4A60-B310-E663A5C97290}" destId="{C150C140-6A28-48E6-ACAD-42D553C0806C}" srcOrd="3" destOrd="0" parTransId="{876BE0A2-52C5-4A2E-9B88-BC4F6617B8F7}" sibTransId="{58C7B326-2DA1-475D-A18F-92FB06E907BA}"/>
    <dgm:cxn modelId="{5998619E-8BE1-434C-A948-2ED321096844}" srcId="{49953DD4-0025-4A60-B310-E663A5C97290}" destId="{3943DC91-416D-4F1B-9754-E230BCB0A3F3}" srcOrd="1" destOrd="0" parTransId="{DA5825B0-CF01-479C-861C-E1318E14771A}" sibTransId="{C30DB89F-312F-4A73-8611-6CE393464917}"/>
    <dgm:cxn modelId="{3417BBAC-4AE2-43EA-BE47-2495AE9AB97D}" type="presOf" srcId="{3943DC91-416D-4F1B-9754-E230BCB0A3F3}" destId="{954121CF-E861-4CED-AAF1-016722107DF3}" srcOrd="0" destOrd="0" presId="urn:microsoft.com/office/officeart/2018/2/layout/IconVerticalSolidList"/>
    <dgm:cxn modelId="{AB0C0BAF-5CD8-44FD-AC86-4BC33F5EAC39}" type="presOf" srcId="{284A4A45-0DC8-4387-A522-93263D52FDB6}" destId="{AD415F23-4BF3-4A82-B3C7-15976B6D89EF}" srcOrd="0" destOrd="0" presId="urn:microsoft.com/office/officeart/2018/2/layout/IconVerticalSolidList"/>
    <dgm:cxn modelId="{9D9308C3-42AB-4E8C-8E0E-0DB5857AF0BA}" type="presOf" srcId="{49953DD4-0025-4A60-B310-E663A5C97290}" destId="{B7278D07-5E3C-46CD-BB0C-6D596355A558}" srcOrd="0" destOrd="0" presId="urn:microsoft.com/office/officeart/2018/2/layout/IconVerticalSolidList"/>
    <dgm:cxn modelId="{FE8BE2ED-FE75-43C2-A955-AFFD7CC781A6}" type="presOf" srcId="{2723DFEC-D16C-4D79-A648-C6D18771D718}" destId="{5C9AB759-56E2-4611-952A-66501B3D0D3A}" srcOrd="0" destOrd="0" presId="urn:microsoft.com/office/officeart/2018/2/layout/IconVerticalSolidList"/>
    <dgm:cxn modelId="{8B72E2D9-065C-45FB-A4E9-C01D0734CE2A}" type="presParOf" srcId="{B7278D07-5E3C-46CD-BB0C-6D596355A558}" destId="{601F3AE0-30AC-4FB1-BE6E-0CC4C815E410}" srcOrd="0" destOrd="0" presId="urn:microsoft.com/office/officeart/2018/2/layout/IconVerticalSolidList"/>
    <dgm:cxn modelId="{D290DF2B-2B5A-424A-859A-E164733D43E3}" type="presParOf" srcId="{601F3AE0-30AC-4FB1-BE6E-0CC4C815E410}" destId="{354ECD1B-6D09-4DCE-B50B-BA09A46FBC0D}" srcOrd="0" destOrd="0" presId="urn:microsoft.com/office/officeart/2018/2/layout/IconVerticalSolidList"/>
    <dgm:cxn modelId="{C81B672C-3151-4341-9A15-D92707072343}" type="presParOf" srcId="{601F3AE0-30AC-4FB1-BE6E-0CC4C815E410}" destId="{D46A8556-A5CC-40F4-8CCC-401C9A0834AA}" srcOrd="1" destOrd="0" presId="urn:microsoft.com/office/officeart/2018/2/layout/IconVerticalSolidList"/>
    <dgm:cxn modelId="{65DD735B-9195-46D2-BF1B-88C716CEF78A}" type="presParOf" srcId="{601F3AE0-30AC-4FB1-BE6E-0CC4C815E410}" destId="{63D0814E-26CE-4038-A98A-27511ED9CFDB}" srcOrd="2" destOrd="0" presId="urn:microsoft.com/office/officeart/2018/2/layout/IconVerticalSolidList"/>
    <dgm:cxn modelId="{C80B0B09-515A-48AE-8466-A3F7E4CB5FC4}" type="presParOf" srcId="{601F3AE0-30AC-4FB1-BE6E-0CC4C815E410}" destId="{4E4A86CB-30B6-403A-B5F4-A8CE9D80631E}" srcOrd="3" destOrd="0" presId="urn:microsoft.com/office/officeart/2018/2/layout/IconVerticalSolidList"/>
    <dgm:cxn modelId="{E834DFE3-6265-4D70-BF0A-CE21DE80C1A5}" type="presParOf" srcId="{B7278D07-5E3C-46CD-BB0C-6D596355A558}" destId="{3908A241-8662-4B3A-8E07-3F6F66663912}" srcOrd="1" destOrd="0" presId="urn:microsoft.com/office/officeart/2018/2/layout/IconVerticalSolidList"/>
    <dgm:cxn modelId="{5508A9EF-EE23-4E72-94A7-34692EE7E87C}" type="presParOf" srcId="{B7278D07-5E3C-46CD-BB0C-6D596355A558}" destId="{CE87E46C-2ACB-4550-B5F3-6475A370C051}" srcOrd="2" destOrd="0" presId="urn:microsoft.com/office/officeart/2018/2/layout/IconVerticalSolidList"/>
    <dgm:cxn modelId="{859F3ED0-4C2C-4DE5-BB70-C2EC5BA207FA}" type="presParOf" srcId="{CE87E46C-2ACB-4550-B5F3-6475A370C051}" destId="{4C112C81-49D1-4939-B65B-B440B0852C4E}" srcOrd="0" destOrd="0" presId="urn:microsoft.com/office/officeart/2018/2/layout/IconVerticalSolidList"/>
    <dgm:cxn modelId="{8C2E92E2-CAB4-424F-82C1-6061FCC8F01B}" type="presParOf" srcId="{CE87E46C-2ACB-4550-B5F3-6475A370C051}" destId="{30760257-3257-40E9-80B5-352169633B79}" srcOrd="1" destOrd="0" presId="urn:microsoft.com/office/officeart/2018/2/layout/IconVerticalSolidList"/>
    <dgm:cxn modelId="{44B6B9AD-E32C-4CA8-AADA-3DFD87584996}" type="presParOf" srcId="{CE87E46C-2ACB-4550-B5F3-6475A370C051}" destId="{CA9BBC2A-787D-4CE0-869C-114A5FBF997C}" srcOrd="2" destOrd="0" presId="urn:microsoft.com/office/officeart/2018/2/layout/IconVerticalSolidList"/>
    <dgm:cxn modelId="{026F4357-DFE4-4006-A567-84AFF5E82FB8}" type="presParOf" srcId="{CE87E46C-2ACB-4550-B5F3-6475A370C051}" destId="{954121CF-E861-4CED-AAF1-016722107DF3}" srcOrd="3" destOrd="0" presId="urn:microsoft.com/office/officeart/2018/2/layout/IconVerticalSolidList"/>
    <dgm:cxn modelId="{2EE27BDC-AE0E-44F2-97E3-56A9CC987332}" type="presParOf" srcId="{B7278D07-5E3C-46CD-BB0C-6D596355A558}" destId="{1B0FA3D3-9F4A-45DA-A08A-CF89E37A22A6}" srcOrd="3" destOrd="0" presId="urn:microsoft.com/office/officeart/2018/2/layout/IconVerticalSolidList"/>
    <dgm:cxn modelId="{B7C5DCD2-87A3-4181-A4FB-35726F0FFCD6}" type="presParOf" srcId="{B7278D07-5E3C-46CD-BB0C-6D596355A558}" destId="{FBE2D687-F912-4491-9502-51E2639BED4D}" srcOrd="4" destOrd="0" presId="urn:microsoft.com/office/officeart/2018/2/layout/IconVerticalSolidList"/>
    <dgm:cxn modelId="{334F9C6D-E700-4862-A1D9-B56D29105D80}" type="presParOf" srcId="{FBE2D687-F912-4491-9502-51E2639BED4D}" destId="{CF3AD797-53D2-4978-9817-503D446C6F7A}" srcOrd="0" destOrd="0" presId="urn:microsoft.com/office/officeart/2018/2/layout/IconVerticalSolidList"/>
    <dgm:cxn modelId="{B3712B69-2BB8-4776-A639-F078478278CE}" type="presParOf" srcId="{FBE2D687-F912-4491-9502-51E2639BED4D}" destId="{9988B7FF-8D41-40BD-A458-46AAB38E7693}" srcOrd="1" destOrd="0" presId="urn:microsoft.com/office/officeart/2018/2/layout/IconVerticalSolidList"/>
    <dgm:cxn modelId="{BCF689AD-3510-43A8-A093-C74C01DA8086}" type="presParOf" srcId="{FBE2D687-F912-4491-9502-51E2639BED4D}" destId="{560A9090-6BD6-4A93-8A90-B6E5CBA90255}" srcOrd="2" destOrd="0" presId="urn:microsoft.com/office/officeart/2018/2/layout/IconVerticalSolidList"/>
    <dgm:cxn modelId="{60B7417E-1C60-4928-8CD9-D3FBD14E4085}" type="presParOf" srcId="{FBE2D687-F912-4491-9502-51E2639BED4D}" destId="{5C9AB759-56E2-4611-952A-66501B3D0D3A}" srcOrd="3" destOrd="0" presId="urn:microsoft.com/office/officeart/2018/2/layout/IconVerticalSolidList"/>
    <dgm:cxn modelId="{F30939A5-5217-4CF6-962D-3016E6B09609}" type="presParOf" srcId="{B7278D07-5E3C-46CD-BB0C-6D596355A558}" destId="{3145F200-C052-4091-B4B5-030512381B42}" srcOrd="5" destOrd="0" presId="urn:microsoft.com/office/officeart/2018/2/layout/IconVerticalSolidList"/>
    <dgm:cxn modelId="{4188D9A3-D8A3-475C-BC50-1D6CBC5A62B3}" type="presParOf" srcId="{B7278D07-5E3C-46CD-BB0C-6D596355A558}" destId="{DA62342A-F374-469D-AC9C-508AD4AADF59}" srcOrd="6" destOrd="0" presId="urn:microsoft.com/office/officeart/2018/2/layout/IconVerticalSolidList"/>
    <dgm:cxn modelId="{09555431-CD1D-4B85-A111-7A001B2D68AC}" type="presParOf" srcId="{DA62342A-F374-469D-AC9C-508AD4AADF59}" destId="{757D0DF2-38DD-47D9-A4A4-FC442BC15BC0}" srcOrd="0" destOrd="0" presId="urn:microsoft.com/office/officeart/2018/2/layout/IconVerticalSolidList"/>
    <dgm:cxn modelId="{3A48BBA6-1A90-4289-A63D-E18A5EFA7081}" type="presParOf" srcId="{DA62342A-F374-469D-AC9C-508AD4AADF59}" destId="{A3C09C2E-31F0-47DA-BAFF-90E15CBA6081}" srcOrd="1" destOrd="0" presId="urn:microsoft.com/office/officeart/2018/2/layout/IconVerticalSolidList"/>
    <dgm:cxn modelId="{EF881895-D424-475E-9B03-ECD2BE71AAD0}" type="presParOf" srcId="{DA62342A-F374-469D-AC9C-508AD4AADF59}" destId="{7705BC0A-19DE-4759-AD85-E4C047DDEEB5}" srcOrd="2" destOrd="0" presId="urn:microsoft.com/office/officeart/2018/2/layout/IconVerticalSolidList"/>
    <dgm:cxn modelId="{063D5632-B272-498B-A14D-B17EEBDF777F}" type="presParOf" srcId="{DA62342A-F374-469D-AC9C-508AD4AADF59}" destId="{947A4667-34AE-45FB-90D9-CDD483891AB4}" srcOrd="3" destOrd="0" presId="urn:microsoft.com/office/officeart/2018/2/layout/IconVerticalSolidList"/>
    <dgm:cxn modelId="{7D2BD28C-6107-49D1-88D3-4A996126CA0F}" type="presParOf" srcId="{B7278D07-5E3C-46CD-BB0C-6D596355A558}" destId="{5473AC92-89A0-48C2-943A-88F85AAFFC11}" srcOrd="7" destOrd="0" presId="urn:microsoft.com/office/officeart/2018/2/layout/IconVerticalSolidList"/>
    <dgm:cxn modelId="{C9A608C3-B01C-4230-AB2C-9D37B2995AC6}" type="presParOf" srcId="{B7278D07-5E3C-46CD-BB0C-6D596355A558}" destId="{EB215E3A-DE77-40F5-AF1C-7B62500B3B7F}" srcOrd="8" destOrd="0" presId="urn:microsoft.com/office/officeart/2018/2/layout/IconVerticalSolidList"/>
    <dgm:cxn modelId="{3C59C7B8-A30E-4DAF-A29E-0E1887AA5124}" type="presParOf" srcId="{EB215E3A-DE77-40F5-AF1C-7B62500B3B7F}" destId="{5DCB09DF-7812-408E-96FB-51EC5E079B5C}" srcOrd="0" destOrd="0" presId="urn:microsoft.com/office/officeart/2018/2/layout/IconVerticalSolidList"/>
    <dgm:cxn modelId="{6D86666B-8FBC-47BA-BD75-9B7D980C7453}" type="presParOf" srcId="{EB215E3A-DE77-40F5-AF1C-7B62500B3B7F}" destId="{3F9D5319-D969-4389-BC94-9D23CE4B0ADC}" srcOrd="1" destOrd="0" presId="urn:microsoft.com/office/officeart/2018/2/layout/IconVerticalSolidList"/>
    <dgm:cxn modelId="{3D7DCC9A-0D35-415B-827D-A21BA80D7453}" type="presParOf" srcId="{EB215E3A-DE77-40F5-AF1C-7B62500B3B7F}" destId="{90FEA312-2FBD-4EA7-A41F-4529C660EBC0}" srcOrd="2" destOrd="0" presId="urn:microsoft.com/office/officeart/2018/2/layout/IconVerticalSolidList"/>
    <dgm:cxn modelId="{10218F12-B5D6-4FB3-B4F2-B1F64E645624}" type="presParOf" srcId="{EB215E3A-DE77-40F5-AF1C-7B62500B3B7F}" destId="{AD415F23-4BF3-4A82-B3C7-15976B6D89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E02D74-BA23-4C6C-938E-77AF4C5758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B005B7-1220-477D-96BE-8442E9191029}">
      <dgm:prSet/>
      <dgm:spPr/>
      <dgm:t>
        <a:bodyPr/>
        <a:lstStyle/>
        <a:p>
          <a:r>
            <a:rPr lang="en-IN"/>
            <a:t>State Variables (Stored on blockchain)</a:t>
          </a:r>
          <a:endParaRPr lang="en-US"/>
        </a:p>
      </dgm:t>
    </dgm:pt>
    <dgm:pt modelId="{3C65ACCE-6CAA-41EA-B049-7D6C71419AB3}" type="parTrans" cxnId="{55DE90D1-9B65-497F-A45D-9EAFA254C144}">
      <dgm:prSet/>
      <dgm:spPr/>
      <dgm:t>
        <a:bodyPr/>
        <a:lstStyle/>
        <a:p>
          <a:endParaRPr lang="en-US"/>
        </a:p>
      </dgm:t>
    </dgm:pt>
    <dgm:pt modelId="{B78F574F-4E80-4B4B-B5D4-8CBBA6998ABF}" type="sibTrans" cxnId="{55DE90D1-9B65-497F-A45D-9EAFA254C144}">
      <dgm:prSet/>
      <dgm:spPr/>
      <dgm:t>
        <a:bodyPr/>
        <a:lstStyle/>
        <a:p>
          <a:endParaRPr lang="en-US"/>
        </a:p>
      </dgm:t>
    </dgm:pt>
    <dgm:pt modelId="{B93FF32E-FDD6-4CA7-9D79-9BC02AF481EC}">
      <dgm:prSet/>
      <dgm:spPr/>
      <dgm:t>
        <a:bodyPr/>
        <a:lstStyle/>
        <a:p>
          <a:r>
            <a:rPr lang="en-IN"/>
            <a:t>Local Variables (Inside a function)</a:t>
          </a:r>
          <a:endParaRPr lang="en-US"/>
        </a:p>
      </dgm:t>
    </dgm:pt>
    <dgm:pt modelId="{E9FFA9EE-8C85-4E60-9469-915AADECDAEC}" type="parTrans" cxnId="{5F7AD1C8-8BCA-4845-A985-6CDC9097C728}">
      <dgm:prSet/>
      <dgm:spPr/>
      <dgm:t>
        <a:bodyPr/>
        <a:lstStyle/>
        <a:p>
          <a:endParaRPr lang="en-US"/>
        </a:p>
      </dgm:t>
    </dgm:pt>
    <dgm:pt modelId="{5FC68AB6-F721-4AA8-B807-27D6AD0C0377}" type="sibTrans" cxnId="{5F7AD1C8-8BCA-4845-A985-6CDC9097C728}">
      <dgm:prSet/>
      <dgm:spPr/>
      <dgm:t>
        <a:bodyPr/>
        <a:lstStyle/>
        <a:p>
          <a:endParaRPr lang="en-US"/>
        </a:p>
      </dgm:t>
    </dgm:pt>
    <dgm:pt modelId="{7FAEED08-31FB-45D7-96ED-A5D3410ED5C4}">
      <dgm:prSet/>
      <dgm:spPr/>
      <dgm:t>
        <a:bodyPr/>
        <a:lstStyle/>
        <a:p>
          <a:r>
            <a:rPr lang="en-IN"/>
            <a:t>Global Variables (Blockchain info, e.g., msg.sender)</a:t>
          </a:r>
          <a:endParaRPr lang="en-US"/>
        </a:p>
      </dgm:t>
    </dgm:pt>
    <dgm:pt modelId="{A4AE3620-E1B0-48DE-A752-CB9B3E6B18B5}" type="parTrans" cxnId="{B392BDC6-0DED-46C9-8F17-303022ED4743}">
      <dgm:prSet/>
      <dgm:spPr/>
      <dgm:t>
        <a:bodyPr/>
        <a:lstStyle/>
        <a:p>
          <a:endParaRPr lang="en-US"/>
        </a:p>
      </dgm:t>
    </dgm:pt>
    <dgm:pt modelId="{78FCC9C1-A2E9-401D-9245-04EC06C9E069}" type="sibTrans" cxnId="{B392BDC6-0DED-46C9-8F17-303022ED4743}">
      <dgm:prSet/>
      <dgm:spPr/>
      <dgm:t>
        <a:bodyPr/>
        <a:lstStyle/>
        <a:p>
          <a:endParaRPr lang="en-US"/>
        </a:p>
      </dgm:t>
    </dgm:pt>
    <dgm:pt modelId="{9DC3CB4E-B839-4E56-904D-EF775089732D}" type="pres">
      <dgm:prSet presAssocID="{FFE02D74-BA23-4C6C-938E-77AF4C575868}" presName="root" presStyleCnt="0">
        <dgm:presLayoutVars>
          <dgm:dir/>
          <dgm:resizeHandles val="exact"/>
        </dgm:presLayoutVars>
      </dgm:prSet>
      <dgm:spPr/>
    </dgm:pt>
    <dgm:pt modelId="{857FA4D3-EAA4-4A11-BAF3-9386AA2CF646}" type="pres">
      <dgm:prSet presAssocID="{96B005B7-1220-477D-96BE-8442E9191029}" presName="compNode" presStyleCnt="0"/>
      <dgm:spPr/>
    </dgm:pt>
    <dgm:pt modelId="{FF10808C-99F3-4583-94A6-972311018C06}" type="pres">
      <dgm:prSet presAssocID="{96B005B7-1220-477D-96BE-8442E9191029}" presName="bgRect" presStyleLbl="bgShp" presStyleIdx="0" presStyleCnt="3"/>
      <dgm:spPr/>
    </dgm:pt>
    <dgm:pt modelId="{F050D80F-9576-4945-991E-B43B2BAD69AB}" type="pres">
      <dgm:prSet presAssocID="{96B005B7-1220-477D-96BE-8442E91910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D97BE54-1186-4A0E-B06E-F271AAFD246A}" type="pres">
      <dgm:prSet presAssocID="{96B005B7-1220-477D-96BE-8442E9191029}" presName="spaceRect" presStyleCnt="0"/>
      <dgm:spPr/>
    </dgm:pt>
    <dgm:pt modelId="{DF2F8BFB-771D-4EDB-8E27-6A6A395FC51C}" type="pres">
      <dgm:prSet presAssocID="{96B005B7-1220-477D-96BE-8442E9191029}" presName="parTx" presStyleLbl="revTx" presStyleIdx="0" presStyleCnt="3">
        <dgm:presLayoutVars>
          <dgm:chMax val="0"/>
          <dgm:chPref val="0"/>
        </dgm:presLayoutVars>
      </dgm:prSet>
      <dgm:spPr/>
    </dgm:pt>
    <dgm:pt modelId="{8CE25004-EAE9-464D-A35B-0DE46904CEA0}" type="pres">
      <dgm:prSet presAssocID="{B78F574F-4E80-4B4B-B5D4-8CBBA6998ABF}" presName="sibTrans" presStyleCnt="0"/>
      <dgm:spPr/>
    </dgm:pt>
    <dgm:pt modelId="{8B885685-B5D8-4475-A53B-569A3EDB2EEA}" type="pres">
      <dgm:prSet presAssocID="{B93FF32E-FDD6-4CA7-9D79-9BC02AF481EC}" presName="compNode" presStyleCnt="0"/>
      <dgm:spPr/>
    </dgm:pt>
    <dgm:pt modelId="{95AB5953-91FB-4274-8894-D3929C0BB82D}" type="pres">
      <dgm:prSet presAssocID="{B93FF32E-FDD6-4CA7-9D79-9BC02AF481EC}" presName="bgRect" presStyleLbl="bgShp" presStyleIdx="1" presStyleCnt="3"/>
      <dgm:spPr/>
    </dgm:pt>
    <dgm:pt modelId="{F483469D-E50F-458C-A2E0-1D0A07438ADB}" type="pres">
      <dgm:prSet presAssocID="{B93FF32E-FDD6-4CA7-9D79-9BC02AF481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02F7154-9631-4AE9-8395-E0E87561801A}" type="pres">
      <dgm:prSet presAssocID="{B93FF32E-FDD6-4CA7-9D79-9BC02AF481EC}" presName="spaceRect" presStyleCnt="0"/>
      <dgm:spPr/>
    </dgm:pt>
    <dgm:pt modelId="{BE9F9338-064B-4815-9FC5-246127EC4FA8}" type="pres">
      <dgm:prSet presAssocID="{B93FF32E-FDD6-4CA7-9D79-9BC02AF481EC}" presName="parTx" presStyleLbl="revTx" presStyleIdx="1" presStyleCnt="3">
        <dgm:presLayoutVars>
          <dgm:chMax val="0"/>
          <dgm:chPref val="0"/>
        </dgm:presLayoutVars>
      </dgm:prSet>
      <dgm:spPr/>
    </dgm:pt>
    <dgm:pt modelId="{BB977E04-86CF-476A-9D32-DE6E3038BFC0}" type="pres">
      <dgm:prSet presAssocID="{5FC68AB6-F721-4AA8-B807-27D6AD0C0377}" presName="sibTrans" presStyleCnt="0"/>
      <dgm:spPr/>
    </dgm:pt>
    <dgm:pt modelId="{236F5B4B-1783-493D-8D61-BB4EDC61B605}" type="pres">
      <dgm:prSet presAssocID="{7FAEED08-31FB-45D7-96ED-A5D3410ED5C4}" presName="compNode" presStyleCnt="0"/>
      <dgm:spPr/>
    </dgm:pt>
    <dgm:pt modelId="{87911B59-4000-4D21-BEE5-41EA211C4DAB}" type="pres">
      <dgm:prSet presAssocID="{7FAEED08-31FB-45D7-96ED-A5D3410ED5C4}" presName="bgRect" presStyleLbl="bgShp" presStyleIdx="2" presStyleCnt="3"/>
      <dgm:spPr/>
    </dgm:pt>
    <dgm:pt modelId="{64F6F91D-349F-479F-B0DD-C67FE1381CDD}" type="pres">
      <dgm:prSet presAssocID="{7FAEED08-31FB-45D7-96ED-A5D3410ED5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mpkin"/>
        </a:ext>
      </dgm:extLst>
    </dgm:pt>
    <dgm:pt modelId="{77491C44-A686-4925-8A4D-2D8623FE5823}" type="pres">
      <dgm:prSet presAssocID="{7FAEED08-31FB-45D7-96ED-A5D3410ED5C4}" presName="spaceRect" presStyleCnt="0"/>
      <dgm:spPr/>
    </dgm:pt>
    <dgm:pt modelId="{DF2A8E3F-63CA-4D35-8F95-A1EA313741CB}" type="pres">
      <dgm:prSet presAssocID="{7FAEED08-31FB-45D7-96ED-A5D3410ED5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C67810-29C4-45B1-9C5A-483D30CD6610}" type="presOf" srcId="{96B005B7-1220-477D-96BE-8442E9191029}" destId="{DF2F8BFB-771D-4EDB-8E27-6A6A395FC51C}" srcOrd="0" destOrd="0" presId="urn:microsoft.com/office/officeart/2018/2/layout/IconVerticalSolidList"/>
    <dgm:cxn modelId="{DF473C27-1282-408E-8B15-242A8F39E2A5}" type="presOf" srcId="{B93FF32E-FDD6-4CA7-9D79-9BC02AF481EC}" destId="{BE9F9338-064B-4815-9FC5-246127EC4FA8}" srcOrd="0" destOrd="0" presId="urn:microsoft.com/office/officeart/2018/2/layout/IconVerticalSolidList"/>
    <dgm:cxn modelId="{6CA02941-42AC-40CD-A85D-BC195D0EDF0C}" type="presOf" srcId="{FFE02D74-BA23-4C6C-938E-77AF4C575868}" destId="{9DC3CB4E-B839-4E56-904D-EF775089732D}" srcOrd="0" destOrd="0" presId="urn:microsoft.com/office/officeart/2018/2/layout/IconVerticalSolidList"/>
    <dgm:cxn modelId="{F141DF6B-D311-4FB9-83D8-2D17C134D79F}" type="presOf" srcId="{7FAEED08-31FB-45D7-96ED-A5D3410ED5C4}" destId="{DF2A8E3F-63CA-4D35-8F95-A1EA313741CB}" srcOrd="0" destOrd="0" presId="urn:microsoft.com/office/officeart/2018/2/layout/IconVerticalSolidList"/>
    <dgm:cxn modelId="{B392BDC6-0DED-46C9-8F17-303022ED4743}" srcId="{FFE02D74-BA23-4C6C-938E-77AF4C575868}" destId="{7FAEED08-31FB-45D7-96ED-A5D3410ED5C4}" srcOrd="2" destOrd="0" parTransId="{A4AE3620-E1B0-48DE-A752-CB9B3E6B18B5}" sibTransId="{78FCC9C1-A2E9-401D-9245-04EC06C9E069}"/>
    <dgm:cxn modelId="{5F7AD1C8-8BCA-4845-A985-6CDC9097C728}" srcId="{FFE02D74-BA23-4C6C-938E-77AF4C575868}" destId="{B93FF32E-FDD6-4CA7-9D79-9BC02AF481EC}" srcOrd="1" destOrd="0" parTransId="{E9FFA9EE-8C85-4E60-9469-915AADECDAEC}" sibTransId="{5FC68AB6-F721-4AA8-B807-27D6AD0C0377}"/>
    <dgm:cxn modelId="{55DE90D1-9B65-497F-A45D-9EAFA254C144}" srcId="{FFE02D74-BA23-4C6C-938E-77AF4C575868}" destId="{96B005B7-1220-477D-96BE-8442E9191029}" srcOrd="0" destOrd="0" parTransId="{3C65ACCE-6CAA-41EA-B049-7D6C71419AB3}" sibTransId="{B78F574F-4E80-4B4B-B5D4-8CBBA6998ABF}"/>
    <dgm:cxn modelId="{367FEC3C-2D21-4644-9B77-A17589A90AFD}" type="presParOf" srcId="{9DC3CB4E-B839-4E56-904D-EF775089732D}" destId="{857FA4D3-EAA4-4A11-BAF3-9386AA2CF646}" srcOrd="0" destOrd="0" presId="urn:microsoft.com/office/officeart/2018/2/layout/IconVerticalSolidList"/>
    <dgm:cxn modelId="{5B381357-1E44-411E-AF8B-54AB012B50CC}" type="presParOf" srcId="{857FA4D3-EAA4-4A11-BAF3-9386AA2CF646}" destId="{FF10808C-99F3-4583-94A6-972311018C06}" srcOrd="0" destOrd="0" presId="urn:microsoft.com/office/officeart/2018/2/layout/IconVerticalSolidList"/>
    <dgm:cxn modelId="{D9C982C8-D867-42BD-BD0F-8908F2DBF0EB}" type="presParOf" srcId="{857FA4D3-EAA4-4A11-BAF3-9386AA2CF646}" destId="{F050D80F-9576-4945-991E-B43B2BAD69AB}" srcOrd="1" destOrd="0" presId="urn:microsoft.com/office/officeart/2018/2/layout/IconVerticalSolidList"/>
    <dgm:cxn modelId="{2DC63866-694C-409C-BD58-A695EF949F7A}" type="presParOf" srcId="{857FA4D3-EAA4-4A11-BAF3-9386AA2CF646}" destId="{CD97BE54-1186-4A0E-B06E-F271AAFD246A}" srcOrd="2" destOrd="0" presId="urn:microsoft.com/office/officeart/2018/2/layout/IconVerticalSolidList"/>
    <dgm:cxn modelId="{F34D4548-81F7-4D88-A510-FEED35C6BCEB}" type="presParOf" srcId="{857FA4D3-EAA4-4A11-BAF3-9386AA2CF646}" destId="{DF2F8BFB-771D-4EDB-8E27-6A6A395FC51C}" srcOrd="3" destOrd="0" presId="urn:microsoft.com/office/officeart/2018/2/layout/IconVerticalSolidList"/>
    <dgm:cxn modelId="{9B596371-E88C-4DC8-AE9A-1842C8C825BC}" type="presParOf" srcId="{9DC3CB4E-B839-4E56-904D-EF775089732D}" destId="{8CE25004-EAE9-464D-A35B-0DE46904CEA0}" srcOrd="1" destOrd="0" presId="urn:microsoft.com/office/officeart/2018/2/layout/IconVerticalSolidList"/>
    <dgm:cxn modelId="{8FAF3E92-BF28-4836-83FF-C1D851EC3653}" type="presParOf" srcId="{9DC3CB4E-B839-4E56-904D-EF775089732D}" destId="{8B885685-B5D8-4475-A53B-569A3EDB2EEA}" srcOrd="2" destOrd="0" presId="urn:microsoft.com/office/officeart/2018/2/layout/IconVerticalSolidList"/>
    <dgm:cxn modelId="{5996D45C-3177-48A7-AD91-8CF64FDF5F8B}" type="presParOf" srcId="{8B885685-B5D8-4475-A53B-569A3EDB2EEA}" destId="{95AB5953-91FB-4274-8894-D3929C0BB82D}" srcOrd="0" destOrd="0" presId="urn:microsoft.com/office/officeart/2018/2/layout/IconVerticalSolidList"/>
    <dgm:cxn modelId="{F5B53F31-3894-44F8-9A18-89A32EF813B8}" type="presParOf" srcId="{8B885685-B5D8-4475-A53B-569A3EDB2EEA}" destId="{F483469D-E50F-458C-A2E0-1D0A07438ADB}" srcOrd="1" destOrd="0" presId="urn:microsoft.com/office/officeart/2018/2/layout/IconVerticalSolidList"/>
    <dgm:cxn modelId="{BDFA93AB-B7DD-46DE-8B61-23A2A8BB2D09}" type="presParOf" srcId="{8B885685-B5D8-4475-A53B-569A3EDB2EEA}" destId="{102F7154-9631-4AE9-8395-E0E87561801A}" srcOrd="2" destOrd="0" presId="urn:microsoft.com/office/officeart/2018/2/layout/IconVerticalSolidList"/>
    <dgm:cxn modelId="{817172F6-5942-4059-B91D-CFBA5BC958FF}" type="presParOf" srcId="{8B885685-B5D8-4475-A53B-569A3EDB2EEA}" destId="{BE9F9338-064B-4815-9FC5-246127EC4FA8}" srcOrd="3" destOrd="0" presId="urn:microsoft.com/office/officeart/2018/2/layout/IconVerticalSolidList"/>
    <dgm:cxn modelId="{32D8B561-F8D2-4E64-8FFA-BE88809BF684}" type="presParOf" srcId="{9DC3CB4E-B839-4E56-904D-EF775089732D}" destId="{BB977E04-86CF-476A-9D32-DE6E3038BFC0}" srcOrd="3" destOrd="0" presId="urn:microsoft.com/office/officeart/2018/2/layout/IconVerticalSolidList"/>
    <dgm:cxn modelId="{02AFFCF1-8A5A-471A-B7BE-620E87C0D2CD}" type="presParOf" srcId="{9DC3CB4E-B839-4E56-904D-EF775089732D}" destId="{236F5B4B-1783-493D-8D61-BB4EDC61B605}" srcOrd="4" destOrd="0" presId="urn:microsoft.com/office/officeart/2018/2/layout/IconVerticalSolidList"/>
    <dgm:cxn modelId="{C2202BE4-8802-47F8-AD77-1A3061EBAB0B}" type="presParOf" srcId="{236F5B4B-1783-493D-8D61-BB4EDC61B605}" destId="{87911B59-4000-4D21-BEE5-41EA211C4DAB}" srcOrd="0" destOrd="0" presId="urn:microsoft.com/office/officeart/2018/2/layout/IconVerticalSolidList"/>
    <dgm:cxn modelId="{B417F82A-4DAC-4380-9610-A49DF8346E1D}" type="presParOf" srcId="{236F5B4B-1783-493D-8D61-BB4EDC61B605}" destId="{64F6F91D-349F-479F-B0DD-C67FE1381CDD}" srcOrd="1" destOrd="0" presId="urn:microsoft.com/office/officeart/2018/2/layout/IconVerticalSolidList"/>
    <dgm:cxn modelId="{CAD4212E-AD5F-41F5-9314-369AA7048581}" type="presParOf" srcId="{236F5B4B-1783-493D-8D61-BB4EDC61B605}" destId="{77491C44-A686-4925-8A4D-2D8623FE5823}" srcOrd="2" destOrd="0" presId="urn:microsoft.com/office/officeart/2018/2/layout/IconVerticalSolidList"/>
    <dgm:cxn modelId="{A1E3DAA2-DE75-409C-A708-1BF39670D8D8}" type="presParOf" srcId="{236F5B4B-1783-493D-8D61-BB4EDC61B605}" destId="{DF2A8E3F-63CA-4D35-8F95-A1EA31374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79662D-F4D6-4184-97E0-AF470FAC5C8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86075A-0C44-4B2D-ADD5-6107D4CFC7D9}">
      <dgm:prSet/>
      <dgm:spPr/>
      <dgm:t>
        <a:bodyPr/>
        <a:lstStyle/>
        <a:p>
          <a:pPr>
            <a:defRPr cap="all"/>
          </a:pPr>
          <a:r>
            <a:rPr lang="en-US"/>
            <a:t>Arithmetic: +, -, *, /, %</a:t>
          </a:r>
        </a:p>
      </dgm:t>
    </dgm:pt>
    <dgm:pt modelId="{6A3826E8-F0F9-4EC6-A9A3-A09898EA5F46}" type="parTrans" cxnId="{6BD65876-654B-43F5-8EC2-C90951D527F1}">
      <dgm:prSet/>
      <dgm:spPr/>
      <dgm:t>
        <a:bodyPr/>
        <a:lstStyle/>
        <a:p>
          <a:endParaRPr lang="en-US"/>
        </a:p>
      </dgm:t>
    </dgm:pt>
    <dgm:pt modelId="{6840DAEE-76BC-42F8-A001-03A9173DE74D}" type="sibTrans" cxnId="{6BD65876-654B-43F5-8EC2-C90951D527F1}">
      <dgm:prSet/>
      <dgm:spPr/>
      <dgm:t>
        <a:bodyPr/>
        <a:lstStyle/>
        <a:p>
          <a:endParaRPr lang="en-US"/>
        </a:p>
      </dgm:t>
    </dgm:pt>
    <dgm:pt modelId="{765E5301-5231-40E2-915D-FD2757DBECB8}">
      <dgm:prSet/>
      <dgm:spPr/>
      <dgm:t>
        <a:bodyPr/>
        <a:lstStyle/>
        <a:p>
          <a:pPr>
            <a:defRPr cap="all"/>
          </a:pPr>
          <a:r>
            <a:rPr lang="en-US"/>
            <a:t>Logical: &amp;&amp;, ||, !</a:t>
          </a:r>
        </a:p>
      </dgm:t>
    </dgm:pt>
    <dgm:pt modelId="{91B3DC1A-EEC6-4010-9C1B-0E71A4053A97}" type="parTrans" cxnId="{50B49480-1829-4F39-B7DA-F9420EBD7014}">
      <dgm:prSet/>
      <dgm:spPr/>
      <dgm:t>
        <a:bodyPr/>
        <a:lstStyle/>
        <a:p>
          <a:endParaRPr lang="en-US"/>
        </a:p>
      </dgm:t>
    </dgm:pt>
    <dgm:pt modelId="{2895642A-4EA3-4A55-8B1A-C1DAEC843E8F}" type="sibTrans" cxnId="{50B49480-1829-4F39-B7DA-F9420EBD7014}">
      <dgm:prSet/>
      <dgm:spPr/>
      <dgm:t>
        <a:bodyPr/>
        <a:lstStyle/>
        <a:p>
          <a:endParaRPr lang="en-US"/>
        </a:p>
      </dgm:t>
    </dgm:pt>
    <dgm:pt modelId="{CCACD84E-BD47-4453-A37B-6E6B3253CA03}">
      <dgm:prSet/>
      <dgm:spPr/>
      <dgm:t>
        <a:bodyPr/>
        <a:lstStyle/>
        <a:p>
          <a:pPr>
            <a:defRPr cap="all"/>
          </a:pPr>
          <a:r>
            <a:rPr lang="en-US"/>
            <a:t>Comparison: ==, !=, &lt;, &gt;</a:t>
          </a:r>
        </a:p>
      </dgm:t>
    </dgm:pt>
    <dgm:pt modelId="{72B982B2-38BA-4830-A331-F49AEFA2AEF9}" type="parTrans" cxnId="{6550A9D5-9FA8-43B2-AFE7-C6ACF7520BE9}">
      <dgm:prSet/>
      <dgm:spPr/>
      <dgm:t>
        <a:bodyPr/>
        <a:lstStyle/>
        <a:p>
          <a:endParaRPr lang="en-US"/>
        </a:p>
      </dgm:t>
    </dgm:pt>
    <dgm:pt modelId="{DAF5AE80-238A-4073-9130-9A74D49D0FC4}" type="sibTrans" cxnId="{6550A9D5-9FA8-43B2-AFE7-C6ACF7520BE9}">
      <dgm:prSet/>
      <dgm:spPr/>
      <dgm:t>
        <a:bodyPr/>
        <a:lstStyle/>
        <a:p>
          <a:endParaRPr lang="en-US"/>
        </a:p>
      </dgm:t>
    </dgm:pt>
    <dgm:pt modelId="{1BD1BEC1-FBF2-4B6C-B28C-D9DAEDEC2228}">
      <dgm:prSet/>
      <dgm:spPr/>
      <dgm:t>
        <a:bodyPr/>
        <a:lstStyle/>
        <a:p>
          <a:pPr>
            <a:defRPr cap="all"/>
          </a:pPr>
          <a:r>
            <a:rPr lang="en-US"/>
            <a:t>If-Else, Loops (for, while)</a:t>
          </a:r>
        </a:p>
      </dgm:t>
    </dgm:pt>
    <dgm:pt modelId="{18DC2AD3-176E-4ED4-8518-7719ED187DD8}" type="parTrans" cxnId="{8AAE9F2A-BF8B-4FC4-A624-EC88DB2191D3}">
      <dgm:prSet/>
      <dgm:spPr/>
      <dgm:t>
        <a:bodyPr/>
        <a:lstStyle/>
        <a:p>
          <a:endParaRPr lang="en-US"/>
        </a:p>
      </dgm:t>
    </dgm:pt>
    <dgm:pt modelId="{5743E8AE-2CA5-437D-811D-1E83D3ABFE9B}" type="sibTrans" cxnId="{8AAE9F2A-BF8B-4FC4-A624-EC88DB2191D3}">
      <dgm:prSet/>
      <dgm:spPr/>
      <dgm:t>
        <a:bodyPr/>
        <a:lstStyle/>
        <a:p>
          <a:endParaRPr lang="en-US"/>
        </a:p>
      </dgm:t>
    </dgm:pt>
    <dgm:pt modelId="{77F0F4EC-8CE9-48F3-AC0E-9739E1F5F3DB}" type="pres">
      <dgm:prSet presAssocID="{CD79662D-F4D6-4184-97E0-AF470FAC5C81}" presName="root" presStyleCnt="0">
        <dgm:presLayoutVars>
          <dgm:dir/>
          <dgm:resizeHandles val="exact"/>
        </dgm:presLayoutVars>
      </dgm:prSet>
      <dgm:spPr/>
    </dgm:pt>
    <dgm:pt modelId="{E309A4F4-E88D-4889-999D-D45ECBA2BBC0}" type="pres">
      <dgm:prSet presAssocID="{2786075A-0C44-4B2D-ADD5-6107D4CFC7D9}" presName="compNode" presStyleCnt="0"/>
      <dgm:spPr/>
    </dgm:pt>
    <dgm:pt modelId="{734FCEBA-532D-4A95-BD57-C16969B403DA}" type="pres">
      <dgm:prSet presAssocID="{2786075A-0C44-4B2D-ADD5-6107D4CFC7D9}" presName="iconBgRect" presStyleLbl="bgShp" presStyleIdx="0" presStyleCnt="4"/>
      <dgm:spPr/>
    </dgm:pt>
    <dgm:pt modelId="{493CA183-8190-4FA0-8995-7B503489C06E}" type="pres">
      <dgm:prSet presAssocID="{2786075A-0C44-4B2D-ADD5-6107D4CFC7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41C2626-AA44-47F5-9DD2-B06ACF870407}" type="pres">
      <dgm:prSet presAssocID="{2786075A-0C44-4B2D-ADD5-6107D4CFC7D9}" presName="spaceRect" presStyleCnt="0"/>
      <dgm:spPr/>
    </dgm:pt>
    <dgm:pt modelId="{FF59FCB7-C8AC-4AE3-8EAF-EB05A8743DA3}" type="pres">
      <dgm:prSet presAssocID="{2786075A-0C44-4B2D-ADD5-6107D4CFC7D9}" presName="textRect" presStyleLbl="revTx" presStyleIdx="0" presStyleCnt="4">
        <dgm:presLayoutVars>
          <dgm:chMax val="1"/>
          <dgm:chPref val="1"/>
        </dgm:presLayoutVars>
      </dgm:prSet>
      <dgm:spPr/>
    </dgm:pt>
    <dgm:pt modelId="{A51DF5D2-A6A4-4C23-8DCC-1273BBC1904D}" type="pres">
      <dgm:prSet presAssocID="{6840DAEE-76BC-42F8-A001-03A9173DE74D}" presName="sibTrans" presStyleCnt="0"/>
      <dgm:spPr/>
    </dgm:pt>
    <dgm:pt modelId="{C8B11C41-8DC1-4ADE-9841-0CC578B500D2}" type="pres">
      <dgm:prSet presAssocID="{765E5301-5231-40E2-915D-FD2757DBECB8}" presName="compNode" presStyleCnt="0"/>
      <dgm:spPr/>
    </dgm:pt>
    <dgm:pt modelId="{3B5D1A50-5049-4165-84BB-93F5CCA07692}" type="pres">
      <dgm:prSet presAssocID="{765E5301-5231-40E2-915D-FD2757DBECB8}" presName="iconBgRect" presStyleLbl="bgShp" presStyleIdx="1" presStyleCnt="4"/>
      <dgm:spPr/>
    </dgm:pt>
    <dgm:pt modelId="{F1465056-7AAA-4A46-946D-F4717CA81F8D}" type="pres">
      <dgm:prSet presAssocID="{765E5301-5231-40E2-915D-FD2757DBEC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927B93F-A1F1-4CBE-BCFD-A02905B02F27}" type="pres">
      <dgm:prSet presAssocID="{765E5301-5231-40E2-915D-FD2757DBECB8}" presName="spaceRect" presStyleCnt="0"/>
      <dgm:spPr/>
    </dgm:pt>
    <dgm:pt modelId="{41000A15-D411-449B-B4CB-96AE716C7107}" type="pres">
      <dgm:prSet presAssocID="{765E5301-5231-40E2-915D-FD2757DBECB8}" presName="textRect" presStyleLbl="revTx" presStyleIdx="1" presStyleCnt="4">
        <dgm:presLayoutVars>
          <dgm:chMax val="1"/>
          <dgm:chPref val="1"/>
        </dgm:presLayoutVars>
      </dgm:prSet>
      <dgm:spPr/>
    </dgm:pt>
    <dgm:pt modelId="{6D8F0D79-205F-488D-8CB1-A7BFC514319A}" type="pres">
      <dgm:prSet presAssocID="{2895642A-4EA3-4A55-8B1A-C1DAEC843E8F}" presName="sibTrans" presStyleCnt="0"/>
      <dgm:spPr/>
    </dgm:pt>
    <dgm:pt modelId="{1FC763B6-7FBD-472F-B9F2-FDA3298DB4DF}" type="pres">
      <dgm:prSet presAssocID="{CCACD84E-BD47-4453-A37B-6E6B3253CA03}" presName="compNode" presStyleCnt="0"/>
      <dgm:spPr/>
    </dgm:pt>
    <dgm:pt modelId="{47DD93FF-8FEB-41E7-A602-A70EA0CBF9FD}" type="pres">
      <dgm:prSet presAssocID="{CCACD84E-BD47-4453-A37B-6E6B3253CA03}" presName="iconBgRect" presStyleLbl="bgShp" presStyleIdx="2" presStyleCnt="4"/>
      <dgm:spPr/>
    </dgm:pt>
    <dgm:pt modelId="{EFA5E223-1809-4709-B356-278A9FD5B714}" type="pres">
      <dgm:prSet presAssocID="{CCACD84E-BD47-4453-A37B-6E6B3253CA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DF209C8-E127-44CE-82A1-60FA40A1B2E6}" type="pres">
      <dgm:prSet presAssocID="{CCACD84E-BD47-4453-A37B-6E6B3253CA03}" presName="spaceRect" presStyleCnt="0"/>
      <dgm:spPr/>
    </dgm:pt>
    <dgm:pt modelId="{06D07077-0496-4AA4-A0B5-2AC39FBFE159}" type="pres">
      <dgm:prSet presAssocID="{CCACD84E-BD47-4453-A37B-6E6B3253CA03}" presName="textRect" presStyleLbl="revTx" presStyleIdx="2" presStyleCnt="4">
        <dgm:presLayoutVars>
          <dgm:chMax val="1"/>
          <dgm:chPref val="1"/>
        </dgm:presLayoutVars>
      </dgm:prSet>
      <dgm:spPr/>
    </dgm:pt>
    <dgm:pt modelId="{11C2A728-18FD-40CC-8FBA-7F1C3F902F75}" type="pres">
      <dgm:prSet presAssocID="{DAF5AE80-238A-4073-9130-9A74D49D0FC4}" presName="sibTrans" presStyleCnt="0"/>
      <dgm:spPr/>
    </dgm:pt>
    <dgm:pt modelId="{38FD48C8-D60F-48C8-A0C3-10F029F94BA0}" type="pres">
      <dgm:prSet presAssocID="{1BD1BEC1-FBF2-4B6C-B28C-D9DAEDEC2228}" presName="compNode" presStyleCnt="0"/>
      <dgm:spPr/>
    </dgm:pt>
    <dgm:pt modelId="{3C7DC3E7-EC8A-499D-8857-1808E718463E}" type="pres">
      <dgm:prSet presAssocID="{1BD1BEC1-FBF2-4B6C-B28C-D9DAEDEC2228}" presName="iconBgRect" presStyleLbl="bgShp" presStyleIdx="3" presStyleCnt="4"/>
      <dgm:spPr/>
    </dgm:pt>
    <dgm:pt modelId="{A55F5D2B-D8D8-4116-9767-F9C64ABAD8FA}" type="pres">
      <dgm:prSet presAssocID="{1BD1BEC1-FBF2-4B6C-B28C-D9DAEDEC22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3F336C5-C4A7-4706-B9DF-9412050C530A}" type="pres">
      <dgm:prSet presAssocID="{1BD1BEC1-FBF2-4B6C-B28C-D9DAEDEC2228}" presName="spaceRect" presStyleCnt="0"/>
      <dgm:spPr/>
    </dgm:pt>
    <dgm:pt modelId="{098B614D-AC42-4FED-8810-FEDC723CB6DE}" type="pres">
      <dgm:prSet presAssocID="{1BD1BEC1-FBF2-4B6C-B28C-D9DAEDEC22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CD4E05-FB0B-4DEE-8C5A-7F54C8A7875F}" type="presOf" srcId="{765E5301-5231-40E2-915D-FD2757DBECB8}" destId="{41000A15-D411-449B-B4CB-96AE716C7107}" srcOrd="0" destOrd="0" presId="urn:microsoft.com/office/officeart/2018/5/layout/IconCircleLabelList"/>
    <dgm:cxn modelId="{FCC89906-9E64-455B-BA39-10D1BA13B8F8}" type="presOf" srcId="{1BD1BEC1-FBF2-4B6C-B28C-D9DAEDEC2228}" destId="{098B614D-AC42-4FED-8810-FEDC723CB6DE}" srcOrd="0" destOrd="0" presId="urn:microsoft.com/office/officeart/2018/5/layout/IconCircleLabelList"/>
    <dgm:cxn modelId="{FDA7EA0C-0AB9-4B9C-9D72-19BFAA8C0400}" type="presOf" srcId="{CCACD84E-BD47-4453-A37B-6E6B3253CA03}" destId="{06D07077-0496-4AA4-A0B5-2AC39FBFE159}" srcOrd="0" destOrd="0" presId="urn:microsoft.com/office/officeart/2018/5/layout/IconCircleLabelList"/>
    <dgm:cxn modelId="{B0F01018-15CA-4321-B17B-98A8F6A02BAD}" type="presOf" srcId="{2786075A-0C44-4B2D-ADD5-6107D4CFC7D9}" destId="{FF59FCB7-C8AC-4AE3-8EAF-EB05A8743DA3}" srcOrd="0" destOrd="0" presId="urn:microsoft.com/office/officeart/2018/5/layout/IconCircleLabelList"/>
    <dgm:cxn modelId="{8AAE9F2A-BF8B-4FC4-A624-EC88DB2191D3}" srcId="{CD79662D-F4D6-4184-97E0-AF470FAC5C81}" destId="{1BD1BEC1-FBF2-4B6C-B28C-D9DAEDEC2228}" srcOrd="3" destOrd="0" parTransId="{18DC2AD3-176E-4ED4-8518-7719ED187DD8}" sibTransId="{5743E8AE-2CA5-437D-811D-1E83D3ABFE9B}"/>
    <dgm:cxn modelId="{6BD65876-654B-43F5-8EC2-C90951D527F1}" srcId="{CD79662D-F4D6-4184-97E0-AF470FAC5C81}" destId="{2786075A-0C44-4B2D-ADD5-6107D4CFC7D9}" srcOrd="0" destOrd="0" parTransId="{6A3826E8-F0F9-4EC6-A9A3-A09898EA5F46}" sibTransId="{6840DAEE-76BC-42F8-A001-03A9173DE74D}"/>
    <dgm:cxn modelId="{50B49480-1829-4F39-B7DA-F9420EBD7014}" srcId="{CD79662D-F4D6-4184-97E0-AF470FAC5C81}" destId="{765E5301-5231-40E2-915D-FD2757DBECB8}" srcOrd="1" destOrd="0" parTransId="{91B3DC1A-EEC6-4010-9C1B-0E71A4053A97}" sibTransId="{2895642A-4EA3-4A55-8B1A-C1DAEC843E8F}"/>
    <dgm:cxn modelId="{6550A9D5-9FA8-43B2-AFE7-C6ACF7520BE9}" srcId="{CD79662D-F4D6-4184-97E0-AF470FAC5C81}" destId="{CCACD84E-BD47-4453-A37B-6E6B3253CA03}" srcOrd="2" destOrd="0" parTransId="{72B982B2-38BA-4830-A331-F49AEFA2AEF9}" sibTransId="{DAF5AE80-238A-4073-9130-9A74D49D0FC4}"/>
    <dgm:cxn modelId="{E344D8E5-E189-4A7E-968D-D04B1B7C0EF5}" type="presOf" srcId="{CD79662D-F4D6-4184-97E0-AF470FAC5C81}" destId="{77F0F4EC-8CE9-48F3-AC0E-9739E1F5F3DB}" srcOrd="0" destOrd="0" presId="urn:microsoft.com/office/officeart/2018/5/layout/IconCircleLabelList"/>
    <dgm:cxn modelId="{64364CD5-F257-4919-B57E-D9302275D8AC}" type="presParOf" srcId="{77F0F4EC-8CE9-48F3-AC0E-9739E1F5F3DB}" destId="{E309A4F4-E88D-4889-999D-D45ECBA2BBC0}" srcOrd="0" destOrd="0" presId="urn:microsoft.com/office/officeart/2018/5/layout/IconCircleLabelList"/>
    <dgm:cxn modelId="{ECEC53B4-7F13-4222-9EED-C39FEDEB30D5}" type="presParOf" srcId="{E309A4F4-E88D-4889-999D-D45ECBA2BBC0}" destId="{734FCEBA-532D-4A95-BD57-C16969B403DA}" srcOrd="0" destOrd="0" presId="urn:microsoft.com/office/officeart/2018/5/layout/IconCircleLabelList"/>
    <dgm:cxn modelId="{EB83CC82-7582-4416-A080-5780ECF770C0}" type="presParOf" srcId="{E309A4F4-E88D-4889-999D-D45ECBA2BBC0}" destId="{493CA183-8190-4FA0-8995-7B503489C06E}" srcOrd="1" destOrd="0" presId="urn:microsoft.com/office/officeart/2018/5/layout/IconCircleLabelList"/>
    <dgm:cxn modelId="{20F7ABC7-E2F7-4E6C-8DEA-973EB50105BE}" type="presParOf" srcId="{E309A4F4-E88D-4889-999D-D45ECBA2BBC0}" destId="{741C2626-AA44-47F5-9DD2-B06ACF870407}" srcOrd="2" destOrd="0" presId="urn:microsoft.com/office/officeart/2018/5/layout/IconCircleLabelList"/>
    <dgm:cxn modelId="{AD23D833-669D-49E7-B54B-4B52171D50A2}" type="presParOf" srcId="{E309A4F4-E88D-4889-999D-D45ECBA2BBC0}" destId="{FF59FCB7-C8AC-4AE3-8EAF-EB05A8743DA3}" srcOrd="3" destOrd="0" presId="urn:microsoft.com/office/officeart/2018/5/layout/IconCircleLabelList"/>
    <dgm:cxn modelId="{E9667A51-B564-436D-9C01-71A4F6CCE1D1}" type="presParOf" srcId="{77F0F4EC-8CE9-48F3-AC0E-9739E1F5F3DB}" destId="{A51DF5D2-A6A4-4C23-8DCC-1273BBC1904D}" srcOrd="1" destOrd="0" presId="urn:microsoft.com/office/officeart/2018/5/layout/IconCircleLabelList"/>
    <dgm:cxn modelId="{B688673B-DFAF-4E24-B3B5-248AC1356099}" type="presParOf" srcId="{77F0F4EC-8CE9-48F3-AC0E-9739E1F5F3DB}" destId="{C8B11C41-8DC1-4ADE-9841-0CC578B500D2}" srcOrd="2" destOrd="0" presId="urn:microsoft.com/office/officeart/2018/5/layout/IconCircleLabelList"/>
    <dgm:cxn modelId="{10D9876E-AF7E-437F-9A91-F19F8AD38730}" type="presParOf" srcId="{C8B11C41-8DC1-4ADE-9841-0CC578B500D2}" destId="{3B5D1A50-5049-4165-84BB-93F5CCA07692}" srcOrd="0" destOrd="0" presId="urn:microsoft.com/office/officeart/2018/5/layout/IconCircleLabelList"/>
    <dgm:cxn modelId="{83A7B4C7-AB42-4576-B55F-AE0CD581134A}" type="presParOf" srcId="{C8B11C41-8DC1-4ADE-9841-0CC578B500D2}" destId="{F1465056-7AAA-4A46-946D-F4717CA81F8D}" srcOrd="1" destOrd="0" presId="urn:microsoft.com/office/officeart/2018/5/layout/IconCircleLabelList"/>
    <dgm:cxn modelId="{83117B03-955A-4932-A6F9-F89AB31FE62E}" type="presParOf" srcId="{C8B11C41-8DC1-4ADE-9841-0CC578B500D2}" destId="{4927B93F-A1F1-4CBE-BCFD-A02905B02F27}" srcOrd="2" destOrd="0" presId="urn:microsoft.com/office/officeart/2018/5/layout/IconCircleLabelList"/>
    <dgm:cxn modelId="{2EB93417-BC75-4E52-92C8-350423300ABE}" type="presParOf" srcId="{C8B11C41-8DC1-4ADE-9841-0CC578B500D2}" destId="{41000A15-D411-449B-B4CB-96AE716C7107}" srcOrd="3" destOrd="0" presId="urn:microsoft.com/office/officeart/2018/5/layout/IconCircleLabelList"/>
    <dgm:cxn modelId="{4A9EEF8B-12D3-403A-A2BB-F7E0715CB3A6}" type="presParOf" srcId="{77F0F4EC-8CE9-48F3-AC0E-9739E1F5F3DB}" destId="{6D8F0D79-205F-488D-8CB1-A7BFC514319A}" srcOrd="3" destOrd="0" presId="urn:microsoft.com/office/officeart/2018/5/layout/IconCircleLabelList"/>
    <dgm:cxn modelId="{EB40FAD8-38E9-4327-9A8D-3B9D0E3919DF}" type="presParOf" srcId="{77F0F4EC-8CE9-48F3-AC0E-9739E1F5F3DB}" destId="{1FC763B6-7FBD-472F-B9F2-FDA3298DB4DF}" srcOrd="4" destOrd="0" presId="urn:microsoft.com/office/officeart/2018/5/layout/IconCircleLabelList"/>
    <dgm:cxn modelId="{9092B0B8-AD14-44B7-A056-54C04363FA81}" type="presParOf" srcId="{1FC763B6-7FBD-472F-B9F2-FDA3298DB4DF}" destId="{47DD93FF-8FEB-41E7-A602-A70EA0CBF9FD}" srcOrd="0" destOrd="0" presId="urn:microsoft.com/office/officeart/2018/5/layout/IconCircleLabelList"/>
    <dgm:cxn modelId="{130ABF43-BC48-4B91-A0E8-4F0A542A18A1}" type="presParOf" srcId="{1FC763B6-7FBD-472F-B9F2-FDA3298DB4DF}" destId="{EFA5E223-1809-4709-B356-278A9FD5B714}" srcOrd="1" destOrd="0" presId="urn:microsoft.com/office/officeart/2018/5/layout/IconCircleLabelList"/>
    <dgm:cxn modelId="{79CCDFB6-ACF8-47F9-AA4B-66634E519637}" type="presParOf" srcId="{1FC763B6-7FBD-472F-B9F2-FDA3298DB4DF}" destId="{BDF209C8-E127-44CE-82A1-60FA40A1B2E6}" srcOrd="2" destOrd="0" presId="urn:microsoft.com/office/officeart/2018/5/layout/IconCircleLabelList"/>
    <dgm:cxn modelId="{84618B6B-D3BD-459F-BD7E-01A0148B0D60}" type="presParOf" srcId="{1FC763B6-7FBD-472F-B9F2-FDA3298DB4DF}" destId="{06D07077-0496-4AA4-A0B5-2AC39FBFE159}" srcOrd="3" destOrd="0" presId="urn:microsoft.com/office/officeart/2018/5/layout/IconCircleLabelList"/>
    <dgm:cxn modelId="{581CE1B2-2B4C-45C2-9632-5F8A80970A35}" type="presParOf" srcId="{77F0F4EC-8CE9-48F3-AC0E-9739E1F5F3DB}" destId="{11C2A728-18FD-40CC-8FBA-7F1C3F902F75}" srcOrd="5" destOrd="0" presId="urn:microsoft.com/office/officeart/2018/5/layout/IconCircleLabelList"/>
    <dgm:cxn modelId="{A57A8A29-0949-4AC9-BF55-B329E715710E}" type="presParOf" srcId="{77F0F4EC-8CE9-48F3-AC0E-9739E1F5F3DB}" destId="{38FD48C8-D60F-48C8-A0C3-10F029F94BA0}" srcOrd="6" destOrd="0" presId="urn:microsoft.com/office/officeart/2018/5/layout/IconCircleLabelList"/>
    <dgm:cxn modelId="{A1722D96-1241-4851-9288-F4CEE3648298}" type="presParOf" srcId="{38FD48C8-D60F-48C8-A0C3-10F029F94BA0}" destId="{3C7DC3E7-EC8A-499D-8857-1808E718463E}" srcOrd="0" destOrd="0" presId="urn:microsoft.com/office/officeart/2018/5/layout/IconCircleLabelList"/>
    <dgm:cxn modelId="{B6E7AD55-342C-4637-836F-7982BAB5590A}" type="presParOf" srcId="{38FD48C8-D60F-48C8-A0C3-10F029F94BA0}" destId="{A55F5D2B-D8D8-4116-9767-F9C64ABAD8FA}" srcOrd="1" destOrd="0" presId="urn:microsoft.com/office/officeart/2018/5/layout/IconCircleLabelList"/>
    <dgm:cxn modelId="{88BA8721-9B50-4C46-87F6-E342FFB929AF}" type="presParOf" srcId="{38FD48C8-D60F-48C8-A0C3-10F029F94BA0}" destId="{83F336C5-C4A7-4706-B9DF-9412050C530A}" srcOrd="2" destOrd="0" presId="urn:microsoft.com/office/officeart/2018/5/layout/IconCircleLabelList"/>
    <dgm:cxn modelId="{8ACA6FF8-0764-449A-A710-7D78467E923D}" type="presParOf" srcId="{38FD48C8-D60F-48C8-A0C3-10F029F94BA0}" destId="{098B614D-AC42-4FED-8810-FEDC723CB6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974E5-499B-44E8-A424-8D6773A8D555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B8860-D567-4748-8E37-F8D1C45B292F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DB4C4-C8C8-46AD-A919-0B3FF50F6B88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1994: Concept introduced by Nick Szabo</a:t>
          </a:r>
        </a:p>
      </dsp:txBody>
      <dsp:txXfrm>
        <a:off x="1240791" y="459"/>
        <a:ext cx="8817608" cy="1074277"/>
      </dsp:txXfrm>
    </dsp:sp>
    <dsp:sp modelId="{1FE27543-2CB2-4544-8D9A-DAFF08A17AD3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876A9-55FA-4750-962A-3D21394E38CD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E0E9C-D7E7-471E-AA5A-2B1256B1C8B4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2009: Bitcoin brought decentralized transactions but limited scripting</a:t>
          </a:r>
        </a:p>
      </dsp:txBody>
      <dsp:txXfrm>
        <a:off x="1240791" y="1343306"/>
        <a:ext cx="8817608" cy="1074277"/>
      </dsp:txXfrm>
    </dsp:sp>
    <dsp:sp modelId="{05576394-28DC-43E4-A870-19414C2C7356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677C6-5E7F-4403-83BB-6837AA3EC2B8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4A485-119E-4F8E-A750-4950ABCD3805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2015: Ethereum launched, enabling fully programmable smart contracts</a:t>
          </a:r>
        </a:p>
      </dsp:txBody>
      <dsp:txXfrm>
        <a:off x="1240791" y="2686153"/>
        <a:ext cx="8817608" cy="107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9DA6B-B8FB-41C9-99A9-7535EB6F7C23}">
      <dsp:nvSpPr>
        <dsp:cNvPr id="0" name=""/>
        <dsp:cNvSpPr/>
      </dsp:nvSpPr>
      <dsp:spPr>
        <a:xfrm>
          <a:off x="0" y="0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Written using Solidity</a:t>
          </a:r>
        </a:p>
      </dsp:txBody>
      <dsp:txXfrm>
        <a:off x="24234" y="24234"/>
        <a:ext cx="7083979" cy="778928"/>
      </dsp:txXfrm>
    </dsp:sp>
    <dsp:sp modelId="{157CA6EB-988D-4A1B-8E93-0CDE6DAC817E}">
      <dsp:nvSpPr>
        <dsp:cNvPr id="0" name=""/>
        <dsp:cNvSpPr/>
      </dsp:nvSpPr>
      <dsp:spPr>
        <a:xfrm>
          <a:off x="673912" y="977831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Deployed on Ethereum blockchain</a:t>
          </a:r>
        </a:p>
      </dsp:txBody>
      <dsp:txXfrm>
        <a:off x="698146" y="1002065"/>
        <a:ext cx="6786531" cy="778928"/>
      </dsp:txXfrm>
    </dsp:sp>
    <dsp:sp modelId="{F4E4DD7A-1DAD-4C85-B54E-8FF3031E2A45}">
      <dsp:nvSpPr>
        <dsp:cNvPr id="0" name=""/>
        <dsp:cNvSpPr/>
      </dsp:nvSpPr>
      <dsp:spPr>
        <a:xfrm>
          <a:off x="1337767" y="1955663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Executes automatically when conditions are met</a:t>
          </a:r>
        </a:p>
      </dsp:txBody>
      <dsp:txXfrm>
        <a:off x="1362001" y="1979897"/>
        <a:ext cx="6796590" cy="778928"/>
      </dsp:txXfrm>
    </dsp:sp>
    <dsp:sp modelId="{6B439126-6A73-4602-BE48-8C1F78885B24}">
      <dsp:nvSpPr>
        <dsp:cNvPr id="0" name=""/>
        <dsp:cNvSpPr/>
      </dsp:nvSpPr>
      <dsp:spPr>
        <a:xfrm>
          <a:off x="2011680" y="2933494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Automated crowdfunding platform</a:t>
          </a:r>
        </a:p>
      </dsp:txBody>
      <dsp:txXfrm>
        <a:off x="2035914" y="2957728"/>
        <a:ext cx="6786531" cy="778928"/>
      </dsp:txXfrm>
    </dsp:sp>
    <dsp:sp modelId="{454791DA-6363-4802-88BD-528349FE834A}">
      <dsp:nvSpPr>
        <dsp:cNvPr id="0" name=""/>
        <dsp:cNvSpPr/>
      </dsp:nvSpPr>
      <dsp:spPr>
        <a:xfrm>
          <a:off x="7508912" y="633710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29919" y="633710"/>
        <a:ext cx="295793" cy="404700"/>
      </dsp:txXfrm>
    </dsp:sp>
    <dsp:sp modelId="{4A468418-E02C-4B3E-8D01-2D03EF57012D}">
      <dsp:nvSpPr>
        <dsp:cNvPr id="0" name=""/>
        <dsp:cNvSpPr/>
      </dsp:nvSpPr>
      <dsp:spPr>
        <a:xfrm>
          <a:off x="8182825" y="1611541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3832" y="1611541"/>
        <a:ext cx="295793" cy="404700"/>
      </dsp:txXfrm>
    </dsp:sp>
    <dsp:sp modelId="{21AC5C79-6A1C-4081-B7B6-3EE24FC34530}">
      <dsp:nvSpPr>
        <dsp:cNvPr id="0" name=""/>
        <dsp:cNvSpPr/>
      </dsp:nvSpPr>
      <dsp:spPr>
        <a:xfrm>
          <a:off x="8846679" y="2589373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67686" y="2589373"/>
        <a:ext cx="295793" cy="404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AA7F6-A027-4631-A609-746BDB35BCEF}">
      <dsp:nvSpPr>
        <dsp:cNvPr id="0" name=""/>
        <dsp:cNvSpPr/>
      </dsp:nvSpPr>
      <dsp:spPr>
        <a:xfrm>
          <a:off x="774129" y="697215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32C17-D5DB-4C86-9185-78B3A8E13089}">
      <dsp:nvSpPr>
        <dsp:cNvPr id="0" name=""/>
        <dsp:cNvSpPr/>
      </dsp:nvSpPr>
      <dsp:spPr>
        <a:xfrm>
          <a:off x="1041679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8D615-9C47-4D5E-BF2F-97B04D821BF3}">
      <dsp:nvSpPr>
        <dsp:cNvPr id="0" name=""/>
        <dsp:cNvSpPr/>
      </dsp:nvSpPr>
      <dsp:spPr>
        <a:xfrm>
          <a:off x="372805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Automation: </a:t>
          </a:r>
          <a:r>
            <a:rPr lang="en-US" sz="1700" kern="1200" dirty="0"/>
            <a:t>No human intervention</a:t>
          </a:r>
        </a:p>
      </dsp:txBody>
      <dsp:txXfrm>
        <a:off x="372805" y="2343675"/>
        <a:ext cx="2058075" cy="720000"/>
      </dsp:txXfrm>
    </dsp:sp>
    <dsp:sp modelId="{2E40BA59-A3E8-499F-B019-8B9A123B9C76}">
      <dsp:nvSpPr>
        <dsp:cNvPr id="0" name=""/>
        <dsp:cNvSpPr/>
      </dsp:nvSpPr>
      <dsp:spPr>
        <a:xfrm>
          <a:off x="3192368" y="697215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C7A63-C867-4BDE-81E4-0EE370DD487F}">
      <dsp:nvSpPr>
        <dsp:cNvPr id="0" name=""/>
        <dsp:cNvSpPr/>
      </dsp:nvSpPr>
      <dsp:spPr>
        <a:xfrm>
          <a:off x="3459917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7943-2E8D-44A6-A032-A35DC739763C}">
      <dsp:nvSpPr>
        <dsp:cNvPr id="0" name=""/>
        <dsp:cNvSpPr/>
      </dsp:nvSpPr>
      <dsp:spPr>
        <a:xfrm>
          <a:off x="2791043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Transparency:</a:t>
          </a:r>
          <a:r>
            <a:rPr lang="en-US" sz="1700" kern="1200" dirty="0"/>
            <a:t> Publicly verifiable transactions</a:t>
          </a:r>
        </a:p>
      </dsp:txBody>
      <dsp:txXfrm>
        <a:off x="2791043" y="2343675"/>
        <a:ext cx="2058075" cy="720000"/>
      </dsp:txXfrm>
    </dsp:sp>
    <dsp:sp modelId="{BE01F63C-91C6-464B-8036-4A57A1D7F34F}">
      <dsp:nvSpPr>
        <dsp:cNvPr id="0" name=""/>
        <dsp:cNvSpPr/>
      </dsp:nvSpPr>
      <dsp:spPr>
        <a:xfrm>
          <a:off x="5610606" y="697215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BB187-69F9-4A07-BFA4-33DAB0FCB098}">
      <dsp:nvSpPr>
        <dsp:cNvPr id="0" name=""/>
        <dsp:cNvSpPr/>
      </dsp:nvSpPr>
      <dsp:spPr>
        <a:xfrm>
          <a:off x="5878155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C90BF-7DA8-4DA2-A07C-239CBBE3D429}">
      <dsp:nvSpPr>
        <dsp:cNvPr id="0" name=""/>
        <dsp:cNvSpPr/>
      </dsp:nvSpPr>
      <dsp:spPr>
        <a:xfrm>
          <a:off x="5209281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Security: </a:t>
          </a:r>
          <a:r>
            <a:rPr lang="en-US" sz="1700" kern="1200" dirty="0"/>
            <a:t>Immutable and tamper-proof</a:t>
          </a:r>
        </a:p>
      </dsp:txBody>
      <dsp:txXfrm>
        <a:off x="5209281" y="2343675"/>
        <a:ext cx="2058075" cy="720000"/>
      </dsp:txXfrm>
    </dsp:sp>
    <dsp:sp modelId="{F575E891-00E8-4CB1-9F57-25ED3D297B6A}">
      <dsp:nvSpPr>
        <dsp:cNvPr id="0" name=""/>
        <dsp:cNvSpPr/>
      </dsp:nvSpPr>
      <dsp:spPr>
        <a:xfrm>
          <a:off x="8028844" y="697215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62AC7-1D26-4C39-BAC6-4D31670EA2C2}">
      <dsp:nvSpPr>
        <dsp:cNvPr id="0" name=""/>
        <dsp:cNvSpPr/>
      </dsp:nvSpPr>
      <dsp:spPr>
        <a:xfrm>
          <a:off x="8296394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4C955-8262-46A9-A733-27063247FA91}">
      <dsp:nvSpPr>
        <dsp:cNvPr id="0" name=""/>
        <dsp:cNvSpPr/>
      </dsp:nvSpPr>
      <dsp:spPr>
        <a:xfrm>
          <a:off x="7627519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Cost savings: </a:t>
          </a:r>
          <a:r>
            <a:rPr lang="en-US" sz="1700" kern="1200" dirty="0"/>
            <a:t>No intermediaries, reducing fees</a:t>
          </a:r>
        </a:p>
      </dsp:txBody>
      <dsp:txXfrm>
        <a:off x="7627519" y="2343675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6C5CD-31B9-4329-8363-EFE21EFC6BDE}">
      <dsp:nvSpPr>
        <dsp:cNvPr id="0" name=""/>
        <dsp:cNvSpPr/>
      </dsp:nvSpPr>
      <dsp:spPr>
        <a:xfrm>
          <a:off x="0" y="2938"/>
          <a:ext cx="10058399" cy="6258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EE2A2-E8E8-43CA-9F19-DBEBFBBA4510}">
      <dsp:nvSpPr>
        <dsp:cNvPr id="0" name=""/>
        <dsp:cNvSpPr/>
      </dsp:nvSpPr>
      <dsp:spPr>
        <a:xfrm>
          <a:off x="189315" y="143751"/>
          <a:ext cx="344209" cy="344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7E547-0447-4889-B574-C420BF4C15F5}">
      <dsp:nvSpPr>
        <dsp:cNvPr id="0" name=""/>
        <dsp:cNvSpPr/>
      </dsp:nvSpPr>
      <dsp:spPr>
        <a:xfrm>
          <a:off x="722840" y="2938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DeFi (Decentralized Finance): Peer-to-peer lending &amp; trading</a:t>
          </a:r>
          <a:endParaRPr lang="en-US" sz="1900" kern="1200"/>
        </a:p>
      </dsp:txBody>
      <dsp:txXfrm>
        <a:off x="722840" y="2938"/>
        <a:ext cx="9335559" cy="625835"/>
      </dsp:txXfrm>
    </dsp:sp>
    <dsp:sp modelId="{60766956-7F18-450B-BE48-0A0BAC405BFD}">
      <dsp:nvSpPr>
        <dsp:cNvPr id="0" name=""/>
        <dsp:cNvSpPr/>
      </dsp:nvSpPr>
      <dsp:spPr>
        <a:xfrm>
          <a:off x="0" y="785232"/>
          <a:ext cx="10058399" cy="6258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2F598-A742-4091-9085-66ED1BCC5EC5}">
      <dsp:nvSpPr>
        <dsp:cNvPr id="0" name=""/>
        <dsp:cNvSpPr/>
      </dsp:nvSpPr>
      <dsp:spPr>
        <a:xfrm>
          <a:off x="189315" y="926045"/>
          <a:ext cx="344209" cy="344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1F727-C7CE-4874-804D-0559FAF3DEA7}">
      <dsp:nvSpPr>
        <dsp:cNvPr id="0" name=""/>
        <dsp:cNvSpPr/>
      </dsp:nvSpPr>
      <dsp:spPr>
        <a:xfrm>
          <a:off x="722840" y="78523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NFTs (Non-Fungible Tokens): Digital art &amp; collectibles</a:t>
          </a:r>
          <a:endParaRPr lang="en-US" sz="1900" kern="1200"/>
        </a:p>
      </dsp:txBody>
      <dsp:txXfrm>
        <a:off x="722840" y="785232"/>
        <a:ext cx="9335559" cy="625835"/>
      </dsp:txXfrm>
    </dsp:sp>
    <dsp:sp modelId="{41F4CF69-F1A6-4CD8-A609-221037EDAA17}">
      <dsp:nvSpPr>
        <dsp:cNvPr id="0" name=""/>
        <dsp:cNvSpPr/>
      </dsp:nvSpPr>
      <dsp:spPr>
        <a:xfrm>
          <a:off x="0" y="1567527"/>
          <a:ext cx="10058399" cy="6258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08B00-849C-4417-8931-0F78C4C7AD7D}">
      <dsp:nvSpPr>
        <dsp:cNvPr id="0" name=""/>
        <dsp:cNvSpPr/>
      </dsp:nvSpPr>
      <dsp:spPr>
        <a:xfrm>
          <a:off x="189315" y="1708340"/>
          <a:ext cx="344209" cy="344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89243-B7DE-4617-8963-848743A81E08}">
      <dsp:nvSpPr>
        <dsp:cNvPr id="0" name=""/>
        <dsp:cNvSpPr/>
      </dsp:nvSpPr>
      <dsp:spPr>
        <a:xfrm>
          <a:off x="722840" y="156752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DAOs (Decentralized Governance): Community-driven organizations</a:t>
          </a:r>
          <a:endParaRPr lang="en-US" sz="1900" kern="1200"/>
        </a:p>
      </dsp:txBody>
      <dsp:txXfrm>
        <a:off x="722840" y="1567527"/>
        <a:ext cx="9335559" cy="625835"/>
      </dsp:txXfrm>
    </dsp:sp>
    <dsp:sp modelId="{1F32A1E3-007B-4DB5-B067-4B5963A7D6A6}">
      <dsp:nvSpPr>
        <dsp:cNvPr id="0" name=""/>
        <dsp:cNvSpPr/>
      </dsp:nvSpPr>
      <dsp:spPr>
        <a:xfrm>
          <a:off x="0" y="2349822"/>
          <a:ext cx="10058399" cy="6258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E50A5-EF63-4605-96CC-9350E8A47703}">
      <dsp:nvSpPr>
        <dsp:cNvPr id="0" name=""/>
        <dsp:cNvSpPr/>
      </dsp:nvSpPr>
      <dsp:spPr>
        <a:xfrm>
          <a:off x="189315" y="2490635"/>
          <a:ext cx="344209" cy="344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98445-40ED-4DED-AC53-4B49715B6B8E}">
      <dsp:nvSpPr>
        <dsp:cNvPr id="0" name=""/>
        <dsp:cNvSpPr/>
      </dsp:nvSpPr>
      <dsp:spPr>
        <a:xfrm>
          <a:off x="722840" y="234982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Supply Chain: Transparent product tracking</a:t>
          </a:r>
          <a:endParaRPr lang="en-US" sz="1900" kern="1200"/>
        </a:p>
      </dsp:txBody>
      <dsp:txXfrm>
        <a:off x="722840" y="2349822"/>
        <a:ext cx="9335559" cy="625835"/>
      </dsp:txXfrm>
    </dsp:sp>
    <dsp:sp modelId="{11FD1889-318D-4E88-BEDD-390C0C1A0887}">
      <dsp:nvSpPr>
        <dsp:cNvPr id="0" name=""/>
        <dsp:cNvSpPr/>
      </dsp:nvSpPr>
      <dsp:spPr>
        <a:xfrm>
          <a:off x="0" y="3132117"/>
          <a:ext cx="10058399" cy="6258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92F31-106A-45DE-BFAA-0E8D109B7208}">
      <dsp:nvSpPr>
        <dsp:cNvPr id="0" name=""/>
        <dsp:cNvSpPr/>
      </dsp:nvSpPr>
      <dsp:spPr>
        <a:xfrm>
          <a:off x="189315" y="3272930"/>
          <a:ext cx="344209" cy="344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A72C-58DD-4CBB-9863-8E5579D38C76}">
      <dsp:nvSpPr>
        <dsp:cNvPr id="0" name=""/>
        <dsp:cNvSpPr/>
      </dsp:nvSpPr>
      <dsp:spPr>
        <a:xfrm>
          <a:off x="722840" y="313211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Real Estate: Automated property transactions</a:t>
          </a:r>
          <a:endParaRPr lang="en-US" sz="1900" kern="1200"/>
        </a:p>
      </dsp:txBody>
      <dsp:txXfrm>
        <a:off x="722840" y="3132117"/>
        <a:ext cx="9335559" cy="625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9A43-7893-46C9-9146-15D04E264A2A}">
      <dsp:nvSpPr>
        <dsp:cNvPr id="0" name=""/>
        <dsp:cNvSpPr/>
      </dsp:nvSpPr>
      <dsp:spPr>
        <a:xfrm>
          <a:off x="0" y="2197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1E8F1-0968-452F-B261-67680F83C295}">
      <dsp:nvSpPr>
        <dsp:cNvPr id="0" name=""/>
        <dsp:cNvSpPr/>
      </dsp:nvSpPr>
      <dsp:spPr>
        <a:xfrm>
          <a:off x="336912" y="252793"/>
          <a:ext cx="612568" cy="612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31BD4-F9C1-41D8-AD8E-A01C2AA8670F}">
      <dsp:nvSpPr>
        <dsp:cNvPr id="0" name=""/>
        <dsp:cNvSpPr/>
      </dsp:nvSpPr>
      <dsp:spPr>
        <a:xfrm>
          <a:off x="1286393" y="2197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Browser extension &amp; mobile wallet for Ethereum</a:t>
          </a:r>
          <a:endParaRPr lang="en-US" sz="2100" kern="1200"/>
        </a:p>
      </dsp:txBody>
      <dsp:txXfrm>
        <a:off x="1286393" y="2197"/>
        <a:ext cx="4641950" cy="1113760"/>
      </dsp:txXfrm>
    </dsp:sp>
    <dsp:sp modelId="{5E699D99-8585-4DC8-B844-565535090848}">
      <dsp:nvSpPr>
        <dsp:cNvPr id="0" name=""/>
        <dsp:cNvSpPr/>
      </dsp:nvSpPr>
      <dsp:spPr>
        <a:xfrm>
          <a:off x="0" y="13943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67E91-6782-4820-8B99-A92A1D34CB69}">
      <dsp:nvSpPr>
        <dsp:cNvPr id="0" name=""/>
        <dsp:cNvSpPr/>
      </dsp:nvSpPr>
      <dsp:spPr>
        <a:xfrm>
          <a:off x="336912" y="1644994"/>
          <a:ext cx="612568" cy="612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8221E-C1DA-4D85-BDE5-335208A3ABB9}">
      <dsp:nvSpPr>
        <dsp:cNvPr id="0" name=""/>
        <dsp:cNvSpPr/>
      </dsp:nvSpPr>
      <dsp:spPr>
        <a:xfrm>
          <a:off x="1286393" y="13943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Connects users to blockchain applications (</a:t>
          </a:r>
          <a:r>
            <a:rPr lang="en-IN" sz="2100" kern="1200" dirty="0" err="1"/>
            <a:t>dApps</a:t>
          </a:r>
          <a:r>
            <a:rPr lang="en-IN" sz="2100" kern="1200" dirty="0"/>
            <a:t>)</a:t>
          </a:r>
          <a:endParaRPr lang="en-US" sz="2100" kern="1200" dirty="0"/>
        </a:p>
      </dsp:txBody>
      <dsp:txXfrm>
        <a:off x="1286393" y="1394398"/>
        <a:ext cx="4641950" cy="1113760"/>
      </dsp:txXfrm>
    </dsp:sp>
    <dsp:sp modelId="{AEADE9A0-1017-4907-8664-260E0B8F0F11}">
      <dsp:nvSpPr>
        <dsp:cNvPr id="0" name=""/>
        <dsp:cNvSpPr/>
      </dsp:nvSpPr>
      <dsp:spPr>
        <a:xfrm>
          <a:off x="0" y="2786598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B2049-AEF1-4DF9-AF74-CDDEC9F81CA3}">
      <dsp:nvSpPr>
        <dsp:cNvPr id="0" name=""/>
        <dsp:cNvSpPr/>
      </dsp:nvSpPr>
      <dsp:spPr>
        <a:xfrm>
          <a:off x="336912" y="3037194"/>
          <a:ext cx="612568" cy="612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6DEA1-1C39-4860-A1BF-C2F5FF271AD2}">
      <dsp:nvSpPr>
        <dsp:cNvPr id="0" name=""/>
        <dsp:cNvSpPr/>
      </dsp:nvSpPr>
      <dsp:spPr>
        <a:xfrm>
          <a:off x="1286393" y="2786598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Supports multiple networks (</a:t>
          </a:r>
          <a:r>
            <a:rPr lang="en-IN" sz="2100" kern="1200" dirty="0" err="1"/>
            <a:t>Mainnet</a:t>
          </a:r>
          <a:r>
            <a:rPr lang="en-IN" sz="2100" kern="1200" dirty="0"/>
            <a:t>, </a:t>
          </a:r>
          <a:r>
            <a:rPr lang="en-IN" sz="2100" kern="1200" dirty="0" err="1"/>
            <a:t>Testnets</a:t>
          </a:r>
          <a:r>
            <a:rPr lang="en-IN" sz="2100" kern="1200" dirty="0"/>
            <a:t>, Custom Networks)</a:t>
          </a:r>
          <a:endParaRPr lang="en-US" sz="2100" kern="1200" dirty="0"/>
        </a:p>
      </dsp:txBody>
      <dsp:txXfrm>
        <a:off x="1286393" y="2786598"/>
        <a:ext cx="4641950" cy="1113760"/>
      </dsp:txXfrm>
    </dsp:sp>
    <dsp:sp modelId="{E9C89B0E-18AA-4A51-82DB-0B6A36C19581}">
      <dsp:nvSpPr>
        <dsp:cNvPr id="0" name=""/>
        <dsp:cNvSpPr/>
      </dsp:nvSpPr>
      <dsp:spPr>
        <a:xfrm>
          <a:off x="0" y="4178799"/>
          <a:ext cx="5928344" cy="1113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A68C8-56E0-461F-8124-4656E3D867D2}">
      <dsp:nvSpPr>
        <dsp:cNvPr id="0" name=""/>
        <dsp:cNvSpPr/>
      </dsp:nvSpPr>
      <dsp:spPr>
        <a:xfrm>
          <a:off x="336912" y="4429395"/>
          <a:ext cx="612568" cy="612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0A6D8-A063-48D3-A775-E290633AB8EC}">
      <dsp:nvSpPr>
        <dsp:cNvPr id="0" name=""/>
        <dsp:cNvSpPr/>
      </dsp:nvSpPr>
      <dsp:spPr>
        <a:xfrm>
          <a:off x="1286393" y="4178799"/>
          <a:ext cx="4641950" cy="111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73" tIns="117873" rIns="117873" bIns="1178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Stores ETH and tokens, sends/receives transactions</a:t>
          </a:r>
          <a:endParaRPr lang="en-US" sz="2100" kern="1200" dirty="0"/>
        </a:p>
      </dsp:txBody>
      <dsp:txXfrm>
        <a:off x="1286393" y="4178799"/>
        <a:ext cx="4641950" cy="1113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CD1B-6D09-4DCE-B50B-BA09A46FBC0D}">
      <dsp:nvSpPr>
        <dsp:cNvPr id="0" name=""/>
        <dsp:cNvSpPr/>
      </dsp:nvSpPr>
      <dsp:spPr>
        <a:xfrm>
          <a:off x="0" y="4136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A8556-A5CC-40F4-8CCC-401C9A0834AA}">
      <dsp:nvSpPr>
        <dsp:cNvPr id="0" name=""/>
        <dsp:cNvSpPr/>
      </dsp:nvSpPr>
      <dsp:spPr>
        <a:xfrm>
          <a:off x="266526" y="202379"/>
          <a:ext cx="484594" cy="48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86CB-30B6-403A-B5F4-A8CE9D80631E}">
      <dsp:nvSpPr>
        <dsp:cNvPr id="0" name=""/>
        <dsp:cNvSpPr/>
      </dsp:nvSpPr>
      <dsp:spPr>
        <a:xfrm>
          <a:off x="1017648" y="4136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License &amp; Version Declaration</a:t>
          </a:r>
          <a:endParaRPr lang="en-US" sz="1900" kern="1200"/>
        </a:p>
      </dsp:txBody>
      <dsp:txXfrm>
        <a:off x="1017648" y="4136"/>
        <a:ext cx="4910695" cy="881080"/>
      </dsp:txXfrm>
    </dsp:sp>
    <dsp:sp modelId="{4C112C81-49D1-4939-B65B-B440B0852C4E}">
      <dsp:nvSpPr>
        <dsp:cNvPr id="0" name=""/>
        <dsp:cNvSpPr/>
      </dsp:nvSpPr>
      <dsp:spPr>
        <a:xfrm>
          <a:off x="0" y="1105487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60257-3257-40E9-80B5-352169633B79}">
      <dsp:nvSpPr>
        <dsp:cNvPr id="0" name=""/>
        <dsp:cNvSpPr/>
      </dsp:nvSpPr>
      <dsp:spPr>
        <a:xfrm>
          <a:off x="266526" y="1303730"/>
          <a:ext cx="484594" cy="48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121CF-E861-4CED-AAF1-016722107DF3}">
      <dsp:nvSpPr>
        <dsp:cNvPr id="0" name=""/>
        <dsp:cNvSpPr/>
      </dsp:nvSpPr>
      <dsp:spPr>
        <a:xfrm>
          <a:off x="1017648" y="1105487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Contract Definition</a:t>
          </a:r>
          <a:endParaRPr lang="en-US" sz="1900" kern="1200" dirty="0"/>
        </a:p>
      </dsp:txBody>
      <dsp:txXfrm>
        <a:off x="1017648" y="1105487"/>
        <a:ext cx="4910695" cy="881080"/>
      </dsp:txXfrm>
    </dsp:sp>
    <dsp:sp modelId="{CF3AD797-53D2-4978-9817-503D446C6F7A}">
      <dsp:nvSpPr>
        <dsp:cNvPr id="0" name=""/>
        <dsp:cNvSpPr/>
      </dsp:nvSpPr>
      <dsp:spPr>
        <a:xfrm>
          <a:off x="0" y="2206838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8B7FF-8D41-40BD-A458-46AAB38E7693}">
      <dsp:nvSpPr>
        <dsp:cNvPr id="0" name=""/>
        <dsp:cNvSpPr/>
      </dsp:nvSpPr>
      <dsp:spPr>
        <a:xfrm>
          <a:off x="266526" y="2405081"/>
          <a:ext cx="484594" cy="484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AB759-56E2-4611-952A-66501B3D0D3A}">
      <dsp:nvSpPr>
        <dsp:cNvPr id="0" name=""/>
        <dsp:cNvSpPr/>
      </dsp:nvSpPr>
      <dsp:spPr>
        <a:xfrm>
          <a:off x="1017648" y="2206838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State Variables</a:t>
          </a:r>
          <a:endParaRPr lang="en-US" sz="1900" kern="1200" dirty="0"/>
        </a:p>
      </dsp:txBody>
      <dsp:txXfrm>
        <a:off x="1017648" y="2206838"/>
        <a:ext cx="4910695" cy="881080"/>
      </dsp:txXfrm>
    </dsp:sp>
    <dsp:sp modelId="{757D0DF2-38DD-47D9-A4A4-FC442BC15BC0}">
      <dsp:nvSpPr>
        <dsp:cNvPr id="0" name=""/>
        <dsp:cNvSpPr/>
      </dsp:nvSpPr>
      <dsp:spPr>
        <a:xfrm>
          <a:off x="0" y="3308188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09C2E-31F0-47DA-BAFF-90E15CBA6081}">
      <dsp:nvSpPr>
        <dsp:cNvPr id="0" name=""/>
        <dsp:cNvSpPr/>
      </dsp:nvSpPr>
      <dsp:spPr>
        <a:xfrm>
          <a:off x="266526" y="3506432"/>
          <a:ext cx="484594" cy="4845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A4667-34AE-45FB-90D9-CDD483891AB4}">
      <dsp:nvSpPr>
        <dsp:cNvPr id="0" name=""/>
        <dsp:cNvSpPr/>
      </dsp:nvSpPr>
      <dsp:spPr>
        <a:xfrm>
          <a:off x="1017648" y="3308188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Functions</a:t>
          </a:r>
          <a:endParaRPr lang="en-US" sz="1900" kern="1200" dirty="0"/>
        </a:p>
      </dsp:txBody>
      <dsp:txXfrm>
        <a:off x="1017648" y="3308188"/>
        <a:ext cx="4910695" cy="881080"/>
      </dsp:txXfrm>
    </dsp:sp>
    <dsp:sp modelId="{5DCB09DF-7812-408E-96FB-51EC5E079B5C}">
      <dsp:nvSpPr>
        <dsp:cNvPr id="0" name=""/>
        <dsp:cNvSpPr/>
      </dsp:nvSpPr>
      <dsp:spPr>
        <a:xfrm>
          <a:off x="0" y="4409539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D5319-D969-4389-BC94-9D23CE4B0ADC}">
      <dsp:nvSpPr>
        <dsp:cNvPr id="0" name=""/>
        <dsp:cNvSpPr/>
      </dsp:nvSpPr>
      <dsp:spPr>
        <a:xfrm>
          <a:off x="266526" y="4607782"/>
          <a:ext cx="484594" cy="4845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5F23-4BF3-4A82-B3C7-15976B6D89EF}">
      <dsp:nvSpPr>
        <dsp:cNvPr id="0" name=""/>
        <dsp:cNvSpPr/>
      </dsp:nvSpPr>
      <dsp:spPr>
        <a:xfrm>
          <a:off x="1017648" y="4409539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Events &amp; Modifiers</a:t>
          </a:r>
          <a:endParaRPr lang="en-US" sz="1900" kern="1200" dirty="0"/>
        </a:p>
      </dsp:txBody>
      <dsp:txXfrm>
        <a:off x="1017648" y="4409539"/>
        <a:ext cx="4910695" cy="881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0808C-99F3-4583-94A6-972311018C06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0D80F-9576-4945-991E-B43B2BAD69AB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F8BFB-771D-4EDB-8E27-6A6A395FC51C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State Variables (Stored on blockchain)</a:t>
          </a:r>
          <a:endParaRPr lang="en-US" sz="2500" kern="1200"/>
        </a:p>
      </dsp:txBody>
      <dsp:txXfrm>
        <a:off x="1240791" y="459"/>
        <a:ext cx="8817608" cy="1074277"/>
      </dsp:txXfrm>
    </dsp:sp>
    <dsp:sp modelId="{95AB5953-91FB-4274-8894-D3929C0BB82D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3469D-E50F-458C-A2E0-1D0A07438ADB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F9338-064B-4815-9FC5-246127EC4FA8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Local Variables (Inside a function)</a:t>
          </a:r>
          <a:endParaRPr lang="en-US" sz="2500" kern="1200"/>
        </a:p>
      </dsp:txBody>
      <dsp:txXfrm>
        <a:off x="1240791" y="1343306"/>
        <a:ext cx="8817608" cy="1074277"/>
      </dsp:txXfrm>
    </dsp:sp>
    <dsp:sp modelId="{87911B59-4000-4D21-BEE5-41EA211C4DAB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6F91D-349F-479F-B0DD-C67FE1381CDD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A8E3F-63CA-4D35-8F95-A1EA313741CB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Global Variables (Blockchain info, e.g., msg.sender)</a:t>
          </a:r>
          <a:endParaRPr lang="en-US" sz="2500" kern="1200"/>
        </a:p>
      </dsp:txBody>
      <dsp:txXfrm>
        <a:off x="1240791" y="2686153"/>
        <a:ext cx="8817608" cy="10742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FCEBA-532D-4A95-BD57-C16969B403DA}">
      <dsp:nvSpPr>
        <dsp:cNvPr id="0" name=""/>
        <dsp:cNvSpPr/>
      </dsp:nvSpPr>
      <dsp:spPr>
        <a:xfrm>
          <a:off x="774129" y="697215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CA183-8190-4FA0-8995-7B503489C06E}">
      <dsp:nvSpPr>
        <dsp:cNvPr id="0" name=""/>
        <dsp:cNvSpPr/>
      </dsp:nvSpPr>
      <dsp:spPr>
        <a:xfrm>
          <a:off x="1041679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FCB7-C8AC-4AE3-8EAF-EB05A8743DA3}">
      <dsp:nvSpPr>
        <dsp:cNvPr id="0" name=""/>
        <dsp:cNvSpPr/>
      </dsp:nvSpPr>
      <dsp:spPr>
        <a:xfrm>
          <a:off x="372805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Arithmetic: +, -, *, /, %</a:t>
          </a:r>
        </a:p>
      </dsp:txBody>
      <dsp:txXfrm>
        <a:off x="372805" y="2343675"/>
        <a:ext cx="2058075" cy="720000"/>
      </dsp:txXfrm>
    </dsp:sp>
    <dsp:sp modelId="{3B5D1A50-5049-4165-84BB-93F5CCA07692}">
      <dsp:nvSpPr>
        <dsp:cNvPr id="0" name=""/>
        <dsp:cNvSpPr/>
      </dsp:nvSpPr>
      <dsp:spPr>
        <a:xfrm>
          <a:off x="3192368" y="697215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65056-7AAA-4A46-946D-F4717CA81F8D}">
      <dsp:nvSpPr>
        <dsp:cNvPr id="0" name=""/>
        <dsp:cNvSpPr/>
      </dsp:nvSpPr>
      <dsp:spPr>
        <a:xfrm>
          <a:off x="3459917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0A15-D411-449B-B4CB-96AE716C7107}">
      <dsp:nvSpPr>
        <dsp:cNvPr id="0" name=""/>
        <dsp:cNvSpPr/>
      </dsp:nvSpPr>
      <dsp:spPr>
        <a:xfrm>
          <a:off x="2791043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Logical: &amp;&amp;, ||, !</a:t>
          </a:r>
        </a:p>
      </dsp:txBody>
      <dsp:txXfrm>
        <a:off x="2791043" y="2343675"/>
        <a:ext cx="2058075" cy="720000"/>
      </dsp:txXfrm>
    </dsp:sp>
    <dsp:sp modelId="{47DD93FF-8FEB-41E7-A602-A70EA0CBF9FD}">
      <dsp:nvSpPr>
        <dsp:cNvPr id="0" name=""/>
        <dsp:cNvSpPr/>
      </dsp:nvSpPr>
      <dsp:spPr>
        <a:xfrm>
          <a:off x="5610606" y="697215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5E223-1809-4709-B356-278A9FD5B714}">
      <dsp:nvSpPr>
        <dsp:cNvPr id="0" name=""/>
        <dsp:cNvSpPr/>
      </dsp:nvSpPr>
      <dsp:spPr>
        <a:xfrm>
          <a:off x="5878155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07077-0496-4AA4-A0B5-2AC39FBFE159}">
      <dsp:nvSpPr>
        <dsp:cNvPr id="0" name=""/>
        <dsp:cNvSpPr/>
      </dsp:nvSpPr>
      <dsp:spPr>
        <a:xfrm>
          <a:off x="5209281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Comparison: ==, !=, &lt;, &gt;</a:t>
          </a:r>
        </a:p>
      </dsp:txBody>
      <dsp:txXfrm>
        <a:off x="5209281" y="2343675"/>
        <a:ext cx="2058075" cy="720000"/>
      </dsp:txXfrm>
    </dsp:sp>
    <dsp:sp modelId="{3C7DC3E7-EC8A-499D-8857-1808E718463E}">
      <dsp:nvSpPr>
        <dsp:cNvPr id="0" name=""/>
        <dsp:cNvSpPr/>
      </dsp:nvSpPr>
      <dsp:spPr>
        <a:xfrm>
          <a:off x="8028844" y="697215"/>
          <a:ext cx="1255425" cy="125542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F5D2B-D8D8-4116-9767-F9C64ABAD8FA}">
      <dsp:nvSpPr>
        <dsp:cNvPr id="0" name=""/>
        <dsp:cNvSpPr/>
      </dsp:nvSpPr>
      <dsp:spPr>
        <a:xfrm>
          <a:off x="8296394" y="964765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614D-AC42-4FED-8810-FEDC723CB6DE}">
      <dsp:nvSpPr>
        <dsp:cNvPr id="0" name=""/>
        <dsp:cNvSpPr/>
      </dsp:nvSpPr>
      <dsp:spPr>
        <a:xfrm>
          <a:off x="7627519" y="2343675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If-Else, Loops (for, while)</a:t>
          </a:r>
        </a:p>
      </dsp:txBody>
      <dsp:txXfrm>
        <a:off x="7627519" y="2343675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Introduction to Smart Contract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/>
              <a:t>By: Shivani thakur, Saurabh Mishra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Guide: dr. </a:t>
            </a:r>
            <a:r>
              <a:rPr lang="en-US" sz="1300" b="1" dirty="0" err="1"/>
              <a:t>ankit</a:t>
            </a:r>
            <a:r>
              <a:rPr lang="en-US" sz="1300" b="1" dirty="0"/>
              <a:t> </a:t>
            </a:r>
            <a:r>
              <a:rPr lang="en-US" sz="1300" b="1" dirty="0" err="1"/>
              <a:t>gangwal</a:t>
            </a:r>
            <a:endParaRPr lang="en-US" sz="13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94BA6-05D9-7F45-CF10-F01072C3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1101-61E7-EA77-9A53-33E7F822C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18CE-3E94-767C-081B-2AF96A9E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 err="1"/>
              <a:t>Comparison</a:t>
            </a:r>
            <a:r>
              <a:rPr lang="fr-FR" dirty="0"/>
              <a:t>: Smart vs.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Contracts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B5E9AD5-E6A4-D3FF-2DF4-1DD276860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1199"/>
            <a:ext cx="10058400" cy="3360649"/>
          </a:xfr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C9FF755-54AC-BA7F-C283-C5D0DADB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1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3C47E-2B9F-5864-6DF7-B8B2D1CD9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A1A9-4B7A-9E7A-FA40-A8A77DA2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b="1" dirty="0"/>
              <a:t>Ethereum Development &amp; Tools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A4708FD-B724-6704-E7A6-AD98BBCAC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21078-672C-938D-9C82-CC672F0C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9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7CF99-7DAB-06CC-9717-A17032053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205F-0487-CD46-FF43-03FB863F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Smart Contract Development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BEC46-2C9B-69E1-2D0C-995DEF75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1️⃣ Writing Code in Solidity → Using Remix IDE or VS Code</a:t>
            </a:r>
          </a:p>
          <a:p>
            <a:r>
              <a:rPr lang="en-IN" dirty="0"/>
              <a:t>2️⃣ Local Testing → Using Hardhat, Ganache, or Foundry</a:t>
            </a:r>
          </a:p>
          <a:p>
            <a:r>
              <a:rPr lang="en-IN" dirty="0"/>
              <a:t>3️⃣ Deploying to a </a:t>
            </a:r>
            <a:r>
              <a:rPr lang="en-IN" dirty="0" err="1"/>
              <a:t>Testnet</a:t>
            </a:r>
            <a:r>
              <a:rPr lang="en-IN" dirty="0"/>
              <a:t> → Using MetaMask, Alchemy, or </a:t>
            </a:r>
            <a:r>
              <a:rPr lang="en-IN" dirty="0" err="1"/>
              <a:t>Infura</a:t>
            </a:r>
            <a:endParaRPr lang="en-IN" dirty="0"/>
          </a:p>
          <a:p>
            <a:r>
              <a:rPr lang="en-IN" dirty="0"/>
              <a:t>4️⃣ Final Debugging &amp; Fixes → Simulating transactions</a:t>
            </a:r>
          </a:p>
          <a:p>
            <a:r>
              <a:rPr lang="en-IN" dirty="0"/>
              <a:t>5️⃣ Deploying to </a:t>
            </a:r>
            <a:r>
              <a:rPr lang="en-IN" dirty="0" err="1"/>
              <a:t>Mainnet</a:t>
            </a:r>
            <a:r>
              <a:rPr lang="en-IN" dirty="0"/>
              <a:t> → Using real ETH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EC4CD2-1F61-48D8-A8AF-7C72E62D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2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174B4-2A15-8274-E2F0-2D7035DA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D5F1-1488-471D-E317-BC82EDA9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Ethereum Networks – </a:t>
            </a:r>
            <a:r>
              <a:rPr lang="en-US" dirty="0" err="1"/>
              <a:t>Mainnet</a:t>
            </a:r>
            <a:r>
              <a:rPr lang="en-US" dirty="0"/>
              <a:t> vs. </a:t>
            </a:r>
            <a:r>
              <a:rPr lang="en-US" dirty="0" err="1"/>
              <a:t>Testnets</a:t>
            </a:r>
            <a:endParaRPr lang="en-US" dirty="0"/>
          </a:p>
        </p:txBody>
      </p:sp>
      <p:pic>
        <p:nvPicPr>
          <p:cNvPr id="5122" name="Picture 2" descr="A black and grey logo&#10;&#10;AI-generated content may be incorrect.">
            <a:extLst>
              <a:ext uri="{FF2B5EF4-FFF2-40B4-BE49-F238E27FC236}">
                <a16:creationId xmlns:a16="http://schemas.microsoft.com/office/drawing/2014/main" id="{09285B5D-B393-E538-1824-D9672ADA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3051" y="2120900"/>
            <a:ext cx="3748193" cy="374819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9C273-0B1F-2908-8FB5-D8908149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500" b="1" err="1"/>
              <a:t>Mainnet</a:t>
            </a:r>
            <a:r>
              <a:rPr lang="en-IN" sz="1500" b="1"/>
              <a:t> (Live Network):</a:t>
            </a:r>
          </a:p>
          <a:p>
            <a:pPr>
              <a:lnSpc>
                <a:spcPct val="100000"/>
              </a:lnSpc>
            </a:pPr>
            <a:r>
              <a:rPr lang="en-IN" sz="1500"/>
              <a:t>- Real Ethereum blockchain</a:t>
            </a:r>
          </a:p>
          <a:p>
            <a:pPr>
              <a:lnSpc>
                <a:spcPct val="100000"/>
              </a:lnSpc>
            </a:pPr>
            <a:r>
              <a:rPr lang="en-IN" sz="1500"/>
              <a:t>- Transactions are permanent and involve real ETH</a:t>
            </a:r>
          </a:p>
          <a:p>
            <a:pPr>
              <a:lnSpc>
                <a:spcPct val="100000"/>
              </a:lnSpc>
            </a:pPr>
            <a:r>
              <a:rPr lang="en-IN" sz="1500"/>
              <a:t>- Used for fully tested smart contracts</a:t>
            </a:r>
          </a:p>
          <a:p>
            <a:pPr>
              <a:lnSpc>
                <a:spcPct val="100000"/>
              </a:lnSpc>
            </a:pPr>
            <a:endParaRPr lang="en-IN" sz="1500"/>
          </a:p>
          <a:p>
            <a:pPr>
              <a:lnSpc>
                <a:spcPct val="100000"/>
              </a:lnSpc>
            </a:pPr>
            <a:r>
              <a:rPr lang="en-IN" sz="1500" b="1" err="1"/>
              <a:t>Testnets</a:t>
            </a:r>
            <a:r>
              <a:rPr lang="en-IN" sz="1500" b="1"/>
              <a:t> (Development Networks):</a:t>
            </a:r>
          </a:p>
          <a:p>
            <a:pPr>
              <a:lnSpc>
                <a:spcPct val="100000"/>
              </a:lnSpc>
            </a:pPr>
            <a:r>
              <a:rPr lang="en-IN" sz="1500"/>
              <a:t>- Mimic </a:t>
            </a:r>
            <a:r>
              <a:rPr lang="en-IN" sz="1500" err="1"/>
              <a:t>Mainnet</a:t>
            </a:r>
            <a:r>
              <a:rPr lang="en-IN" sz="1500"/>
              <a:t> but use test ETH</a:t>
            </a:r>
          </a:p>
          <a:p>
            <a:pPr>
              <a:lnSpc>
                <a:spcPct val="100000"/>
              </a:lnSpc>
            </a:pPr>
            <a:r>
              <a:rPr lang="en-IN" sz="1500"/>
              <a:t>- Safe environment for testing smart contracts</a:t>
            </a:r>
          </a:p>
          <a:p>
            <a:pPr>
              <a:lnSpc>
                <a:spcPct val="100000"/>
              </a:lnSpc>
            </a:pPr>
            <a:r>
              <a:rPr lang="en-IN" sz="1500"/>
              <a:t>- Popular </a:t>
            </a:r>
            <a:r>
              <a:rPr lang="en-IN" sz="1500" err="1"/>
              <a:t>Testnets</a:t>
            </a:r>
            <a:r>
              <a:rPr lang="en-IN" sz="1500"/>
              <a:t>: </a:t>
            </a:r>
            <a:r>
              <a:rPr lang="en-IN" sz="1500" err="1"/>
              <a:t>Sepolia</a:t>
            </a:r>
            <a:r>
              <a:rPr lang="en-IN" sz="1500"/>
              <a:t>, </a:t>
            </a:r>
            <a:r>
              <a:rPr lang="en-IN" sz="1500" err="1"/>
              <a:t>Holesky</a:t>
            </a:r>
            <a:r>
              <a:rPr lang="en-IN" sz="1500"/>
              <a:t>, </a:t>
            </a:r>
            <a:r>
              <a:rPr lang="en-IN" sz="1500" err="1"/>
              <a:t>Goerli</a:t>
            </a:r>
            <a:r>
              <a:rPr lang="en-IN" sz="1500"/>
              <a:t> (Deprecated)</a:t>
            </a:r>
          </a:p>
          <a:p>
            <a:pPr>
              <a:lnSpc>
                <a:spcPct val="100000"/>
              </a:lnSpc>
            </a:pPr>
            <a:endParaRPr lang="en-IN" sz="15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3A4B1D-258C-6C31-C62D-C1920B41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1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B13C-8970-168D-328D-58B3ADB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Testing – First Step in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A3EA-D160-C939-4571-18B73C73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Why Local Testing?</a:t>
            </a:r>
          </a:p>
          <a:p>
            <a:r>
              <a:rPr lang="en-IN" dirty="0"/>
              <a:t>- Fast and efficient testing without network delays</a:t>
            </a:r>
          </a:p>
          <a:p>
            <a:r>
              <a:rPr lang="en-IN" dirty="0"/>
              <a:t>- No gas fees involved</a:t>
            </a:r>
          </a:p>
          <a:p>
            <a:r>
              <a:rPr lang="en-IN" dirty="0"/>
              <a:t>- More control over debugging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 for Local Testing:</a:t>
            </a:r>
          </a:p>
          <a:p>
            <a:r>
              <a:rPr lang="en-IN" dirty="0"/>
              <a:t>- Hardhat (Ethereum development framework)</a:t>
            </a:r>
          </a:p>
          <a:p>
            <a:r>
              <a:rPr lang="en-IN" dirty="0"/>
              <a:t>- Ganache (Local Ethereum blockchain simulator)</a:t>
            </a:r>
          </a:p>
          <a:p>
            <a:r>
              <a:rPr lang="en-IN" dirty="0"/>
              <a:t>- Foundry (Fast Solidity testing tool)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3E76A1-C9E7-960B-9F10-D6359F4A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96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5C83-FF6D-CA36-76C9-3942FF34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784B-10E0-1876-19FD-81F0EBA0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MetaMask – Your Gateway to Ethereum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0BDD791-7D0F-AB71-7ECA-D4351CC26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MetaMask is a </a:t>
            </a:r>
            <a:r>
              <a:rPr lang="en-US" sz="1600" b="1" dirty="0"/>
              <a:t>non-custodial crypto wallet</a:t>
            </a:r>
            <a:r>
              <a:rPr lang="en-US" sz="1600" dirty="0"/>
              <a:t> that allows users to store, manage, and interact with </a:t>
            </a:r>
            <a:r>
              <a:rPr lang="en-US" sz="1600" b="1" dirty="0"/>
              <a:t>Ethereum-based assets</a:t>
            </a:r>
            <a:r>
              <a:rPr lang="en-US" sz="1600" dirty="0"/>
              <a:t>, including </a:t>
            </a:r>
            <a:r>
              <a:rPr lang="en-US" sz="1600" b="1" dirty="0"/>
              <a:t>cryptocurrencies and NFTs</a:t>
            </a:r>
            <a:r>
              <a:rPr lang="en-US" sz="1600" dirty="0"/>
              <a:t>.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1. Install MetaMask (Browser extension or mobile app)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2. Create a wallet and store the 12-word seed phrase securely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3. Switch networks (e.g., </a:t>
            </a:r>
            <a:r>
              <a:rPr lang="en-US" sz="1500" dirty="0" err="1"/>
              <a:t>Mainnet</a:t>
            </a:r>
            <a:r>
              <a:rPr lang="en-US" sz="1500" dirty="0"/>
              <a:t> to </a:t>
            </a:r>
            <a:r>
              <a:rPr lang="en-US" sz="1500" dirty="0" err="1"/>
              <a:t>Sepolia</a:t>
            </a:r>
            <a:r>
              <a:rPr lang="en-US" sz="1500" dirty="0"/>
              <a:t> for testing)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4. Get test ETH from a faucet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5. Interact with smart contracts in </a:t>
            </a:r>
            <a:r>
              <a:rPr lang="en-US" sz="1500" dirty="0" err="1"/>
              <a:t>dApps</a:t>
            </a:r>
            <a:endParaRPr lang="en-US" sz="15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CC47D2A-77FF-E128-0453-A4EA22024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51495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36857DD9-7DFD-1A22-2089-A1470718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9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20A5F-859B-AAD3-E288-A7372A4E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2780-34FB-D6AD-DFC7-EDC215C5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Introduction to Remix IDE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F63E7-1322-2A14-8110-4B29D803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Online development environment for Ethereum smart contracts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No installation required, beginner-friendly</a:t>
            </a:r>
          </a:p>
          <a:p>
            <a:r>
              <a:rPr lang="en-IN" b="1" dirty="0"/>
              <a:t>Key Features:</a:t>
            </a:r>
          </a:p>
          <a:p>
            <a:r>
              <a:rPr lang="en-IN" dirty="0"/>
              <a:t>  🛠 Solidity Compiler – Converts Solidity code to bytecode</a:t>
            </a:r>
          </a:p>
          <a:p>
            <a:r>
              <a:rPr lang="en-IN" dirty="0"/>
              <a:t>  🐞 Debugger – Identifies contract errors</a:t>
            </a:r>
          </a:p>
          <a:p>
            <a:r>
              <a:rPr lang="en-IN" dirty="0"/>
              <a:t>  🖥 Built-in EVM – Simulates transactions</a:t>
            </a:r>
          </a:p>
          <a:p>
            <a:r>
              <a:rPr lang="en-IN" dirty="0"/>
              <a:t>  🚀 Direct Deployment – Deploy contracts to </a:t>
            </a:r>
            <a:r>
              <a:rPr lang="en-IN" dirty="0" err="1"/>
              <a:t>testnets</a:t>
            </a:r>
            <a:r>
              <a:rPr lang="en-IN" dirty="0"/>
              <a:t>/</a:t>
            </a:r>
            <a:r>
              <a:rPr lang="en-IN" dirty="0" err="1"/>
              <a:t>Mainnet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DF45908-7808-3178-ED58-FFE935BF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2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2DFB-1087-66F6-4B23-84DAB4D5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REMIX IDE Tour</a:t>
            </a:r>
          </a:p>
        </p:txBody>
      </p:sp>
      <p:pic>
        <p:nvPicPr>
          <p:cNvPr id="6146" name="Picture 2" descr="GitHub - ethereum/remix-ide: Documentation for Remix IDE">
            <a:extLst>
              <a:ext uri="{FF2B5EF4-FFF2-40B4-BE49-F238E27FC236}">
                <a16:creationId xmlns:a16="http://schemas.microsoft.com/office/drawing/2014/main" id="{3B0D108B-9947-C3BE-5ECC-0876EE83C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3407" y="812799"/>
            <a:ext cx="5559497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Text Placeholder 3">
            <a:extLst>
              <a:ext uri="{FF2B5EF4-FFF2-40B4-BE49-F238E27FC236}">
                <a16:creationId xmlns:a16="http://schemas.microsoft.com/office/drawing/2014/main" id="{6926D739-66F1-8F9A-FA2E-DDAFF5F2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FD2EA0-090F-41C8-558D-96E52564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33D4-A34B-D603-759F-A4AA8E245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0C53-B86F-D96A-044E-37B76889A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Writing Your First Smart Contract</a:t>
            </a:r>
            <a:endParaRPr lang="en-IN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CB5EC02-22D0-B55C-BD88-BAB9DF21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063AE-E559-BD99-8A9D-B84342AD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5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77119-FF16-56D5-715A-5B84E465A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102E-4E53-E3DE-B1BE-0EAEFD08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What is Solidity?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AB6C2-4547-0478-ED3C-15519CCBB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n-US" dirty="0"/>
              <a:t>- High-level, object-oriented programming language</a:t>
            </a:r>
          </a:p>
          <a:p>
            <a:r>
              <a:rPr lang="en-US" dirty="0"/>
              <a:t>- Used for smart contracts on Ethereum &amp; EVM-compatible blockchains</a:t>
            </a:r>
          </a:p>
          <a:p>
            <a:r>
              <a:rPr lang="en-US" dirty="0"/>
              <a:t>- Inspired by JavaScript, Python, and C++</a:t>
            </a:r>
          </a:p>
          <a:p>
            <a:r>
              <a:rPr lang="en-US" dirty="0"/>
              <a:t>- Enables trustless, automated contract execution</a:t>
            </a:r>
          </a:p>
          <a:p>
            <a:endParaRPr lang="en-IN" dirty="0"/>
          </a:p>
        </p:txBody>
      </p:sp>
      <p:pic>
        <p:nvPicPr>
          <p:cNvPr id="7170" name="Picture 2" descr="Solidity - Dapps | IQ.wiki">
            <a:extLst>
              <a:ext uri="{FF2B5EF4-FFF2-40B4-BE49-F238E27FC236}">
                <a16:creationId xmlns:a16="http://schemas.microsoft.com/office/drawing/2014/main" id="{6207E461-438A-D31E-6C48-AEFAF762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3704"/>
          <a:stretch/>
        </p:blipFill>
        <p:spPr bwMode="auto">
          <a:xfrm>
            <a:off x="6515944" y="2120900"/>
            <a:ext cx="4639736" cy="37481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B41ECC6-83C9-8840-C5A7-D9589E4F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A14A6-9A1E-543D-55BC-CB1520CD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5E53-6F45-C809-28D0-1DF705FF2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Smart Contracts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6A66E5-659C-BFD7-FA26-FAF765C5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B3318-2412-EA06-3512-789E63B1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08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1B425-13EE-A526-5794-EC203E55B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181-99F1-C1CB-8216-2039A41C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Example Solidity Contract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DB5D7-482A-E288-4BE3-3C42DCFB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SPDX-License-Identifier: MIT</a:t>
            </a:r>
          </a:p>
          <a:p>
            <a:r>
              <a:rPr lang="en-IN" dirty="0"/>
              <a:t>pragma solidity ^0.8.0;</a:t>
            </a:r>
          </a:p>
          <a:p>
            <a:endParaRPr lang="en-IN" dirty="0"/>
          </a:p>
          <a:p>
            <a:r>
              <a:rPr lang="en-IN" dirty="0"/>
              <a:t>contract HelloWorld {</a:t>
            </a:r>
          </a:p>
          <a:p>
            <a:r>
              <a:rPr lang="en-IN" dirty="0"/>
              <a:t>    string public message = "Hello, Solidity!";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1AEC03-0024-1F88-520E-665335D65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1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23F59-DB3D-D227-9BDA-404A60910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1DA-1335-8A77-435B-69D95533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Structure of a Smart Contract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7F56F5-DF99-2395-EF26-EF74F48AD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16232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8761A241-9643-607A-0E18-453F6E18E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49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AFA0-37E4-57E9-0912-C5B13C3E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7233-E503-DA44-B604-8AFD2247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Variable Scope in Solidity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616406-AAAB-DA4A-67D6-641CC3E55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96519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E67B12F-4740-E406-C38C-8F95F6FC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4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6D220-9A86-3C36-FCC7-9708E8F1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A5DB-FEED-AE63-9807-E41B22C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Global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9E202-39A8-4475-5E9C-1398AE0E6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10058399" cy="3999992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BD4DCE-F075-9418-6E61-3CCCCA69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6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40D3-4E4E-E7CC-8E85-D3F8CB88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AEE1-0B95-C400-3A0B-928A0C47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Solidity Data Types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B59E3-04E5-C8D8-3DD8-99449D41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29" y="1916082"/>
            <a:ext cx="6605451" cy="4245231"/>
          </a:xfrm>
          <a:prstGeom prst="rect">
            <a:avLst/>
          </a:prstGeom>
          <a:noFill/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4228D7D-37D9-D16A-E089-FF146BBA902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80" y="2396744"/>
            <a:ext cx="33561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Store data directly in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Store references to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(arrays, mappings, structs) </a:t>
            </a:r>
          </a:p>
        </p:txBody>
      </p:sp>
    </p:spTree>
    <p:extLst>
      <p:ext uri="{BB962C8B-B14F-4D97-AF65-F5344CB8AC3E}">
        <p14:creationId xmlns:p14="http://schemas.microsoft.com/office/powerpoint/2010/main" val="68521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C621F-3BA8-14F2-225B-22F901C9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50DC-4A3F-B080-51D1-5468E495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Operators &amp; Control Structures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4EF0E25-141F-DD86-6678-FE2243BA9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95672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39C4AC17-D3CA-519E-8AD6-DEF66316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2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BA296-C1B6-A179-2C3B-C825A403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945B-9856-591D-B341-8CB018D9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Example Function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8DCC7-A761-9209-BBF1-867443C5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public {</a:t>
            </a:r>
          </a:p>
          <a:p>
            <a:r>
              <a:rPr lang="en-IN" dirty="0"/>
              <a:t>    // Function logic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functionName(</a:t>
            </a:r>
            <a:r>
              <a:rPr lang="en-IN" dirty="0" err="1"/>
              <a:t>parameterType</a:t>
            </a:r>
            <a:r>
              <a:rPr lang="en-IN" dirty="0"/>
              <a:t> </a:t>
            </a:r>
            <a:r>
              <a:rPr lang="en-IN" dirty="0" err="1"/>
              <a:t>parameterName</a:t>
            </a:r>
            <a:r>
              <a:rPr lang="en-IN" dirty="0"/>
              <a:t>) </a:t>
            </a:r>
            <a:r>
              <a:rPr lang="en-IN" dirty="0" err="1"/>
              <a:t>visibilityModifier</a:t>
            </a:r>
            <a:r>
              <a:rPr lang="en-IN" dirty="0"/>
              <a:t> </a:t>
            </a:r>
            <a:r>
              <a:rPr lang="en-IN" dirty="0" err="1"/>
              <a:t>stateMutabilityModifier</a:t>
            </a:r>
            <a:r>
              <a:rPr lang="en-IN" dirty="0"/>
              <a:t> returns (</a:t>
            </a:r>
            <a:r>
              <a:rPr lang="en-IN" dirty="0" err="1"/>
              <a:t>returnType</a:t>
            </a:r>
            <a:r>
              <a:rPr lang="en-IN" dirty="0"/>
              <a:t>) {</a:t>
            </a:r>
          </a:p>
          <a:p>
            <a:r>
              <a:rPr lang="en-IN" dirty="0"/>
              <a:t>    // Function logic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3A0C1E-2606-10B8-1192-B3FB3A3D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EC8479-F6E2-E029-5F47-9B61F96F2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044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0B2F-C07F-9FE1-73DE-C5E037D2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9566-3774-F252-3A0C-31FB8ACF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Functions in Solidity (Types)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4E746-0C2C-F641-F89F-CC027D61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Public: Accessible externally</a:t>
            </a:r>
          </a:p>
          <a:p>
            <a:r>
              <a:rPr lang="en-US" dirty="0"/>
              <a:t>Private: Internal use only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External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677C078-8378-C655-BCB2-4334C151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5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3AC9-3902-1213-A892-6B7FFF77B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5442-F2A9-E00B-BD01-A9F179EF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Functions in Solidity (Mutability)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7E432-4718-D1B5-2715-E787BF23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View (</a:t>
            </a:r>
            <a:r>
              <a:rPr lang="en-US" b="1" dirty="0"/>
              <a:t>Do not modify blockchain state</a:t>
            </a:r>
            <a:r>
              <a:rPr lang="en-US" dirty="0"/>
              <a:t> (no gas fee if called externally).</a:t>
            </a:r>
            <a:endParaRPr lang="en-IN" dirty="0"/>
          </a:p>
          <a:p>
            <a:r>
              <a:rPr lang="en-IN" dirty="0"/>
              <a:t>Pure (</a:t>
            </a:r>
            <a:r>
              <a:rPr lang="en-US" b="1" dirty="0"/>
              <a:t>Cannot read or modify blockchain state</a:t>
            </a:r>
            <a:r>
              <a:rPr lang="en-US" dirty="0"/>
              <a:t>.)</a:t>
            </a:r>
            <a:endParaRPr lang="en-IN" dirty="0"/>
          </a:p>
          <a:p>
            <a:r>
              <a:rPr lang="en-IN" dirty="0"/>
              <a:t>Payable (</a:t>
            </a:r>
            <a:r>
              <a:rPr lang="en-US" dirty="0"/>
              <a:t>Allows the function to receive Ether)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AC9004-681E-09D1-43F1-5B55C85C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B98D-C1F1-9F07-2671-81FF4735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568-8413-F09C-D6DE-AEE0F807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Function Modifiers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F891F-CB0A-B425-D1C2-76CC6EF9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Restricts access or adds logic to functions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modifier </a:t>
            </a:r>
            <a:r>
              <a:rPr lang="en-US" dirty="0" err="1"/>
              <a:t>onlyOwner</a:t>
            </a:r>
            <a:r>
              <a:rPr lang="en-US" dirty="0"/>
              <a:t>() {</a:t>
            </a:r>
          </a:p>
          <a:p>
            <a:r>
              <a:rPr lang="en-US" dirty="0"/>
              <a:t>    require(</a:t>
            </a:r>
            <a:r>
              <a:rPr lang="en-US" dirty="0" err="1"/>
              <a:t>msg.sender</a:t>
            </a:r>
            <a:r>
              <a:rPr lang="en-US" dirty="0"/>
              <a:t> == owner, "Not the owner!");</a:t>
            </a:r>
          </a:p>
          <a:p>
            <a:r>
              <a:rPr lang="en-US" dirty="0"/>
              <a:t>    _;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</a:t>
            </a:r>
            <a:r>
              <a:rPr lang="en-US" dirty="0" err="1"/>
              <a:t>restrictedFunction</a:t>
            </a:r>
            <a:r>
              <a:rPr lang="en-US" dirty="0"/>
              <a:t>() public </a:t>
            </a:r>
            <a:r>
              <a:rPr lang="en-US" dirty="0" err="1"/>
              <a:t>onlyOwner</a:t>
            </a:r>
            <a:r>
              <a:rPr lang="en-US" dirty="0"/>
              <a:t> { // Only the contract owner can call this }</a:t>
            </a:r>
          </a:p>
          <a:p>
            <a:r>
              <a:rPr lang="en-US" dirty="0"/>
              <a:t>function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uint</a:t>
            </a:r>
            <a:r>
              <a:rPr lang="en-US" dirty="0"/>
              <a:t> _age) public {</a:t>
            </a:r>
          </a:p>
          <a:p>
            <a:r>
              <a:rPr lang="en-US" dirty="0"/>
              <a:t>    require(_age &gt;= 18, "Must be at least 18");</a:t>
            </a:r>
          </a:p>
          <a:p>
            <a:r>
              <a:rPr lang="en-US" dirty="0"/>
              <a:t>    age = _age;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F33A7D-B6DD-E4FA-33D3-3794A32B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What are Smart Contracts?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CE83A-6D91-3E4C-BA90-BC5B6317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Self-executing digital contracts with terms written in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Eliminates intermediaries like banks &amp; lawyers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Works on blockchain for transparency &amp; security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2CA20E-5B51-E34D-C1BE-ACA017F4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197AF-9AC4-53ED-7AC0-0B0B726AD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B329-DA9D-3E7D-9F09-025CBF7EB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Live Coding: Writing a ‘Voting’ Contract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74DD77-3477-6B56-E218-5D0C306A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4A187E-FE82-8DE2-32D0-42F1E7B4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3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CDA55-AC67-1E51-2D69-C9645254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8B54-5316-2036-334D-3DECE319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FA6006-A4D5-7F2C-A59B-81FB88C8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9A3875-8B68-8BBF-A006-4D7F0356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1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B0512-BC3D-B439-A0CB-32CAA93A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7951-8E48-7406-9247-A3D6B457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History </a:t>
            </a:r>
            <a:r>
              <a:rPr lang="en-IN" dirty="0"/>
              <a:t>of Smart Contracts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4CCDDCD-7C5A-D39D-D5FF-D85DDABA6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8283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90CAD3-B817-217F-44B9-4A5441C2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6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F4E9F-C205-B429-6F5B-8843D58E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4A76-30CC-5BBA-8629-AAD0AD36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/>
              <a:t>Types of Smart Contracts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07B16-6875-1772-38E6-4F587DE5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Smart contracts are categorized into </a:t>
            </a:r>
            <a:r>
              <a:rPr lang="en-US" b="1" dirty="0"/>
              <a:t>three main types</a:t>
            </a:r>
            <a:r>
              <a:rPr lang="en-US" dirty="0"/>
              <a:t> based on their function and use case:</a:t>
            </a:r>
          </a:p>
          <a:p>
            <a:r>
              <a:rPr lang="en-US" dirty="0"/>
              <a:t>1️⃣ </a:t>
            </a:r>
            <a:r>
              <a:rPr lang="en-US" b="1" dirty="0"/>
              <a:t>Smart Legal Contracts</a:t>
            </a:r>
            <a:r>
              <a:rPr lang="en-US" dirty="0"/>
              <a:t> – Legally enforceable agreements stored on the blockchain. They follow </a:t>
            </a:r>
            <a:r>
              <a:rPr lang="en-US" b="1" dirty="0"/>
              <a:t>"If this happens, then that will happen"</a:t>
            </a:r>
            <a:r>
              <a:rPr lang="en-US" dirty="0"/>
              <a:t> logic and ensure </a:t>
            </a:r>
            <a:r>
              <a:rPr lang="en-US" b="1" dirty="0"/>
              <a:t>transparency &amp; compliance</a:t>
            </a:r>
            <a:r>
              <a:rPr lang="en-US" dirty="0"/>
              <a:t>. Example: Automatic payment execution upon deadline.</a:t>
            </a:r>
          </a:p>
          <a:p>
            <a:r>
              <a:rPr lang="en-US" dirty="0"/>
              <a:t>2️⃣ </a:t>
            </a:r>
            <a:r>
              <a:rPr lang="en-US" b="1" dirty="0"/>
              <a:t>Decentralized Autonomous Organizations (DAOs)</a:t>
            </a:r>
            <a:r>
              <a:rPr lang="en-US" dirty="0"/>
              <a:t> – </a:t>
            </a:r>
            <a:r>
              <a:rPr lang="en-US" b="1" dirty="0"/>
              <a:t>Blockchain-based governance systems</a:t>
            </a:r>
            <a:r>
              <a:rPr lang="en-US" dirty="0"/>
              <a:t> where decisions are made through </a:t>
            </a:r>
            <a:r>
              <a:rPr lang="en-US" b="1" dirty="0"/>
              <a:t>voting rights</a:t>
            </a:r>
            <a:r>
              <a:rPr lang="en-US" dirty="0"/>
              <a:t> encoded in smart contracts. No central authority; funds and operations are </a:t>
            </a:r>
            <a:r>
              <a:rPr lang="en-US" b="1" dirty="0"/>
              <a:t>collectively managed</a:t>
            </a:r>
            <a:r>
              <a:rPr lang="en-US" dirty="0"/>
              <a:t>. Example: </a:t>
            </a:r>
            <a:r>
              <a:rPr lang="en-US" dirty="0" err="1"/>
              <a:t>VitaDAO</a:t>
            </a:r>
            <a:r>
              <a:rPr lang="en-US" dirty="0"/>
              <a:t> (scientific research funding).</a:t>
            </a:r>
          </a:p>
          <a:p>
            <a:r>
              <a:rPr lang="en-US" dirty="0"/>
              <a:t>3️⃣ </a:t>
            </a:r>
            <a:r>
              <a:rPr lang="en-US" b="1" dirty="0"/>
              <a:t>Application Logic Contracts (ALCs)</a:t>
            </a:r>
            <a:r>
              <a:rPr lang="en-US" dirty="0"/>
              <a:t> – Smart contracts that handle </a:t>
            </a:r>
            <a:r>
              <a:rPr lang="en-US" b="1" dirty="0"/>
              <a:t>interactions between applications and systems</a:t>
            </a:r>
            <a:r>
              <a:rPr lang="en-US" dirty="0"/>
              <a:t>, such as </a:t>
            </a:r>
            <a:r>
              <a:rPr lang="en-US" b="1" dirty="0"/>
              <a:t>IoT devices and blockchain networks</a:t>
            </a:r>
            <a:r>
              <a:rPr lang="en-US" dirty="0"/>
              <a:t>. They automate </a:t>
            </a:r>
            <a:r>
              <a:rPr lang="en-US" b="1" dirty="0"/>
              <a:t>machine-to-machine</a:t>
            </a:r>
            <a:r>
              <a:rPr lang="en-US" dirty="0"/>
              <a:t> processes rather than human agreements.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83630F-00B8-FEAB-D8E7-3A65BD3D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6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A088-C731-80B8-4E6F-8A3C0DF41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EA4A-CF80-87E0-F8FA-00705CC3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How Smart Contracts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671EF-CB3C-4830-21BD-25B6C790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/>
              <a:t>Steps in Smart Contract Functioning: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1️⃣ </a:t>
            </a:r>
            <a:r>
              <a:rPr lang="en-US" sz="1500" b="1" dirty="0"/>
              <a:t>Agreement</a:t>
            </a:r>
            <a:r>
              <a:rPr lang="en-US" sz="1500" dirty="0"/>
              <a:t> – Parties define terms, conditions, and execution triggers.</a:t>
            </a:r>
            <a:br>
              <a:rPr lang="en-US" sz="1500" dirty="0"/>
            </a:br>
            <a:r>
              <a:rPr lang="en-US" sz="1500" dirty="0"/>
              <a:t>2️⃣ </a:t>
            </a:r>
            <a:r>
              <a:rPr lang="en-US" sz="1500" b="1" dirty="0"/>
              <a:t>Contract Creation</a:t>
            </a:r>
            <a:r>
              <a:rPr lang="en-US" sz="1500" dirty="0"/>
              <a:t> – Code is written in a programming language and security-verified.</a:t>
            </a:r>
            <a:br>
              <a:rPr lang="en-US" sz="1500" dirty="0"/>
            </a:br>
            <a:r>
              <a:rPr lang="en-US" sz="1500" dirty="0"/>
              <a:t>3️⃣ </a:t>
            </a:r>
            <a:r>
              <a:rPr lang="en-US" sz="1500" b="1" dirty="0"/>
              <a:t>Deployment</a:t>
            </a:r>
            <a:r>
              <a:rPr lang="en-US" sz="1500" dirty="0"/>
              <a:t> – The contract is uploaded and activated on the blockchain.</a:t>
            </a:r>
            <a:br>
              <a:rPr lang="en-US" sz="1500" dirty="0"/>
            </a:br>
            <a:r>
              <a:rPr lang="en-US" sz="1500" dirty="0"/>
              <a:t>4️⃣ </a:t>
            </a:r>
            <a:r>
              <a:rPr lang="en-US" sz="1500" b="1" dirty="0"/>
              <a:t>Monitoring Conditions</a:t>
            </a:r>
            <a:r>
              <a:rPr lang="en-US" sz="1500" dirty="0"/>
              <a:t> – The contract tracks blockchain events or external triggers.</a:t>
            </a:r>
            <a:br>
              <a:rPr lang="en-US" sz="1500" dirty="0"/>
            </a:br>
            <a:r>
              <a:rPr lang="en-US" sz="1500" dirty="0"/>
              <a:t>5️⃣ </a:t>
            </a:r>
            <a:r>
              <a:rPr lang="en-US" sz="1500" b="1" dirty="0"/>
              <a:t>Execution</a:t>
            </a:r>
            <a:r>
              <a:rPr lang="en-US" sz="1500" dirty="0"/>
              <a:t> – When conditions are met, the contract performs actions (e.g., payments, ownership transfer).</a:t>
            </a:r>
            <a:br>
              <a:rPr lang="en-US" sz="1500" dirty="0"/>
            </a:br>
            <a:r>
              <a:rPr lang="en-US" sz="1500" dirty="0"/>
              <a:t>6️⃣ </a:t>
            </a:r>
            <a:r>
              <a:rPr lang="en-US" sz="1500" b="1" dirty="0"/>
              <a:t>Recording</a:t>
            </a:r>
            <a:r>
              <a:rPr lang="en-US" sz="1500" dirty="0"/>
              <a:t> – The transaction is verified and permanently stored on the blockchain for transparency.</a:t>
            </a:r>
          </a:p>
          <a:p>
            <a:pPr>
              <a:lnSpc>
                <a:spcPct val="100000"/>
              </a:lnSpc>
            </a:pPr>
            <a:endParaRPr lang="en-IN" sz="1500" dirty="0"/>
          </a:p>
        </p:txBody>
      </p:sp>
      <p:pic>
        <p:nvPicPr>
          <p:cNvPr id="2050" name="Picture 2" descr="What are Smart Contracts?">
            <a:extLst>
              <a:ext uri="{FF2B5EF4-FFF2-40B4-BE49-F238E27FC236}">
                <a16:creationId xmlns:a16="http://schemas.microsoft.com/office/drawing/2014/main" id="{E50ED1DF-D5B0-0E6C-1A81-D93DB993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452285"/>
            <a:ext cx="4639736" cy="30854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6BD197-232E-F22D-22FD-D8CD0ABB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68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99164-1DF8-3100-06E9-63181184B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1D9-F4A1-D47F-3FEC-9FD656EE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How Smart Contracts Work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C0A8A74-0A35-2A57-9010-1A2921698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82158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2578D6C2-B369-AD77-1F7D-F86EA64D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33404-CAC2-FF45-4511-01EC91980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206D-F4FC-7966-BA5D-BD360DE9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Key Benefits of Smart Contracts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80D45E7-DF44-29A1-73C4-8630FB6AA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358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060028F3-6C59-8D82-523D-99AAAB4E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27432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A5FE4-65DF-EB53-DACA-3F228506A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CA54-BF28-4116-A37D-3EBF4075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 Cases of Smart Contracts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A7EDA16-06BB-E583-BA3C-EA040C0EA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91226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41F4B2EC-76CD-5DFF-0597-F8F99B06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161" y="0"/>
            <a:ext cx="993839" cy="10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694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{74FD7B3F-2D77-4078-A8D3-CD686E0834F6}tf22712842_win32</Template>
  <TotalTime>512</TotalTime>
  <Words>1125</Words>
  <Application>Microsoft Office PowerPoint</Application>
  <PresentationFormat>Widescreen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Bookman Old Style</vt:lpstr>
      <vt:lpstr>Calibri</vt:lpstr>
      <vt:lpstr>Franklin Gothic Book</vt:lpstr>
      <vt:lpstr>Wingdings</vt:lpstr>
      <vt:lpstr>Custom</vt:lpstr>
      <vt:lpstr>Introduction to Smart Contract Development</vt:lpstr>
      <vt:lpstr>Smart Contracts</vt:lpstr>
      <vt:lpstr>What are Smart Contracts?</vt:lpstr>
      <vt:lpstr>History of Smart Contracts</vt:lpstr>
      <vt:lpstr>Types of Smart Contracts</vt:lpstr>
      <vt:lpstr>How Smart Contracts Work</vt:lpstr>
      <vt:lpstr>How Smart Contracts Work</vt:lpstr>
      <vt:lpstr>Key Benefits of Smart Contracts</vt:lpstr>
      <vt:lpstr>Use Cases of Smart Contracts</vt:lpstr>
      <vt:lpstr>Comparison: Smart vs. Traditional Contracts</vt:lpstr>
      <vt:lpstr>Ethereum Development &amp; Tools</vt:lpstr>
      <vt:lpstr>How Smart Contract Development Works</vt:lpstr>
      <vt:lpstr>Ethereum Networks – Mainnet vs. Testnets</vt:lpstr>
      <vt:lpstr>Local Testing – First Step in Development</vt:lpstr>
      <vt:lpstr>MetaMask – Your Gateway to Ethereum</vt:lpstr>
      <vt:lpstr>Introduction to Remix IDE</vt:lpstr>
      <vt:lpstr>REMIX IDE Tour</vt:lpstr>
      <vt:lpstr>Writing Your First Smart Contract</vt:lpstr>
      <vt:lpstr>What is Solidity?</vt:lpstr>
      <vt:lpstr>Example Solidity Contract</vt:lpstr>
      <vt:lpstr>Structure of a Smart Contract</vt:lpstr>
      <vt:lpstr>Variable Scope in Solidity</vt:lpstr>
      <vt:lpstr>Global Variable</vt:lpstr>
      <vt:lpstr>Solidity Data Types</vt:lpstr>
      <vt:lpstr>Operators &amp; Control Structures</vt:lpstr>
      <vt:lpstr>Example Function Code</vt:lpstr>
      <vt:lpstr>Functions in Solidity (Types)</vt:lpstr>
      <vt:lpstr>Functions in Solidity (Mutability)</vt:lpstr>
      <vt:lpstr>Function Modifiers</vt:lpstr>
      <vt:lpstr>Live Coding: Writing a ‘Voting’ Contract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Thakur Shivani Pradeepsingh</dc:creator>
  <cp:lastModifiedBy>Thakur Shivani Pradeepsingh</cp:lastModifiedBy>
  <cp:revision>1</cp:revision>
  <dcterms:created xsi:type="dcterms:W3CDTF">2025-03-02T04:38:49Z</dcterms:created>
  <dcterms:modified xsi:type="dcterms:W3CDTF">2025-03-02T13:10:57Z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