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77" r:id="rId2"/>
    <p:sldId id="257" r:id="rId3"/>
    <p:sldId id="256" r:id="rId4"/>
    <p:sldId id="269" r:id="rId5"/>
    <p:sldId id="258" r:id="rId6"/>
    <p:sldId id="264" r:id="rId7"/>
    <p:sldId id="270" r:id="rId8"/>
    <p:sldId id="271" r:id="rId9"/>
    <p:sldId id="272" r:id="rId10"/>
    <p:sldId id="265" r:id="rId11"/>
    <p:sldId id="260" r:id="rId12"/>
    <p:sldId id="261" r:id="rId13"/>
    <p:sldId id="263" r:id="rId14"/>
    <p:sldId id="274" r:id="rId15"/>
    <p:sldId id="287" r:id="rId16"/>
    <p:sldId id="288" r:id="rId17"/>
    <p:sldId id="26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75" r:id="rId27"/>
    <p:sldId id="273" r:id="rId28"/>
    <p:sldId id="276" r:id="rId29"/>
    <p:sldId id="259" r:id="rId30"/>
    <p:sldId id="267" r:id="rId31"/>
    <p:sldId id="268" r:id="rId32"/>
    <p:sldId id="262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8786E-FDC1-4C1E-B86B-6386A88664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340A2B-7FAF-4F3B-8875-56025391F898}">
      <dgm:prSet/>
      <dgm:spPr/>
      <dgm:t>
        <a:bodyPr/>
        <a:lstStyle/>
        <a:p>
          <a:pPr rtl="0"/>
          <a:r>
            <a:rPr lang="en-US" dirty="0" smtClean="0"/>
            <a:t>Need of  ANTI COLLISION</a:t>
          </a:r>
          <a:endParaRPr lang="en-US" dirty="0"/>
        </a:p>
      </dgm:t>
    </dgm:pt>
    <dgm:pt modelId="{27419BDB-6B31-46AF-99EC-80306DD331F7}" type="parTrans" cxnId="{132FE2BB-C08D-4D64-A20A-603FD44440B8}">
      <dgm:prSet/>
      <dgm:spPr/>
      <dgm:t>
        <a:bodyPr/>
        <a:lstStyle/>
        <a:p>
          <a:endParaRPr lang="en-US"/>
        </a:p>
      </dgm:t>
    </dgm:pt>
    <dgm:pt modelId="{A35CDFA1-7632-4F4D-A803-0CAF11652D98}" type="sibTrans" cxnId="{132FE2BB-C08D-4D64-A20A-603FD44440B8}">
      <dgm:prSet/>
      <dgm:spPr/>
      <dgm:t>
        <a:bodyPr/>
        <a:lstStyle/>
        <a:p>
          <a:endParaRPr lang="en-US"/>
        </a:p>
      </dgm:t>
    </dgm:pt>
    <dgm:pt modelId="{081F5659-8361-4F72-AE53-FC3A652B4480}">
      <dgm:prSet/>
      <dgm:spPr/>
      <dgm:t>
        <a:bodyPr/>
        <a:lstStyle/>
        <a:p>
          <a:pPr rtl="0"/>
          <a:r>
            <a:rPr lang="en-US" dirty="0" smtClean="0"/>
            <a:t>System Configuration</a:t>
          </a:r>
          <a:endParaRPr lang="en-US" dirty="0"/>
        </a:p>
      </dgm:t>
    </dgm:pt>
    <dgm:pt modelId="{336A8158-8AC0-4D96-BF71-5CA0702FAE62}" type="parTrans" cxnId="{75027939-CC22-4249-890D-CA2D591F4004}">
      <dgm:prSet/>
      <dgm:spPr/>
      <dgm:t>
        <a:bodyPr/>
        <a:lstStyle/>
        <a:p>
          <a:endParaRPr lang="en-US"/>
        </a:p>
      </dgm:t>
    </dgm:pt>
    <dgm:pt modelId="{238AFB96-C57D-4BE4-8CF6-B25CC3F03F66}" type="sibTrans" cxnId="{75027939-CC22-4249-890D-CA2D591F4004}">
      <dgm:prSet/>
      <dgm:spPr/>
      <dgm:t>
        <a:bodyPr/>
        <a:lstStyle/>
        <a:p>
          <a:endParaRPr lang="en-US"/>
        </a:p>
      </dgm:t>
    </dgm:pt>
    <dgm:pt modelId="{9EB358F7-F40F-4379-B9E6-0BBA729043C3}">
      <dgm:prSet/>
      <dgm:spPr/>
      <dgm:t>
        <a:bodyPr/>
        <a:lstStyle/>
        <a:p>
          <a:pPr rtl="0"/>
          <a:r>
            <a:rPr lang="en-US" dirty="0" smtClean="0"/>
            <a:t>Hardware description</a:t>
          </a:r>
          <a:endParaRPr lang="en-US" dirty="0"/>
        </a:p>
      </dgm:t>
    </dgm:pt>
    <dgm:pt modelId="{3C2D749E-8288-471F-9AB3-F533AC5C90AA}" type="parTrans" cxnId="{551A83D1-EE0E-4AC7-8F4C-4ADA71B2C782}">
      <dgm:prSet/>
      <dgm:spPr/>
      <dgm:t>
        <a:bodyPr/>
        <a:lstStyle/>
        <a:p>
          <a:endParaRPr lang="en-US"/>
        </a:p>
      </dgm:t>
    </dgm:pt>
    <dgm:pt modelId="{92047BB1-2240-4DE1-AA28-7C7DFEBC3B1F}" type="sibTrans" cxnId="{551A83D1-EE0E-4AC7-8F4C-4ADA71B2C782}">
      <dgm:prSet/>
      <dgm:spPr/>
      <dgm:t>
        <a:bodyPr/>
        <a:lstStyle/>
        <a:p>
          <a:endParaRPr lang="en-US"/>
        </a:p>
      </dgm:t>
    </dgm:pt>
    <dgm:pt modelId="{03B2E36B-17FF-4471-B3C3-619959469388}">
      <dgm:prSet/>
      <dgm:spPr/>
      <dgm:t>
        <a:bodyPr/>
        <a:lstStyle/>
        <a:p>
          <a:pPr rtl="0"/>
          <a:r>
            <a:rPr lang="en-US" dirty="0" smtClean="0"/>
            <a:t>Software description</a:t>
          </a:r>
          <a:endParaRPr lang="en-US" dirty="0"/>
        </a:p>
      </dgm:t>
    </dgm:pt>
    <dgm:pt modelId="{50FC9375-1E24-4678-801B-6EA654DB0B8D}" type="sibTrans" cxnId="{A76F0C65-4046-42BB-A022-B985F6C923A7}">
      <dgm:prSet/>
      <dgm:spPr/>
      <dgm:t>
        <a:bodyPr/>
        <a:lstStyle/>
        <a:p>
          <a:endParaRPr lang="en-US"/>
        </a:p>
      </dgm:t>
    </dgm:pt>
    <dgm:pt modelId="{6E879BE6-E10C-4DD2-9140-06540DF65143}" type="parTrans" cxnId="{A76F0C65-4046-42BB-A022-B985F6C923A7}">
      <dgm:prSet/>
      <dgm:spPr/>
      <dgm:t>
        <a:bodyPr/>
        <a:lstStyle/>
        <a:p>
          <a:endParaRPr lang="en-US"/>
        </a:p>
      </dgm:t>
    </dgm:pt>
    <dgm:pt modelId="{751F1123-C064-42C7-A8C8-098E8953756A}">
      <dgm:prSet/>
      <dgm:spPr/>
      <dgm:t>
        <a:bodyPr/>
        <a:lstStyle/>
        <a:p>
          <a:pPr rtl="0"/>
          <a:r>
            <a:rPr lang="en-US" dirty="0" smtClean="0"/>
            <a:t>Challenges faced</a:t>
          </a:r>
          <a:endParaRPr lang="en-US" dirty="0"/>
        </a:p>
      </dgm:t>
    </dgm:pt>
    <dgm:pt modelId="{8865DA8D-7E92-4848-8080-2A4765C1ACBB}" type="sibTrans" cxnId="{C0117FB5-0342-40BF-B9A9-7E1DF19C5871}">
      <dgm:prSet/>
      <dgm:spPr/>
      <dgm:t>
        <a:bodyPr/>
        <a:lstStyle/>
        <a:p>
          <a:endParaRPr lang="en-US"/>
        </a:p>
      </dgm:t>
    </dgm:pt>
    <dgm:pt modelId="{835262F2-1A03-428D-8F3C-3E7F0CE50625}" type="parTrans" cxnId="{C0117FB5-0342-40BF-B9A9-7E1DF19C5871}">
      <dgm:prSet/>
      <dgm:spPr/>
      <dgm:t>
        <a:bodyPr/>
        <a:lstStyle/>
        <a:p>
          <a:endParaRPr lang="en-US"/>
        </a:p>
      </dgm:t>
    </dgm:pt>
    <dgm:pt modelId="{6A103875-0AC1-4719-93EF-2A1F48B8EA97}">
      <dgm:prSet/>
      <dgm:spPr/>
      <dgm:t>
        <a:bodyPr/>
        <a:lstStyle/>
        <a:p>
          <a:pPr rtl="0"/>
          <a:r>
            <a:rPr lang="en-US" dirty="0" smtClean="0"/>
            <a:t>How it works</a:t>
          </a:r>
          <a:endParaRPr lang="en-US" dirty="0"/>
        </a:p>
      </dgm:t>
    </dgm:pt>
    <dgm:pt modelId="{5F3F1D0C-639E-4CC7-B117-88892ED1B83B}" type="sibTrans" cxnId="{E5C49A93-1818-478D-AF11-8D04ADF8946D}">
      <dgm:prSet/>
      <dgm:spPr/>
      <dgm:t>
        <a:bodyPr/>
        <a:lstStyle/>
        <a:p>
          <a:endParaRPr lang="en-US"/>
        </a:p>
      </dgm:t>
    </dgm:pt>
    <dgm:pt modelId="{8B5B4247-2D41-4F7E-88A3-E28FFE4CC755}" type="parTrans" cxnId="{E5C49A93-1818-478D-AF11-8D04ADF8946D}">
      <dgm:prSet/>
      <dgm:spPr/>
      <dgm:t>
        <a:bodyPr/>
        <a:lstStyle/>
        <a:p>
          <a:endParaRPr lang="en-US"/>
        </a:p>
      </dgm:t>
    </dgm:pt>
    <dgm:pt modelId="{03BA1C31-B736-409A-9A01-BF3898AC05D3}">
      <dgm:prSet/>
      <dgm:spPr/>
      <dgm:t>
        <a:bodyPr/>
        <a:lstStyle/>
        <a:p>
          <a:pPr rtl="0"/>
          <a:r>
            <a:rPr lang="en-US" dirty="0" smtClean="0"/>
            <a:t>conclusion</a:t>
          </a:r>
          <a:endParaRPr lang="en-US" dirty="0"/>
        </a:p>
      </dgm:t>
    </dgm:pt>
    <dgm:pt modelId="{31551CEB-75B5-41D0-B11E-B5E30267737B}" type="parTrans" cxnId="{ABB84970-0F8A-445F-BD5B-5A304D0EB6BD}">
      <dgm:prSet/>
      <dgm:spPr/>
      <dgm:t>
        <a:bodyPr/>
        <a:lstStyle/>
        <a:p>
          <a:endParaRPr lang="en-US"/>
        </a:p>
      </dgm:t>
    </dgm:pt>
    <dgm:pt modelId="{EBCDDE38-17A9-4A49-9D97-3C6F8C476C4F}" type="sibTrans" cxnId="{ABB84970-0F8A-445F-BD5B-5A304D0EB6BD}">
      <dgm:prSet/>
      <dgm:spPr/>
      <dgm:t>
        <a:bodyPr/>
        <a:lstStyle/>
        <a:p>
          <a:endParaRPr lang="en-US"/>
        </a:p>
      </dgm:t>
    </dgm:pt>
    <dgm:pt modelId="{2642D36A-60ED-4261-BFED-17A9362821BC}">
      <dgm:prSet/>
      <dgm:spPr/>
      <dgm:t>
        <a:bodyPr/>
        <a:lstStyle/>
        <a:p>
          <a:pPr rtl="0"/>
          <a:r>
            <a:rPr lang="en-US" dirty="0" smtClean="0"/>
            <a:t>Advantage and Disadvantage</a:t>
          </a:r>
          <a:endParaRPr lang="en-US" dirty="0"/>
        </a:p>
      </dgm:t>
    </dgm:pt>
    <dgm:pt modelId="{40ED24C7-301B-4DD0-A417-184C9B7B3C17}" type="parTrans" cxnId="{C6EA6E73-271E-44D1-A134-8B152BEB3930}">
      <dgm:prSet/>
      <dgm:spPr/>
      <dgm:t>
        <a:bodyPr/>
        <a:lstStyle/>
        <a:p>
          <a:endParaRPr lang="en-US"/>
        </a:p>
      </dgm:t>
    </dgm:pt>
    <dgm:pt modelId="{AA09B5D3-F5FB-412A-BF6F-6515B316E112}" type="sibTrans" cxnId="{C6EA6E73-271E-44D1-A134-8B152BEB3930}">
      <dgm:prSet/>
      <dgm:spPr/>
      <dgm:t>
        <a:bodyPr/>
        <a:lstStyle/>
        <a:p>
          <a:endParaRPr lang="en-US"/>
        </a:p>
      </dgm:t>
    </dgm:pt>
    <dgm:pt modelId="{4BD80E88-A95F-45CD-9723-02BF01064A06}">
      <dgm:prSet/>
      <dgm:spPr/>
      <dgm:t>
        <a:bodyPr/>
        <a:lstStyle/>
        <a:p>
          <a:pPr rtl="0"/>
          <a:r>
            <a:rPr lang="en-US" dirty="0" smtClean="0"/>
            <a:t>Warning</a:t>
          </a:r>
          <a:r>
            <a:rPr lang="en-US" baseline="0" dirty="0" smtClean="0"/>
            <a:t> devices</a:t>
          </a:r>
          <a:endParaRPr lang="en-US" dirty="0"/>
        </a:p>
      </dgm:t>
    </dgm:pt>
    <dgm:pt modelId="{A519E62F-8ECE-47C2-B295-B68EB263F222}" type="parTrans" cxnId="{897E78C0-6149-4F4B-9252-170A2C673BF5}">
      <dgm:prSet/>
      <dgm:spPr/>
      <dgm:t>
        <a:bodyPr/>
        <a:lstStyle/>
        <a:p>
          <a:endParaRPr lang="en-US"/>
        </a:p>
      </dgm:t>
    </dgm:pt>
    <dgm:pt modelId="{49BD1585-55DD-4AC2-AA77-0C2F158157AE}" type="sibTrans" cxnId="{897E78C0-6149-4F4B-9252-170A2C673BF5}">
      <dgm:prSet/>
      <dgm:spPr/>
      <dgm:t>
        <a:bodyPr/>
        <a:lstStyle/>
        <a:p>
          <a:endParaRPr lang="en-US"/>
        </a:p>
      </dgm:t>
    </dgm:pt>
    <dgm:pt modelId="{8D5E44C5-96BD-42CE-A05E-BB60C6260347}">
      <dgm:prSet/>
      <dgm:spPr/>
      <dgm:t>
        <a:bodyPr/>
        <a:lstStyle/>
        <a:p>
          <a:pPr rtl="0"/>
          <a:r>
            <a:rPr lang="en-US" dirty="0" smtClean="0"/>
            <a:t>methodology</a:t>
          </a:r>
          <a:endParaRPr lang="en-US" dirty="0"/>
        </a:p>
      </dgm:t>
    </dgm:pt>
    <dgm:pt modelId="{10DE44C4-52AF-4B78-90C9-515D4EE3B617}" type="parTrans" cxnId="{DC27B4E0-382D-40ED-9CA8-2C37372E0FA2}">
      <dgm:prSet/>
      <dgm:spPr/>
      <dgm:t>
        <a:bodyPr/>
        <a:lstStyle/>
        <a:p>
          <a:endParaRPr lang="en-US"/>
        </a:p>
      </dgm:t>
    </dgm:pt>
    <dgm:pt modelId="{11A4A41B-0757-4384-88AA-F6381AD319EB}" type="sibTrans" cxnId="{DC27B4E0-382D-40ED-9CA8-2C37372E0FA2}">
      <dgm:prSet/>
      <dgm:spPr/>
      <dgm:t>
        <a:bodyPr/>
        <a:lstStyle/>
        <a:p>
          <a:endParaRPr lang="en-US"/>
        </a:p>
      </dgm:t>
    </dgm:pt>
    <dgm:pt modelId="{91F4B770-164B-4BE6-BBB8-5D26610EC057}" type="pres">
      <dgm:prSet presAssocID="{2078786E-FDC1-4C1E-B86B-6386A88664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4B9738-9052-4745-9709-82BD65CFC9E1}" type="pres">
      <dgm:prSet presAssocID="{E8340A2B-7FAF-4F3B-8875-56025391F898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ED676-4FD2-422B-8369-EF4CD8F5471D}" type="pres">
      <dgm:prSet presAssocID="{A35CDFA1-7632-4F4D-A803-0CAF11652D98}" presName="spacer" presStyleCnt="0"/>
      <dgm:spPr/>
    </dgm:pt>
    <dgm:pt modelId="{4D00B2FE-8DB5-4751-81D6-EEBA3C009596}" type="pres">
      <dgm:prSet presAssocID="{081F5659-8361-4F72-AE53-FC3A652B4480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210A8-538C-4582-99B1-DF1BC94129BD}" type="pres">
      <dgm:prSet presAssocID="{238AFB96-C57D-4BE4-8CF6-B25CC3F03F66}" presName="spacer" presStyleCnt="0"/>
      <dgm:spPr/>
    </dgm:pt>
    <dgm:pt modelId="{01D0FC99-7944-4C46-85FF-5062AFC8DD48}" type="pres">
      <dgm:prSet presAssocID="{9EB358F7-F40F-4379-B9E6-0BBA729043C3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AC018-9881-472A-AE89-97EFF48160BB}" type="pres">
      <dgm:prSet presAssocID="{92047BB1-2240-4DE1-AA28-7C7DFEBC3B1F}" presName="spacer" presStyleCnt="0"/>
      <dgm:spPr/>
    </dgm:pt>
    <dgm:pt modelId="{6E9F38A9-993C-4B06-8A02-29F8E59F8589}" type="pres">
      <dgm:prSet presAssocID="{03B2E36B-17FF-4471-B3C3-619959469388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64955-DB2A-4A53-977F-28AFB1F5F0AA}" type="pres">
      <dgm:prSet presAssocID="{50FC9375-1E24-4678-801B-6EA654DB0B8D}" presName="spacer" presStyleCnt="0"/>
      <dgm:spPr/>
    </dgm:pt>
    <dgm:pt modelId="{1C6A1CF9-67AF-463C-B881-529C00564201}" type="pres">
      <dgm:prSet presAssocID="{8D5E44C5-96BD-42CE-A05E-BB60C6260347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4A629-E669-4219-91C8-BA7C58B7FD71}" type="pres">
      <dgm:prSet presAssocID="{11A4A41B-0757-4384-88AA-F6381AD319EB}" presName="spacer" presStyleCnt="0"/>
      <dgm:spPr/>
    </dgm:pt>
    <dgm:pt modelId="{032E9343-2457-423D-9E6A-26FE2DFA7762}" type="pres">
      <dgm:prSet presAssocID="{6A103875-0AC1-4719-93EF-2A1F48B8EA97}" presName="parentText" presStyleLbl="node1" presStyleIdx="5" presStyleCnt="10" custLinFactNeighborY="-259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C7AFF-6C0F-42AC-866B-A683A783DE60}" type="pres">
      <dgm:prSet presAssocID="{5F3F1D0C-639E-4CC7-B117-88892ED1B83B}" presName="spacer" presStyleCnt="0"/>
      <dgm:spPr/>
    </dgm:pt>
    <dgm:pt modelId="{2EBE08D3-2764-499E-9EF2-D3BCB0D36D13}" type="pres">
      <dgm:prSet presAssocID="{751F1123-C064-42C7-A8C8-098E8953756A}" presName="parentText" presStyleLbl="node1" presStyleIdx="6" presStyleCnt="10" custLinFactNeighborY="-259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65638-857A-4649-A463-93B5A46E326C}" type="pres">
      <dgm:prSet presAssocID="{8865DA8D-7E92-4848-8080-2A4765C1ACBB}" presName="spacer" presStyleCnt="0"/>
      <dgm:spPr/>
    </dgm:pt>
    <dgm:pt modelId="{AF763B6C-0AC5-4008-BC44-8AE3FC67637F}" type="pres">
      <dgm:prSet presAssocID="{4BD80E88-A95F-45CD-9723-02BF01064A06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4B6E0-9ED9-48D6-A4B2-547D13D5DA6D}" type="pres">
      <dgm:prSet presAssocID="{49BD1585-55DD-4AC2-AA77-0C2F158157AE}" presName="spacer" presStyleCnt="0"/>
      <dgm:spPr/>
    </dgm:pt>
    <dgm:pt modelId="{A11AF79A-2FC9-4009-B247-379353BE2977}" type="pres">
      <dgm:prSet presAssocID="{2642D36A-60ED-4261-BFED-17A9362821BC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8F310-C09A-4EEF-BAFA-401B1FBBD8C5}" type="pres">
      <dgm:prSet presAssocID="{AA09B5D3-F5FB-412A-BF6F-6515B316E112}" presName="spacer" presStyleCnt="0"/>
      <dgm:spPr/>
    </dgm:pt>
    <dgm:pt modelId="{4022B244-8308-490D-8E64-311B8F0B7D87}" type="pres">
      <dgm:prSet presAssocID="{03BA1C31-B736-409A-9A01-BF3898AC05D3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5161B-AF55-4984-8EF3-5E63D6BE252F}" type="presOf" srcId="{03BA1C31-B736-409A-9A01-BF3898AC05D3}" destId="{4022B244-8308-490D-8E64-311B8F0B7D87}" srcOrd="0" destOrd="0" presId="urn:microsoft.com/office/officeart/2005/8/layout/vList2"/>
    <dgm:cxn modelId="{132FE2BB-C08D-4D64-A20A-603FD44440B8}" srcId="{2078786E-FDC1-4C1E-B86B-6386A8866426}" destId="{E8340A2B-7FAF-4F3B-8875-56025391F898}" srcOrd="0" destOrd="0" parTransId="{27419BDB-6B31-46AF-99EC-80306DD331F7}" sibTransId="{A35CDFA1-7632-4F4D-A803-0CAF11652D98}"/>
    <dgm:cxn modelId="{C0117FB5-0342-40BF-B9A9-7E1DF19C5871}" srcId="{2078786E-FDC1-4C1E-B86B-6386A8866426}" destId="{751F1123-C064-42C7-A8C8-098E8953756A}" srcOrd="6" destOrd="0" parTransId="{835262F2-1A03-428D-8F3C-3E7F0CE50625}" sibTransId="{8865DA8D-7E92-4848-8080-2A4765C1ACBB}"/>
    <dgm:cxn modelId="{129E1A89-C736-4387-A3C5-9F5B5FAAE1F2}" type="presOf" srcId="{2642D36A-60ED-4261-BFED-17A9362821BC}" destId="{A11AF79A-2FC9-4009-B247-379353BE2977}" srcOrd="0" destOrd="0" presId="urn:microsoft.com/office/officeart/2005/8/layout/vList2"/>
    <dgm:cxn modelId="{ABB84970-0F8A-445F-BD5B-5A304D0EB6BD}" srcId="{2078786E-FDC1-4C1E-B86B-6386A8866426}" destId="{03BA1C31-B736-409A-9A01-BF3898AC05D3}" srcOrd="9" destOrd="0" parTransId="{31551CEB-75B5-41D0-B11E-B5E30267737B}" sibTransId="{EBCDDE38-17A9-4A49-9D97-3C6F8C476C4F}"/>
    <dgm:cxn modelId="{331F89EE-1D7F-4CD4-A415-9D6BF6B5A754}" type="presOf" srcId="{E8340A2B-7FAF-4F3B-8875-56025391F898}" destId="{AD4B9738-9052-4745-9709-82BD65CFC9E1}" srcOrd="0" destOrd="0" presId="urn:microsoft.com/office/officeart/2005/8/layout/vList2"/>
    <dgm:cxn modelId="{0B642887-00CD-4696-9291-398FBB8EDFDB}" type="presOf" srcId="{03B2E36B-17FF-4471-B3C3-619959469388}" destId="{6E9F38A9-993C-4B06-8A02-29F8E59F8589}" srcOrd="0" destOrd="0" presId="urn:microsoft.com/office/officeart/2005/8/layout/vList2"/>
    <dgm:cxn modelId="{F469DEDF-AF94-416D-9999-1A89D886579E}" type="presOf" srcId="{9EB358F7-F40F-4379-B9E6-0BBA729043C3}" destId="{01D0FC99-7944-4C46-85FF-5062AFC8DD48}" srcOrd="0" destOrd="0" presId="urn:microsoft.com/office/officeart/2005/8/layout/vList2"/>
    <dgm:cxn modelId="{E29BFDD2-A668-4F81-9669-4EF471607F71}" type="presOf" srcId="{2078786E-FDC1-4C1E-B86B-6386A8866426}" destId="{91F4B770-164B-4BE6-BBB8-5D26610EC057}" srcOrd="0" destOrd="0" presId="urn:microsoft.com/office/officeart/2005/8/layout/vList2"/>
    <dgm:cxn modelId="{DC27B4E0-382D-40ED-9CA8-2C37372E0FA2}" srcId="{2078786E-FDC1-4C1E-B86B-6386A8866426}" destId="{8D5E44C5-96BD-42CE-A05E-BB60C6260347}" srcOrd="4" destOrd="0" parTransId="{10DE44C4-52AF-4B78-90C9-515D4EE3B617}" sibTransId="{11A4A41B-0757-4384-88AA-F6381AD319EB}"/>
    <dgm:cxn modelId="{B615AA48-AA6F-4347-8C4E-32E8563EB310}" type="presOf" srcId="{8D5E44C5-96BD-42CE-A05E-BB60C6260347}" destId="{1C6A1CF9-67AF-463C-B881-529C00564201}" srcOrd="0" destOrd="0" presId="urn:microsoft.com/office/officeart/2005/8/layout/vList2"/>
    <dgm:cxn modelId="{0780EC24-ADEF-4656-9BD7-524D8E54A7A4}" type="presOf" srcId="{081F5659-8361-4F72-AE53-FC3A652B4480}" destId="{4D00B2FE-8DB5-4751-81D6-EEBA3C009596}" srcOrd="0" destOrd="0" presId="urn:microsoft.com/office/officeart/2005/8/layout/vList2"/>
    <dgm:cxn modelId="{897E78C0-6149-4F4B-9252-170A2C673BF5}" srcId="{2078786E-FDC1-4C1E-B86B-6386A8866426}" destId="{4BD80E88-A95F-45CD-9723-02BF01064A06}" srcOrd="7" destOrd="0" parTransId="{A519E62F-8ECE-47C2-B295-B68EB263F222}" sibTransId="{49BD1585-55DD-4AC2-AA77-0C2F158157AE}"/>
    <dgm:cxn modelId="{EDE71071-7DB3-4921-A286-8034AE6480DB}" type="presOf" srcId="{6A103875-0AC1-4719-93EF-2A1F48B8EA97}" destId="{032E9343-2457-423D-9E6A-26FE2DFA7762}" srcOrd="0" destOrd="0" presId="urn:microsoft.com/office/officeart/2005/8/layout/vList2"/>
    <dgm:cxn modelId="{E5C49A93-1818-478D-AF11-8D04ADF8946D}" srcId="{2078786E-FDC1-4C1E-B86B-6386A8866426}" destId="{6A103875-0AC1-4719-93EF-2A1F48B8EA97}" srcOrd="5" destOrd="0" parTransId="{8B5B4247-2D41-4F7E-88A3-E28FFE4CC755}" sibTransId="{5F3F1D0C-639E-4CC7-B117-88892ED1B83B}"/>
    <dgm:cxn modelId="{0408E2E5-D55A-435F-A090-CAECC401F6D6}" type="presOf" srcId="{751F1123-C064-42C7-A8C8-098E8953756A}" destId="{2EBE08D3-2764-499E-9EF2-D3BCB0D36D13}" srcOrd="0" destOrd="0" presId="urn:microsoft.com/office/officeart/2005/8/layout/vList2"/>
    <dgm:cxn modelId="{878EC5DF-9DBE-4E9A-9621-66418ADC2982}" type="presOf" srcId="{4BD80E88-A95F-45CD-9723-02BF01064A06}" destId="{AF763B6C-0AC5-4008-BC44-8AE3FC67637F}" srcOrd="0" destOrd="0" presId="urn:microsoft.com/office/officeart/2005/8/layout/vList2"/>
    <dgm:cxn modelId="{75027939-CC22-4249-890D-CA2D591F4004}" srcId="{2078786E-FDC1-4C1E-B86B-6386A8866426}" destId="{081F5659-8361-4F72-AE53-FC3A652B4480}" srcOrd="1" destOrd="0" parTransId="{336A8158-8AC0-4D96-BF71-5CA0702FAE62}" sibTransId="{238AFB96-C57D-4BE4-8CF6-B25CC3F03F66}"/>
    <dgm:cxn modelId="{A76F0C65-4046-42BB-A022-B985F6C923A7}" srcId="{2078786E-FDC1-4C1E-B86B-6386A8866426}" destId="{03B2E36B-17FF-4471-B3C3-619959469388}" srcOrd="3" destOrd="0" parTransId="{6E879BE6-E10C-4DD2-9140-06540DF65143}" sibTransId="{50FC9375-1E24-4678-801B-6EA654DB0B8D}"/>
    <dgm:cxn modelId="{551A83D1-EE0E-4AC7-8F4C-4ADA71B2C782}" srcId="{2078786E-FDC1-4C1E-B86B-6386A8866426}" destId="{9EB358F7-F40F-4379-B9E6-0BBA729043C3}" srcOrd="2" destOrd="0" parTransId="{3C2D749E-8288-471F-9AB3-F533AC5C90AA}" sibTransId="{92047BB1-2240-4DE1-AA28-7C7DFEBC3B1F}"/>
    <dgm:cxn modelId="{C6EA6E73-271E-44D1-A134-8B152BEB3930}" srcId="{2078786E-FDC1-4C1E-B86B-6386A8866426}" destId="{2642D36A-60ED-4261-BFED-17A9362821BC}" srcOrd="8" destOrd="0" parTransId="{40ED24C7-301B-4DD0-A417-184C9B7B3C17}" sibTransId="{AA09B5D3-F5FB-412A-BF6F-6515B316E112}"/>
    <dgm:cxn modelId="{2D223195-440E-415E-91F1-F43D854EFA3B}" type="presParOf" srcId="{91F4B770-164B-4BE6-BBB8-5D26610EC057}" destId="{AD4B9738-9052-4745-9709-82BD65CFC9E1}" srcOrd="0" destOrd="0" presId="urn:microsoft.com/office/officeart/2005/8/layout/vList2"/>
    <dgm:cxn modelId="{D2EF75F3-1E3F-4C7F-8B95-3C7BC020B791}" type="presParOf" srcId="{91F4B770-164B-4BE6-BBB8-5D26610EC057}" destId="{46EED676-4FD2-422B-8369-EF4CD8F5471D}" srcOrd="1" destOrd="0" presId="urn:microsoft.com/office/officeart/2005/8/layout/vList2"/>
    <dgm:cxn modelId="{7C821B5F-2184-4FB2-9304-E227977E9535}" type="presParOf" srcId="{91F4B770-164B-4BE6-BBB8-5D26610EC057}" destId="{4D00B2FE-8DB5-4751-81D6-EEBA3C009596}" srcOrd="2" destOrd="0" presId="urn:microsoft.com/office/officeart/2005/8/layout/vList2"/>
    <dgm:cxn modelId="{3A05EA83-5B54-4B07-8631-39DDD1818BC5}" type="presParOf" srcId="{91F4B770-164B-4BE6-BBB8-5D26610EC057}" destId="{CBF210A8-538C-4582-99B1-DF1BC94129BD}" srcOrd="3" destOrd="0" presId="urn:microsoft.com/office/officeart/2005/8/layout/vList2"/>
    <dgm:cxn modelId="{6056066C-13F1-45B0-9A64-419F4A379242}" type="presParOf" srcId="{91F4B770-164B-4BE6-BBB8-5D26610EC057}" destId="{01D0FC99-7944-4C46-85FF-5062AFC8DD48}" srcOrd="4" destOrd="0" presId="urn:microsoft.com/office/officeart/2005/8/layout/vList2"/>
    <dgm:cxn modelId="{714E5411-83BB-4394-BDC3-AAA5361001A6}" type="presParOf" srcId="{91F4B770-164B-4BE6-BBB8-5D26610EC057}" destId="{643AC018-9881-472A-AE89-97EFF48160BB}" srcOrd="5" destOrd="0" presId="urn:microsoft.com/office/officeart/2005/8/layout/vList2"/>
    <dgm:cxn modelId="{7156037D-D4A7-436D-9824-99776BC793CE}" type="presParOf" srcId="{91F4B770-164B-4BE6-BBB8-5D26610EC057}" destId="{6E9F38A9-993C-4B06-8A02-29F8E59F8589}" srcOrd="6" destOrd="0" presId="urn:microsoft.com/office/officeart/2005/8/layout/vList2"/>
    <dgm:cxn modelId="{48AA4FD2-805D-40DD-8104-A15B6675C72B}" type="presParOf" srcId="{91F4B770-164B-4BE6-BBB8-5D26610EC057}" destId="{8C964955-DB2A-4A53-977F-28AFB1F5F0AA}" srcOrd="7" destOrd="0" presId="urn:microsoft.com/office/officeart/2005/8/layout/vList2"/>
    <dgm:cxn modelId="{728D4BAC-B6FB-4311-871C-A852C351E746}" type="presParOf" srcId="{91F4B770-164B-4BE6-BBB8-5D26610EC057}" destId="{1C6A1CF9-67AF-463C-B881-529C00564201}" srcOrd="8" destOrd="0" presId="urn:microsoft.com/office/officeart/2005/8/layout/vList2"/>
    <dgm:cxn modelId="{B136ACE2-EF1D-4910-A5B1-6B813296FD1D}" type="presParOf" srcId="{91F4B770-164B-4BE6-BBB8-5D26610EC057}" destId="{12C4A629-E669-4219-91C8-BA7C58B7FD71}" srcOrd="9" destOrd="0" presId="urn:microsoft.com/office/officeart/2005/8/layout/vList2"/>
    <dgm:cxn modelId="{89AA3D7E-41B9-4CE4-B9BB-5C454FEBAEBF}" type="presParOf" srcId="{91F4B770-164B-4BE6-BBB8-5D26610EC057}" destId="{032E9343-2457-423D-9E6A-26FE2DFA7762}" srcOrd="10" destOrd="0" presId="urn:microsoft.com/office/officeart/2005/8/layout/vList2"/>
    <dgm:cxn modelId="{2753DD5B-2592-4632-898D-820D9153C5E6}" type="presParOf" srcId="{91F4B770-164B-4BE6-BBB8-5D26610EC057}" destId="{4ECC7AFF-6C0F-42AC-866B-A683A783DE60}" srcOrd="11" destOrd="0" presId="urn:microsoft.com/office/officeart/2005/8/layout/vList2"/>
    <dgm:cxn modelId="{64BFC893-6ADD-4284-A38D-A1F1E3DC7897}" type="presParOf" srcId="{91F4B770-164B-4BE6-BBB8-5D26610EC057}" destId="{2EBE08D3-2764-499E-9EF2-D3BCB0D36D13}" srcOrd="12" destOrd="0" presId="urn:microsoft.com/office/officeart/2005/8/layout/vList2"/>
    <dgm:cxn modelId="{11A22CEA-7EAE-4835-B325-7E920E336510}" type="presParOf" srcId="{91F4B770-164B-4BE6-BBB8-5D26610EC057}" destId="{65B65638-857A-4649-A463-93B5A46E326C}" srcOrd="13" destOrd="0" presId="urn:microsoft.com/office/officeart/2005/8/layout/vList2"/>
    <dgm:cxn modelId="{EC4C89C4-CA1A-42D6-BD80-674996EFFB0E}" type="presParOf" srcId="{91F4B770-164B-4BE6-BBB8-5D26610EC057}" destId="{AF763B6C-0AC5-4008-BC44-8AE3FC67637F}" srcOrd="14" destOrd="0" presId="urn:microsoft.com/office/officeart/2005/8/layout/vList2"/>
    <dgm:cxn modelId="{8121C668-D80A-45E5-BB26-73591E31EDE3}" type="presParOf" srcId="{91F4B770-164B-4BE6-BBB8-5D26610EC057}" destId="{ED04B6E0-9ED9-48D6-A4B2-547D13D5DA6D}" srcOrd="15" destOrd="0" presId="urn:microsoft.com/office/officeart/2005/8/layout/vList2"/>
    <dgm:cxn modelId="{45AA26FB-F3E7-44B2-B6A5-8034176CD992}" type="presParOf" srcId="{91F4B770-164B-4BE6-BBB8-5D26610EC057}" destId="{A11AF79A-2FC9-4009-B247-379353BE2977}" srcOrd="16" destOrd="0" presId="urn:microsoft.com/office/officeart/2005/8/layout/vList2"/>
    <dgm:cxn modelId="{E6F634DD-E8CF-4C5D-AE15-28EF57B1453A}" type="presParOf" srcId="{91F4B770-164B-4BE6-BBB8-5D26610EC057}" destId="{0A68F310-C09A-4EEF-BAFA-401B1FBBD8C5}" srcOrd="17" destOrd="0" presId="urn:microsoft.com/office/officeart/2005/8/layout/vList2"/>
    <dgm:cxn modelId="{88C55FF6-BB45-4658-91BA-3FC6B8546F63}" type="presParOf" srcId="{91F4B770-164B-4BE6-BBB8-5D26610EC057}" destId="{4022B244-8308-490D-8E64-311B8F0B7D87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B9738-9052-4745-9709-82BD65CFC9E1}">
      <dsp:nvSpPr>
        <dsp:cNvPr id="0" name=""/>
        <dsp:cNvSpPr/>
      </dsp:nvSpPr>
      <dsp:spPr>
        <a:xfrm>
          <a:off x="0" y="67251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Need of  ANTI COLLISION</a:t>
          </a:r>
          <a:endParaRPr lang="en-US" sz="1800" kern="1200" dirty="0"/>
        </a:p>
      </dsp:txBody>
      <dsp:txXfrm>
        <a:off x="21075" y="88326"/>
        <a:ext cx="10871496" cy="389580"/>
      </dsp:txXfrm>
    </dsp:sp>
    <dsp:sp modelId="{4D00B2FE-8DB5-4751-81D6-EEBA3C009596}">
      <dsp:nvSpPr>
        <dsp:cNvPr id="0" name=""/>
        <dsp:cNvSpPr/>
      </dsp:nvSpPr>
      <dsp:spPr>
        <a:xfrm>
          <a:off x="0" y="550821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System Configuration</a:t>
          </a:r>
          <a:endParaRPr lang="en-US" sz="1800" kern="1200" dirty="0"/>
        </a:p>
      </dsp:txBody>
      <dsp:txXfrm>
        <a:off x="21075" y="571896"/>
        <a:ext cx="10871496" cy="389580"/>
      </dsp:txXfrm>
    </dsp:sp>
    <dsp:sp modelId="{01D0FC99-7944-4C46-85FF-5062AFC8DD48}">
      <dsp:nvSpPr>
        <dsp:cNvPr id="0" name=""/>
        <dsp:cNvSpPr/>
      </dsp:nvSpPr>
      <dsp:spPr>
        <a:xfrm>
          <a:off x="0" y="1034391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Hardware description</a:t>
          </a:r>
          <a:endParaRPr lang="en-US" sz="1800" kern="1200" dirty="0"/>
        </a:p>
      </dsp:txBody>
      <dsp:txXfrm>
        <a:off x="21075" y="1055466"/>
        <a:ext cx="10871496" cy="389580"/>
      </dsp:txXfrm>
    </dsp:sp>
    <dsp:sp modelId="{6E9F38A9-993C-4B06-8A02-29F8E59F8589}">
      <dsp:nvSpPr>
        <dsp:cNvPr id="0" name=""/>
        <dsp:cNvSpPr/>
      </dsp:nvSpPr>
      <dsp:spPr>
        <a:xfrm>
          <a:off x="0" y="1517961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Software description</a:t>
          </a:r>
          <a:endParaRPr lang="en-US" sz="1800" kern="1200" dirty="0"/>
        </a:p>
      </dsp:txBody>
      <dsp:txXfrm>
        <a:off x="21075" y="1539036"/>
        <a:ext cx="10871496" cy="389580"/>
      </dsp:txXfrm>
    </dsp:sp>
    <dsp:sp modelId="{1C6A1CF9-67AF-463C-B881-529C00564201}">
      <dsp:nvSpPr>
        <dsp:cNvPr id="0" name=""/>
        <dsp:cNvSpPr/>
      </dsp:nvSpPr>
      <dsp:spPr>
        <a:xfrm>
          <a:off x="0" y="2001531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methodology</a:t>
          </a:r>
          <a:endParaRPr lang="en-US" sz="1800" kern="1200" dirty="0"/>
        </a:p>
      </dsp:txBody>
      <dsp:txXfrm>
        <a:off x="21075" y="2022606"/>
        <a:ext cx="10871496" cy="389580"/>
      </dsp:txXfrm>
    </dsp:sp>
    <dsp:sp modelId="{032E9343-2457-423D-9E6A-26FE2DFA7762}">
      <dsp:nvSpPr>
        <dsp:cNvPr id="0" name=""/>
        <dsp:cNvSpPr/>
      </dsp:nvSpPr>
      <dsp:spPr>
        <a:xfrm>
          <a:off x="0" y="2471655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How it works</a:t>
          </a:r>
          <a:endParaRPr lang="en-US" sz="1800" kern="1200" dirty="0"/>
        </a:p>
      </dsp:txBody>
      <dsp:txXfrm>
        <a:off x="21075" y="2492730"/>
        <a:ext cx="10871496" cy="389580"/>
      </dsp:txXfrm>
    </dsp:sp>
    <dsp:sp modelId="{2EBE08D3-2764-499E-9EF2-D3BCB0D36D13}">
      <dsp:nvSpPr>
        <dsp:cNvPr id="0" name=""/>
        <dsp:cNvSpPr/>
      </dsp:nvSpPr>
      <dsp:spPr>
        <a:xfrm>
          <a:off x="0" y="2955222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Challenges faced</a:t>
          </a:r>
          <a:endParaRPr lang="en-US" sz="1800" kern="1200" dirty="0"/>
        </a:p>
      </dsp:txBody>
      <dsp:txXfrm>
        <a:off x="21075" y="2976297"/>
        <a:ext cx="10871496" cy="389580"/>
      </dsp:txXfrm>
    </dsp:sp>
    <dsp:sp modelId="{AF763B6C-0AC5-4008-BC44-8AE3FC67637F}">
      <dsp:nvSpPr>
        <dsp:cNvPr id="0" name=""/>
        <dsp:cNvSpPr/>
      </dsp:nvSpPr>
      <dsp:spPr>
        <a:xfrm>
          <a:off x="0" y="3452242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Warning</a:t>
          </a:r>
          <a:r>
            <a:rPr lang="en-US" sz="1800" kern="1200" baseline="0" dirty="0" smtClean="0"/>
            <a:t> devices</a:t>
          </a:r>
          <a:endParaRPr lang="en-US" sz="1800" kern="1200" dirty="0"/>
        </a:p>
      </dsp:txBody>
      <dsp:txXfrm>
        <a:off x="21075" y="3473317"/>
        <a:ext cx="10871496" cy="389580"/>
      </dsp:txXfrm>
    </dsp:sp>
    <dsp:sp modelId="{A11AF79A-2FC9-4009-B247-379353BE2977}">
      <dsp:nvSpPr>
        <dsp:cNvPr id="0" name=""/>
        <dsp:cNvSpPr/>
      </dsp:nvSpPr>
      <dsp:spPr>
        <a:xfrm>
          <a:off x="0" y="3935812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Advantage and Disadvantage</a:t>
          </a:r>
          <a:endParaRPr lang="en-US" sz="1800" kern="1200" dirty="0"/>
        </a:p>
      </dsp:txBody>
      <dsp:txXfrm>
        <a:off x="21075" y="3956887"/>
        <a:ext cx="10871496" cy="389580"/>
      </dsp:txXfrm>
    </dsp:sp>
    <dsp:sp modelId="{4022B244-8308-490D-8E64-311B8F0B7D87}">
      <dsp:nvSpPr>
        <dsp:cNvPr id="0" name=""/>
        <dsp:cNvSpPr/>
      </dsp:nvSpPr>
      <dsp:spPr>
        <a:xfrm>
          <a:off x="0" y="4419382"/>
          <a:ext cx="1091364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conclusion</a:t>
          </a:r>
          <a:endParaRPr lang="en-US" sz="1800" kern="1200" dirty="0"/>
        </a:p>
      </dsp:txBody>
      <dsp:txXfrm>
        <a:off x="21075" y="4440457"/>
        <a:ext cx="10871496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B9ADF-198C-4640-8CCD-6F99B63B2534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A08E-402B-49DE-8E76-C78729E4DD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6A08E-402B-49DE-8E76-C78729E4DD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6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1F5D6F-C1C6-4CAC-BE06-66AA920CCD24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7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071-52E3-4430-8E9D-8F21520A8AB4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9DA1-CDA3-41C6-87F9-C9469C9B702D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F359-3397-46F7-9DCB-3209A6E7EC45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20-F9B9-4FC5-A448-1EDC29817C24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9034-41BC-4408-86DC-76413297DE1C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AA0B-6EE0-42F6-836D-C27E9C84DAF3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1CC99B-7246-4050-8D28-A164BA9312D2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095A6D-338C-467C-9EBA-C5C43B576BBE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3F1D-6293-468C-A195-AD3593624C3B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A37D-611B-4991-A430-64B8F337513A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FE59-24BF-4CF9-A391-7B6693F1D404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2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93C2-56F1-4D06-99FF-C3DD09508D16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187E-1820-48E3-93D7-D5F8FA8B2874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0F62-93FA-4B02-9CF4-DF2ED362215B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85A-46B0-4C7F-8B61-4606DC2637AD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1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1DDB-5F37-41A9-8DFB-3DBBC63E92D9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2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6E9252-C22C-408D-931E-1E7F4D275D7F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F8A599-447D-455B-9484-46EE0E3D5F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4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9931" y="626618"/>
            <a:ext cx="10872323" cy="522503"/>
          </a:xfrm>
        </p:spPr>
        <p:txBody>
          <a:bodyPr/>
          <a:lstStyle/>
          <a:p>
            <a:pPr algn="ctr"/>
            <a:r>
              <a:rPr lang="en-US" dirty="0" smtClean="0"/>
              <a:t>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ANTI COLLISION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2" y="3643532"/>
            <a:ext cx="5410890" cy="295421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400" b="1" dirty="0" smtClean="0"/>
              <a:t>SUBMITTED </a:t>
            </a:r>
            <a:r>
              <a:rPr lang="en-US" sz="7400" b="1" dirty="0"/>
              <a:t>BY-                                                                    </a:t>
            </a:r>
            <a:r>
              <a:rPr lang="en-US" sz="7400" b="1" dirty="0" smtClean="0"/>
              <a:t>                         </a:t>
            </a:r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2">
                    <a:lumMod val="25000"/>
                  </a:schemeClr>
                </a:solidFill>
              </a:rPr>
              <a:t>BHANU PRAKASH AGRAWAL(12500313028)</a:t>
            </a:r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2">
                    <a:lumMod val="25000"/>
                  </a:schemeClr>
                </a:solidFill>
              </a:rPr>
              <a:t>GAURAV KUMAR(12500313037)</a:t>
            </a:r>
            <a:endParaRPr lang="en-US" sz="45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2">
                    <a:lumMod val="25000"/>
                  </a:schemeClr>
                </a:solidFill>
              </a:rPr>
              <a:t>MD. ASIF(12500313051)</a:t>
            </a:r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2">
                    <a:lumMod val="25000"/>
                  </a:schemeClr>
                </a:solidFill>
              </a:rPr>
              <a:t>AKRAMUL ALI(12500313009)</a:t>
            </a:r>
            <a:endParaRPr lang="en-US" sz="45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4500" b="1" dirty="0" smtClean="0">
                <a:solidFill>
                  <a:schemeClr val="bg2">
                    <a:lumMod val="25000"/>
                  </a:schemeClr>
                </a:solidFill>
              </a:rPr>
              <a:t>AVDHESH KUMAR(12500313026</a:t>
            </a:r>
            <a:r>
              <a:rPr lang="en-US" sz="45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45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49" y="1220219"/>
            <a:ext cx="2433711" cy="194387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991673" y="3040340"/>
            <a:ext cx="9360867" cy="1034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&amp; Technology Durgapur, W.B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14444" y="4112641"/>
            <a:ext cx="4477556" cy="2447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4500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DR. L K BANDYOPADHYAY ,</a:t>
            </a:r>
          </a:p>
          <a:p>
            <a:pPr marL="0" indent="0">
              <a:buNone/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PROFESSOR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DEPT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ECE)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618" y="955965"/>
            <a:ext cx="9467995" cy="698024"/>
          </a:xfrm>
        </p:spPr>
        <p:txBody>
          <a:bodyPr/>
          <a:lstStyle/>
          <a:p>
            <a:r>
              <a:rPr lang="en-US" dirty="0" smtClean="0"/>
              <a:t>METHODOLOGY:-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653988"/>
            <a:ext cx="9347198" cy="4497430"/>
          </a:xfrm>
        </p:spPr>
        <p:txBody>
          <a:bodyPr>
            <a:normAutofit fontScale="85000" lnSpcReduction="20000"/>
          </a:bodyPr>
          <a:lstStyle/>
          <a:p>
            <a:r>
              <a:rPr lang="en-IN" sz="1900" dirty="0">
                <a:solidFill>
                  <a:srgbClr val="FFFF00"/>
                </a:solidFill>
              </a:rPr>
              <a:t> </a:t>
            </a:r>
            <a:endParaRPr lang="en-US" sz="1900" dirty="0">
              <a:solidFill>
                <a:srgbClr val="FFFF00"/>
              </a:solidFill>
            </a:endParaRPr>
          </a:p>
          <a:p>
            <a:pPr lvl="0"/>
            <a:r>
              <a:rPr lang="en-IN" sz="2900" dirty="0">
                <a:solidFill>
                  <a:srgbClr val="FFFF00"/>
                </a:solidFill>
              </a:rPr>
              <a:t>According to the dimension of object our system will create a protective virtual wall.</a:t>
            </a:r>
            <a:endParaRPr lang="en-US" sz="2900" dirty="0">
              <a:solidFill>
                <a:srgbClr val="FFFF00"/>
              </a:solidFill>
            </a:endParaRPr>
          </a:p>
          <a:p>
            <a:r>
              <a:rPr lang="en-IN" sz="2900" dirty="0">
                <a:solidFill>
                  <a:srgbClr val="FFFF00"/>
                </a:solidFill>
              </a:rPr>
              <a:t> </a:t>
            </a:r>
            <a:endParaRPr lang="en-US" sz="2900" dirty="0">
              <a:solidFill>
                <a:srgbClr val="FFFF00"/>
              </a:solidFill>
            </a:endParaRPr>
          </a:p>
          <a:p>
            <a:pPr lvl="0"/>
            <a:r>
              <a:rPr lang="en-IN" sz="2900" dirty="0">
                <a:solidFill>
                  <a:srgbClr val="FFFF00"/>
                </a:solidFill>
              </a:rPr>
              <a:t>In our system, every device will be programmed to give them artificial intelligence. </a:t>
            </a:r>
            <a:endParaRPr lang="en-US" sz="2900" dirty="0">
              <a:solidFill>
                <a:srgbClr val="FFFF00"/>
              </a:solidFill>
            </a:endParaRPr>
          </a:p>
          <a:p>
            <a:r>
              <a:rPr lang="en-IN" sz="2900" dirty="0">
                <a:solidFill>
                  <a:srgbClr val="FFFF00"/>
                </a:solidFill>
              </a:rPr>
              <a:t> </a:t>
            </a:r>
            <a:endParaRPr lang="en-US" sz="2900" dirty="0">
              <a:solidFill>
                <a:srgbClr val="FFFF00"/>
              </a:solidFill>
            </a:endParaRPr>
          </a:p>
          <a:p>
            <a:pPr lvl="0"/>
            <a:r>
              <a:rPr lang="en-IN" sz="2900" dirty="0">
                <a:solidFill>
                  <a:srgbClr val="FFFF00"/>
                </a:solidFill>
              </a:rPr>
              <a:t>In our project, every device will have intelligent feature to communicate with each other to get information of moving or static vehicle/devices.</a:t>
            </a:r>
            <a:endParaRPr lang="en-US" sz="2900" dirty="0">
              <a:solidFill>
                <a:srgbClr val="FFFF00"/>
              </a:solidFill>
            </a:endParaRPr>
          </a:p>
          <a:p>
            <a:r>
              <a:rPr lang="en-IN" sz="2900" dirty="0">
                <a:solidFill>
                  <a:srgbClr val="FFFF00"/>
                </a:solidFill>
              </a:rPr>
              <a:t> </a:t>
            </a:r>
            <a:endParaRPr lang="en-US" sz="2900" dirty="0">
              <a:solidFill>
                <a:srgbClr val="FFFF00"/>
              </a:solidFill>
            </a:endParaRPr>
          </a:p>
          <a:p>
            <a:pPr lvl="0"/>
            <a:r>
              <a:rPr lang="en-IN" sz="2900" dirty="0" smtClean="0">
                <a:solidFill>
                  <a:srgbClr val="FFFF00"/>
                </a:solidFill>
              </a:rPr>
              <a:t>This </a:t>
            </a:r>
            <a:r>
              <a:rPr lang="en-IN" sz="2900" dirty="0">
                <a:solidFill>
                  <a:srgbClr val="FFFF00"/>
                </a:solidFill>
              </a:rPr>
              <a:t>project can be installed easily.</a:t>
            </a:r>
            <a:endParaRPr lang="en-US" sz="2900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80396"/>
          </a:xfrm>
        </p:spPr>
        <p:txBody>
          <a:bodyPr/>
          <a:lstStyle/>
          <a:p>
            <a:r>
              <a:rPr lang="en-US" dirty="0">
                <a:ln w="0"/>
                <a:solidFill>
                  <a:srgbClr val="FF3B7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itchFamily="66" charset="0"/>
                <a:cs typeface="Times New Roman" pitchFamily="18" charset="0"/>
              </a:rPr>
              <a:t>Warning Devices -</a:t>
            </a:r>
            <a:br>
              <a:rPr lang="en-US" dirty="0">
                <a:ln w="0"/>
                <a:solidFill>
                  <a:srgbClr val="FF3B7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itchFamily="66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1154956" y="1976719"/>
            <a:ext cx="6953620" cy="36620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Visual head-up displays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warnings are displayed on the windshield in the driver's field of view.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Audio/Voice signals: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auditory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signals appear to be less intrusive on driving tasks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06" y="1573306"/>
            <a:ext cx="3267635" cy="46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2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27" y="942109"/>
            <a:ext cx="9135486" cy="540327"/>
          </a:xfrm>
        </p:spPr>
        <p:txBody>
          <a:bodyPr/>
          <a:lstStyle/>
          <a:p>
            <a:r>
              <a:rPr lang="en-US" dirty="0" smtClean="0"/>
              <a:t>HOW IT WORKS:-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54955" y="1953491"/>
            <a:ext cx="8825658" cy="408709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WORKING ON TWO DISCRIPTION :-</a:t>
            </a:r>
          </a:p>
          <a:p>
            <a:endParaRPr lang="en-US" sz="3200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1. HARDWARE DISCRIPTION</a:t>
            </a:r>
          </a:p>
          <a:p>
            <a:endParaRPr lang="en-US" sz="3200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2. SOFTWARE  DISCRIPTION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337" y="679572"/>
            <a:ext cx="8825658" cy="975976"/>
          </a:xfrm>
        </p:spPr>
        <p:txBody>
          <a:bodyPr/>
          <a:lstStyle/>
          <a:p>
            <a:r>
              <a:rPr lang="en-US" dirty="0" smtClean="0"/>
              <a:t>HARDWARE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54955" y="1925782"/>
            <a:ext cx="8825658" cy="432261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Arduino Nano (ATMEGA328P module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ATMEGA328P </a:t>
            </a:r>
            <a:r>
              <a:rPr lang="en-US" sz="2800" dirty="0" smtClean="0">
                <a:solidFill>
                  <a:srgbClr val="FFFF00"/>
                </a:solidFill>
              </a:rPr>
              <a:t>microcontroller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Accelerometer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L293D power </a:t>
            </a:r>
            <a:r>
              <a:rPr lang="en-US" sz="2800" dirty="0" smtClean="0">
                <a:solidFill>
                  <a:srgbClr val="FFFF00"/>
                </a:solidFill>
              </a:rPr>
              <a:t>amplifier </a:t>
            </a:r>
            <a:r>
              <a:rPr lang="en-US" sz="2800" dirty="0" err="1" smtClean="0">
                <a:solidFill>
                  <a:srgbClr val="FFFF00"/>
                </a:solidFill>
              </a:rPr>
              <a:t>ic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Wi-Fi module </a:t>
            </a:r>
            <a:r>
              <a:rPr lang="en-US" sz="2800" dirty="0" smtClean="0">
                <a:solidFill>
                  <a:srgbClr val="FFFF00"/>
                </a:solidFill>
              </a:rPr>
              <a:t>ESP8266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63417"/>
            <a:ext cx="8825658" cy="917784"/>
          </a:xfrm>
        </p:spPr>
        <p:txBody>
          <a:bodyPr/>
          <a:lstStyle/>
          <a:p>
            <a:r>
              <a:rPr lang="en-US" dirty="0" smtClean="0"/>
              <a:t>ARDUINO 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30" y="1896543"/>
            <a:ext cx="6171309" cy="4090247"/>
          </a:xfrm>
          <a:prstGeom prst="rect">
            <a:avLst/>
          </a:prstGeom>
        </p:spPr>
      </p:pic>
      <p:pic>
        <p:nvPicPr>
          <p:cNvPr id="1027" name="Picture 3" descr="pin na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8" y="1968306"/>
            <a:ext cx="35909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2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63417"/>
            <a:ext cx="8825658" cy="917784"/>
          </a:xfrm>
        </p:spPr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62000" y="2244436"/>
            <a:ext cx="6871855" cy="40039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An accelerometer is a device that measures proper acceleration; proper </a:t>
            </a:r>
            <a:r>
              <a:rPr lang="en-US" sz="2000" dirty="0" smtClean="0">
                <a:solidFill>
                  <a:srgbClr val="FFFF00"/>
                </a:solidFill>
              </a:rPr>
              <a:t>acceleration </a:t>
            </a:r>
            <a:r>
              <a:rPr lang="en-US" sz="2000" dirty="0">
                <a:solidFill>
                  <a:srgbClr val="FFFF00"/>
                </a:solidFill>
              </a:rPr>
              <a:t>is not the same as coordinate acceleration (rate of change of velocity). </a:t>
            </a:r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Accelerometers are useful for sensing vibrations </a:t>
            </a:r>
            <a:r>
              <a:rPr lang="en-US" sz="2000" dirty="0" smtClean="0">
                <a:solidFill>
                  <a:srgbClr val="FFFF00"/>
                </a:solidFill>
              </a:rPr>
              <a:t>in </a:t>
            </a:r>
            <a:r>
              <a:rPr lang="en-US" sz="2000" dirty="0">
                <a:solidFill>
                  <a:srgbClr val="FFFF00"/>
                </a:solidFill>
              </a:rPr>
              <a:t>systems or for orientation </a:t>
            </a:r>
            <a:r>
              <a:rPr lang="en-US" sz="2000" dirty="0" smtClean="0">
                <a:solidFill>
                  <a:srgbClr val="FFFF00"/>
                </a:solidFill>
              </a:rPr>
              <a:t>applications.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46" y="1646091"/>
            <a:ext cx="2196864" cy="2862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21" y="1646092"/>
            <a:ext cx="1952625" cy="28620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0821" y="458672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Digital Accelerometer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303446" y="4600159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Analog Accelerometer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9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63417"/>
            <a:ext cx="8825658" cy="917784"/>
          </a:xfrm>
        </p:spPr>
        <p:txBody>
          <a:bodyPr/>
          <a:lstStyle/>
          <a:p>
            <a:r>
              <a:rPr lang="en-US" dirty="0"/>
              <a:t>Wi-Fi module ESP8266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094401" y="1981201"/>
            <a:ext cx="4946765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Arduino IDE (Integrated Development Environment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pt-BR" sz="2800" dirty="0"/>
              <a:t> Arduino IDE as Serial </a:t>
            </a:r>
            <a:r>
              <a:rPr lang="pt-BR" sz="2800" dirty="0" smtClean="0"/>
              <a:t>Monitor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2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97760"/>
            <a:ext cx="7943326" cy="3683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PROGRAMS</a:t>
            </a:r>
            <a:r>
              <a:rPr lang="en-US" sz="2800" dirty="0"/>
              <a:t>: - </a:t>
            </a:r>
            <a:r>
              <a:rPr lang="en-US" sz="2800" dirty="0" smtClean="0"/>
              <a:t>Centre </a:t>
            </a:r>
            <a:r>
              <a:rPr lang="en-US" sz="2800" dirty="0"/>
              <a:t>vehicle </a:t>
            </a:r>
            <a:r>
              <a:rPr lang="en-US" sz="2800" dirty="0" smtClean="0"/>
              <a:t>AP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6" y="3114888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#include&lt;SoftwareSerial.h&gt;</a:t>
            </a:r>
          </a:p>
          <a:p>
            <a:r>
              <a:rPr lang="en-US" dirty="0"/>
              <a:t>SoftwareSerial wifi(7, 8);//Rx,Tx</a:t>
            </a:r>
          </a:p>
          <a:p>
            <a:r>
              <a:rPr lang="en-US" dirty="0"/>
              <a:t>int x = 1, y = 1;</a:t>
            </a:r>
          </a:p>
          <a:p>
            <a:r>
              <a:rPr lang="en-US" dirty="0"/>
              <a:t>int x2, y2, ip; // x and y of device 2</a:t>
            </a:r>
          </a:p>
          <a:p>
            <a:r>
              <a:rPr lang="en-US" dirty="0"/>
              <a:t>float phie;//angle of another</a:t>
            </a:r>
          </a:p>
          <a:p>
            <a:r>
              <a:rPr lang="en-US" dirty="0"/>
              <a:t>int r1 = 6, r2 = 6;</a:t>
            </a:r>
          </a:p>
          <a:p>
            <a:r>
              <a:rPr lang="en-US" dirty="0"/>
              <a:t>int led = 12, buzz = 13;</a:t>
            </a:r>
          </a:p>
          <a:p>
            <a:r>
              <a:rPr lang="en-US" dirty="0"/>
              <a:t>int distance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8105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void </a:t>
            </a:r>
            <a:r>
              <a:rPr lang="en-US" dirty="0"/>
              <a:t>setup() {</a:t>
            </a:r>
          </a:p>
          <a:p>
            <a:r>
              <a:rPr lang="en-US" dirty="0"/>
              <a:t>  // put your setup code here, to run once:</a:t>
            </a:r>
          </a:p>
          <a:p>
            <a:r>
              <a:rPr lang="en-US" dirty="0"/>
              <a:t>  pinMode(led, OUTPUT);</a:t>
            </a:r>
          </a:p>
          <a:p>
            <a:r>
              <a:rPr lang="en-US" dirty="0"/>
              <a:t>  pinMode(led, OUTPUT);</a:t>
            </a:r>
          </a:p>
          <a:p>
            <a:r>
              <a:rPr lang="en-US" dirty="0"/>
              <a:t>  wifi.begin(9600);</a:t>
            </a:r>
          </a:p>
          <a:p>
            <a:r>
              <a:rPr lang="en-US" dirty="0"/>
              <a:t>  Serial.begin(9600);</a:t>
            </a:r>
          </a:p>
          <a:p>
            <a:r>
              <a:rPr lang="en-US" dirty="0"/>
              <a:t>  wifi.println("AT+RST");</a:t>
            </a:r>
          </a:p>
          <a:p>
            <a:r>
              <a:rPr lang="en-US" dirty="0"/>
              <a:t>  Serial.println(wifi.readString());</a:t>
            </a:r>
          </a:p>
          <a:p>
            <a:r>
              <a:rPr lang="en-US" dirty="0"/>
              <a:t>  wifi.println("AT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97760"/>
            <a:ext cx="7943326" cy="3683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PROGRAMS</a:t>
            </a:r>
            <a:r>
              <a:rPr lang="en-US" sz="2800" dirty="0"/>
              <a:t>: - centre vehicle </a:t>
            </a:r>
            <a:r>
              <a:rPr lang="en-US" sz="2800" dirty="0" smtClean="0"/>
              <a:t>ap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6" y="3114888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Serial.println(wifi.readString());</a:t>
            </a:r>
          </a:p>
          <a:p>
            <a:r>
              <a:rPr lang="en-US" dirty="0"/>
              <a:t>  wifi.println("AT+CWQAP");</a:t>
            </a:r>
          </a:p>
          <a:p>
            <a:r>
              <a:rPr lang="en-US" dirty="0"/>
              <a:t>  Serial.println(wifi.readString());</a:t>
            </a:r>
          </a:p>
          <a:p>
            <a:r>
              <a:rPr lang="en-US" dirty="0"/>
              <a:t>  wifi.println("AT+CWMODE=2");</a:t>
            </a:r>
          </a:p>
          <a:p>
            <a:r>
              <a:rPr lang="en-US" dirty="0"/>
              <a:t>  Serial.println(wifi.readString());</a:t>
            </a:r>
          </a:p>
          <a:p>
            <a:r>
              <a:rPr lang="en-US" dirty="0"/>
              <a:t>  wifi.println("AT+CWSAP=\"DEVICE1\",\"12345678\",4,0");</a:t>
            </a:r>
          </a:p>
          <a:p>
            <a:r>
              <a:rPr lang="en-US" dirty="0"/>
              <a:t>  Serial.println(wifi.readString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8105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//RESET</a:t>
            </a:r>
          </a:p>
          <a:p>
            <a:r>
              <a:rPr lang="en-US" dirty="0"/>
              <a:t>  wifi.println("AT+CIPMUX=1");</a:t>
            </a:r>
          </a:p>
          <a:p>
            <a:r>
              <a:rPr lang="en-US" dirty="0"/>
              <a:t>  Serial.println(wifi.readString());</a:t>
            </a:r>
          </a:p>
          <a:p>
            <a:r>
              <a:rPr lang="en-US" dirty="0"/>
              <a:t>  wifi.println("AT+CIPSERVER=1,53");</a:t>
            </a:r>
          </a:p>
          <a:p>
            <a:r>
              <a:rPr lang="en-US" dirty="0"/>
              <a:t>  Serial.println(wifi.readString());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85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>
                <a:latin typeface="AR DESTINE" panose="02000000000000000000" pitchFamily="2" charset="0"/>
              </a:rPr>
              <a:t>ANTI COLLISION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57" y="2590800"/>
            <a:ext cx="4927052" cy="4044421"/>
          </a:xfrm>
          <a:prstGeom prst="rect">
            <a:avLst/>
          </a:prstGeom>
        </p:spPr>
      </p:pic>
      <p:pic>
        <p:nvPicPr>
          <p:cNvPr id="1026" name="Picture 2" descr="Image result for ANTI COLL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2590800"/>
            <a:ext cx="4424354" cy="404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0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97760"/>
            <a:ext cx="7943326" cy="3683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PROGRAMS</a:t>
            </a:r>
            <a:r>
              <a:rPr lang="en-US" sz="2800" dirty="0"/>
              <a:t>: - centre vehicle </a:t>
            </a:r>
            <a:r>
              <a:rPr lang="en-US" sz="2800" dirty="0" smtClean="0"/>
              <a:t>ap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analyze()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distance = (sqrt(pow((x2 - 1), 2) + pow((y2 - 1), 2)));</a:t>
            </a:r>
          </a:p>
          <a:p>
            <a:r>
              <a:rPr lang="en-US" dirty="0"/>
              <a:t>  Serial.print("distance=");</a:t>
            </a:r>
          </a:p>
          <a:p>
            <a:r>
              <a:rPr lang="en-US" dirty="0"/>
              <a:t>  Serial.println(distance);</a:t>
            </a:r>
          </a:p>
          <a:p>
            <a:r>
              <a:rPr lang="en-US" dirty="0"/>
              <a:t>  if (distance &lt;= r1 + r2)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Serial.print("\t\t UNSAFE\t\t");</a:t>
            </a:r>
          </a:p>
          <a:p>
            <a:r>
              <a:rPr lang="en-US" dirty="0"/>
              <a:t>    Serial.println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8105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    digitalWrite(led, HIGH);</a:t>
            </a:r>
          </a:p>
          <a:p>
            <a:r>
              <a:rPr lang="en-US" dirty="0"/>
              <a:t>    tone(buzz, 2000);</a:t>
            </a:r>
          </a:p>
          <a:p>
            <a:r>
              <a:rPr lang="en-US" dirty="0"/>
              <a:t>    //delay(100);</a:t>
            </a:r>
          </a:p>
          <a:p>
            <a:r>
              <a:rPr lang="en-US" dirty="0"/>
              <a:t>    //digitalWrite(led, LOW);</a:t>
            </a:r>
          </a:p>
          <a:p>
            <a:r>
              <a:rPr lang="en-US" dirty="0"/>
              <a:t>    noTone(buzz);</a:t>
            </a:r>
          </a:p>
          <a:p>
            <a:r>
              <a:rPr lang="en-US" dirty="0"/>
              <a:t>    //delay(100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97760"/>
            <a:ext cx="7943326" cy="3683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PROGRAMS</a:t>
            </a:r>
            <a:r>
              <a:rPr lang="en-US" sz="2800" dirty="0"/>
              <a:t>: - centre vehicle </a:t>
            </a:r>
            <a:r>
              <a:rPr lang="en-US" sz="2800" dirty="0" smtClean="0"/>
              <a:t>ap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    tone(buzz, 2000);</a:t>
            </a:r>
          </a:p>
          <a:p>
            <a:r>
              <a:rPr lang="en-US" dirty="0"/>
              <a:t>    //delay(100);</a:t>
            </a:r>
          </a:p>
          <a:p>
            <a:r>
              <a:rPr lang="en-US" dirty="0"/>
              <a:t>    noTone(buzz);</a:t>
            </a:r>
          </a:p>
          <a:p>
            <a:r>
              <a:rPr lang="en-US" dirty="0"/>
              <a:t>    delay(100);</a:t>
            </a:r>
          </a:p>
          <a:p>
            <a:endParaRPr lang="en-US" dirty="0"/>
          </a:p>
          <a:p>
            <a:r>
              <a:rPr lang="en-US" dirty="0"/>
              <a:t>    tone(buzz, 2000);</a:t>
            </a:r>
          </a:p>
          <a:p>
            <a:r>
              <a:rPr lang="en-US" dirty="0"/>
              <a:t>    delay(100);</a:t>
            </a:r>
          </a:p>
          <a:p>
            <a:r>
              <a:rPr lang="en-US" dirty="0"/>
              <a:t>    noTone(buzz);</a:t>
            </a:r>
          </a:p>
          <a:p>
            <a:r>
              <a:rPr lang="en-US" dirty="0"/>
              <a:t>    //delay(100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8105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tone(buzz, 2000);</a:t>
            </a:r>
          </a:p>
          <a:p>
            <a:r>
              <a:rPr lang="en-US" dirty="0"/>
              <a:t>    //delay(100);</a:t>
            </a:r>
          </a:p>
          <a:p>
            <a:r>
              <a:rPr lang="en-US" dirty="0"/>
              <a:t>    noTone(buzz);</a:t>
            </a:r>
          </a:p>
          <a:p>
            <a:r>
              <a:rPr lang="en-US" dirty="0"/>
              <a:t>    //delay(100);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(distance &gt; r1 + r2)</a:t>
            </a:r>
          </a:p>
          <a:p>
            <a:r>
              <a:rPr lang="en-US" dirty="0"/>
              <a:t>  </a:t>
            </a:r>
            <a:r>
              <a:rPr lang="en-US" dirty="0" smtClean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97760"/>
            <a:ext cx="7943326" cy="3683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PROGRAMS</a:t>
            </a:r>
            <a:r>
              <a:rPr lang="en-US" sz="2800" dirty="0"/>
              <a:t>: - centre vehicle </a:t>
            </a:r>
            <a:r>
              <a:rPr lang="en-US" sz="2800" dirty="0" smtClean="0"/>
              <a:t>ap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    Serial.print("\t\t SAFE\t\t");</a:t>
            </a:r>
          </a:p>
          <a:p>
            <a:r>
              <a:rPr lang="en-US" dirty="0"/>
              <a:t>    Serial.println();</a:t>
            </a:r>
          </a:p>
          <a:p>
            <a:r>
              <a:rPr lang="en-US" dirty="0"/>
              <a:t>    //movenormal();</a:t>
            </a:r>
          </a:p>
          <a:p>
            <a:r>
              <a:rPr lang="en-US" dirty="0"/>
              <a:t>    digitalWrite(led, LOW);</a:t>
            </a:r>
          </a:p>
          <a:p>
            <a:r>
              <a:rPr lang="en-US" dirty="0"/>
              <a:t>    digitalWrite(buzz, LOW);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8105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loop() {</a:t>
            </a:r>
          </a:p>
          <a:p>
            <a:r>
              <a:rPr lang="en-US" dirty="0"/>
              <a:t>  // put your main code here, to run repeatedly:</a:t>
            </a:r>
          </a:p>
          <a:p>
            <a:r>
              <a:rPr lang="en-US" dirty="0"/>
              <a:t>  while (wifi.available())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Serial.println("reading ......");</a:t>
            </a:r>
          </a:p>
          <a:p>
            <a:r>
              <a:rPr lang="en-US" dirty="0"/>
              <a:t>    String st = "";</a:t>
            </a:r>
          </a:p>
          <a:p>
            <a:r>
              <a:rPr lang="en-US" dirty="0"/>
              <a:t>    st = wifi.readString();</a:t>
            </a:r>
          </a:p>
          <a:p>
            <a:r>
              <a:rPr lang="en-US" dirty="0"/>
              <a:t>    if (st[2] == '+' &amp;&amp; st[3] == 'I' &amp;&amp; st[4] == 'P' &amp;&amp; st[5] == 'D')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97760"/>
            <a:ext cx="7943326" cy="3683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PROGRAMS</a:t>
            </a:r>
            <a:r>
              <a:rPr lang="en-US" sz="2800" dirty="0"/>
              <a:t>: - centre vehicle </a:t>
            </a:r>
            <a:r>
              <a:rPr lang="en-US" sz="2800" dirty="0" smtClean="0"/>
              <a:t>ap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{</a:t>
            </a:r>
          </a:p>
          <a:p>
            <a:r>
              <a:rPr lang="en-US" dirty="0"/>
              <a:t>      // extracting x2 and y2 of device 2</a:t>
            </a:r>
          </a:p>
          <a:p>
            <a:r>
              <a:rPr lang="en-US" dirty="0"/>
              <a:t>      Serial.println("Received extracting x2 and y2");</a:t>
            </a:r>
          </a:p>
          <a:p>
            <a:r>
              <a:rPr lang="en-US" dirty="0"/>
              <a:t>      for (int i = 9; st[i] != NULL; i++) {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if (st[i] == 'X')</a:t>
            </a:r>
          </a:p>
          <a:p>
            <a:r>
              <a:rPr lang="en-US" dirty="0"/>
              <a:t>          </a:t>
            </a:r>
            <a:r>
              <a:rPr lang="en-US" dirty="0" smtClean="0"/>
              <a:t>{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8105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            String instring = "";</a:t>
            </a:r>
          </a:p>
          <a:p>
            <a:r>
              <a:rPr lang="en-US" dirty="0"/>
              <a:t>            x2 = 0;</a:t>
            </a:r>
          </a:p>
          <a:p>
            <a:r>
              <a:rPr lang="en-US" dirty="0"/>
              <a:t>            y2 = 0;</a:t>
            </a:r>
          </a:p>
          <a:p>
            <a:r>
              <a:rPr lang="en-US" dirty="0"/>
              <a:t>            phie = 0;</a:t>
            </a:r>
          </a:p>
          <a:p>
            <a:r>
              <a:rPr lang="en-US" dirty="0"/>
              <a:t>            i++;</a:t>
            </a:r>
          </a:p>
          <a:p>
            <a:r>
              <a:rPr lang="en-US" dirty="0"/>
              <a:t>            while (st[i] != 'Y')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instring += st[i];</a:t>
            </a:r>
          </a:p>
          <a:p>
            <a:r>
              <a:rPr lang="en-US" dirty="0"/>
              <a:t>              i</a:t>
            </a:r>
            <a:r>
              <a:rPr lang="en-US" dirty="0" smtClean="0"/>
              <a:t>++;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02151"/>
            <a:ext cx="7943326" cy="3683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PROGRAMS</a:t>
            </a:r>
            <a:r>
              <a:rPr lang="en-US" sz="2800" dirty="0"/>
              <a:t>: - centre vehicle </a:t>
            </a:r>
            <a:r>
              <a:rPr lang="en-US" sz="2800" dirty="0" smtClean="0"/>
              <a:t>ap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        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        x2 = x2 + instring.toInt();</a:t>
            </a:r>
          </a:p>
          <a:p>
            <a:r>
              <a:rPr lang="en-US" sz="1600" dirty="0"/>
              <a:t>            Serial.println(x2);</a:t>
            </a:r>
          </a:p>
          <a:p>
            <a:endParaRPr lang="en-US" sz="1600" dirty="0"/>
          </a:p>
          <a:p>
            <a:r>
              <a:rPr lang="en-US" sz="1600" dirty="0"/>
              <a:t>            instring = "";</a:t>
            </a:r>
          </a:p>
          <a:p>
            <a:r>
              <a:rPr lang="en-US" sz="1600" dirty="0"/>
              <a:t>            i++;</a:t>
            </a:r>
          </a:p>
          <a:p>
            <a:r>
              <a:rPr lang="en-US" sz="1600" dirty="0"/>
              <a:t>            while (st[i] != 'T')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//Serial.print(st[i]);</a:t>
            </a:r>
          </a:p>
          <a:p>
            <a:r>
              <a:rPr lang="en-US" sz="1600" dirty="0"/>
              <a:t>              instring += st[i</a:t>
            </a:r>
            <a:r>
              <a:rPr lang="en-US" sz="1600" dirty="0" smtClean="0"/>
              <a:t>];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8105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              </a:t>
            </a:r>
            <a:r>
              <a:rPr lang="en-US" sz="1600" dirty="0"/>
              <a:t>i++;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y2 = y2 + instring.toInt();</a:t>
            </a:r>
          </a:p>
          <a:p>
            <a:r>
              <a:rPr lang="en-US" sz="1600" dirty="0"/>
              <a:t>            Serial.println(y2);</a:t>
            </a:r>
          </a:p>
          <a:p>
            <a:endParaRPr lang="en-US" sz="1600" dirty="0"/>
          </a:p>
          <a:p>
            <a:r>
              <a:rPr lang="en-US" sz="1600" dirty="0"/>
              <a:t>            instring = "";</a:t>
            </a:r>
          </a:p>
          <a:p>
            <a:r>
              <a:rPr lang="en-US" sz="1600" dirty="0"/>
              <a:t>            i++;</a:t>
            </a:r>
          </a:p>
          <a:p>
            <a:r>
              <a:rPr lang="en-US" sz="1600" dirty="0"/>
              <a:t>            while (st[i] != 'E')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//Serial.print(st[i]);</a:t>
            </a:r>
          </a:p>
          <a:p>
            <a:r>
              <a:rPr lang="en-US" sz="1600" dirty="0"/>
              <a:t>              instring += st[i</a:t>
            </a:r>
            <a:r>
              <a:rPr lang="en-US" sz="1600" dirty="0" smtClean="0"/>
              <a:t>];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909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02151"/>
            <a:ext cx="7943326" cy="3683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PROGRAMS</a:t>
            </a:r>
            <a:r>
              <a:rPr lang="en-US" sz="2800" dirty="0"/>
              <a:t>: - centre vehicle </a:t>
            </a:r>
            <a:r>
              <a:rPr lang="en-US" sz="2800" dirty="0" smtClean="0"/>
              <a:t>ap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              i++;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ip = ip + instring.toInt();</a:t>
            </a:r>
          </a:p>
          <a:p>
            <a:r>
              <a:rPr lang="en-US" sz="1600" dirty="0"/>
              <a:t>            phie = (ip / 100.00);</a:t>
            </a:r>
          </a:p>
          <a:p>
            <a:r>
              <a:rPr lang="en-US" sz="1600" dirty="0"/>
              <a:t>            Serial.println(phie);</a:t>
            </a:r>
          </a:p>
          <a:p>
            <a:r>
              <a:rPr lang="en-US" sz="1600" dirty="0"/>
              <a:t>         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/*for (int i = 0; st[i] != NULL; i++) {</a:t>
            </a:r>
          </a:p>
          <a:p>
            <a:r>
              <a:rPr lang="en-US" sz="1600" dirty="0"/>
              <a:t>      Serial.print("st[");</a:t>
            </a:r>
          </a:p>
          <a:p>
            <a:r>
              <a:rPr lang="en-US" sz="1600" dirty="0"/>
              <a:t>      Serial.print(i);</a:t>
            </a:r>
          </a:p>
          <a:p>
            <a:r>
              <a:rPr lang="en-US" sz="1600" dirty="0"/>
              <a:t>      Serial.print("]= ");</a:t>
            </a:r>
          </a:p>
          <a:p>
            <a:r>
              <a:rPr lang="en-US" sz="1600" dirty="0"/>
              <a:t>      Serial.println(st[i]);</a:t>
            </a:r>
          </a:p>
          <a:p>
            <a:r>
              <a:rPr lang="en-US" sz="1600" dirty="0"/>
              <a:t>      }*/</a:t>
            </a:r>
          </a:p>
          <a:p>
            <a:endParaRPr lang="en-US" sz="1600" dirty="0"/>
          </a:p>
          <a:p>
            <a:r>
              <a:rPr lang="en-US" sz="1600" dirty="0"/>
              <a:t>    Serial.print(st);</a:t>
            </a:r>
          </a:p>
          <a:p>
            <a:r>
              <a:rPr lang="en-US" sz="1600" dirty="0"/>
              <a:t>    Serial.println();</a:t>
            </a:r>
          </a:p>
          <a:p>
            <a:r>
              <a:rPr lang="en-US" sz="1600" dirty="0"/>
              <a:t>    st = "";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while (Serial.available()) {</a:t>
            </a:r>
          </a:p>
          <a:p>
            <a:r>
              <a:rPr lang="en-US" sz="1600" dirty="0"/>
              <a:t>    Serial.println("writing...");</a:t>
            </a:r>
          </a:p>
          <a:p>
            <a:r>
              <a:rPr lang="en-US" sz="1600" dirty="0"/>
              <a:t>    String st1 = "";</a:t>
            </a:r>
          </a:p>
          <a:p>
            <a:r>
              <a:rPr lang="en-US" sz="1600" dirty="0"/>
              <a:t>    st1 = Serial.readString();</a:t>
            </a:r>
          </a:p>
          <a:p>
            <a:r>
              <a:rPr lang="en-US" sz="1600" dirty="0"/>
              <a:t>    Serial.println(st1);</a:t>
            </a:r>
          </a:p>
          <a:p>
            <a:r>
              <a:rPr lang="en-US" sz="1600" dirty="0"/>
              <a:t>    wifi.println(st1);</a:t>
            </a:r>
          </a:p>
          <a:p>
            <a:r>
              <a:rPr lang="en-US" sz="1600" dirty="0"/>
              <a:t>    st1 = "";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8105" y="2953902"/>
            <a:ext cx="4138262" cy="390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              </a:t>
            </a:r>
            <a:r>
              <a:rPr lang="en-US" sz="1600" dirty="0"/>
              <a:t>i++;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y2 = y2 + instring.toInt();</a:t>
            </a:r>
          </a:p>
          <a:p>
            <a:r>
              <a:rPr lang="en-US" sz="1600" dirty="0"/>
              <a:t>            Serial.println(y2);</a:t>
            </a:r>
          </a:p>
          <a:p>
            <a:endParaRPr lang="en-US" sz="1600" dirty="0"/>
          </a:p>
          <a:p>
            <a:r>
              <a:rPr lang="en-US" sz="1600" dirty="0"/>
              <a:t>            instring = "";</a:t>
            </a:r>
          </a:p>
          <a:p>
            <a:r>
              <a:rPr lang="en-US" sz="1600" dirty="0"/>
              <a:t>            i++;</a:t>
            </a:r>
          </a:p>
          <a:p>
            <a:r>
              <a:rPr lang="en-US" sz="1600" dirty="0"/>
              <a:t>            while (st[i] != 'E')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//Serial.print(st[i]);</a:t>
            </a:r>
          </a:p>
          <a:p>
            <a:r>
              <a:rPr lang="en-US" sz="1600" dirty="0"/>
              <a:t>              instring += st[i</a:t>
            </a:r>
            <a:r>
              <a:rPr lang="en-US" sz="1600" dirty="0" smtClean="0"/>
              <a:t>];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13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971" y="502276"/>
            <a:ext cx="9315569" cy="1686743"/>
          </a:xfrm>
        </p:spPr>
        <p:txBody>
          <a:bodyPr/>
          <a:lstStyle/>
          <a:p>
            <a:r>
              <a:rPr lang="pt-BR" dirty="0"/>
              <a:t>Arduino IDE as Serial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54955" y="2673927"/>
            <a:ext cx="8825658" cy="295101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The Arduino IDE has a feature that can be a great help in debugging </a:t>
            </a:r>
            <a:r>
              <a:rPr lang="en-US" sz="2000" dirty="0" smtClean="0">
                <a:solidFill>
                  <a:srgbClr val="FFFF00"/>
                </a:solidFill>
              </a:rPr>
              <a:t>sketches. The </a:t>
            </a:r>
            <a:r>
              <a:rPr lang="en-US" sz="2000" dirty="0">
                <a:solidFill>
                  <a:srgbClr val="FFFF00"/>
                </a:solidFill>
              </a:rPr>
              <a:t>Serial Monitor is a separate pop-up window that acts as a separate terminal that communicates by receiving and sending Serial </a:t>
            </a:r>
            <a:r>
              <a:rPr lang="en-US" sz="2000" dirty="0" smtClean="0">
                <a:solidFill>
                  <a:srgbClr val="FFFF00"/>
                </a:solidFill>
              </a:rPr>
              <a:t>Data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The </a:t>
            </a:r>
            <a:r>
              <a:rPr lang="en-US" sz="2000" dirty="0">
                <a:solidFill>
                  <a:srgbClr val="FFFF00"/>
                </a:solidFill>
              </a:rPr>
              <a:t>Serial Monitor is a separate pop-up window that acts as a separate terminal that communicates by receiving and sending Serial </a:t>
            </a:r>
            <a:r>
              <a:rPr lang="en-US" sz="2000" dirty="0" smtClean="0">
                <a:solidFill>
                  <a:srgbClr val="FFFF00"/>
                </a:solidFill>
              </a:rPr>
              <a:t>Data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78" y="1063416"/>
            <a:ext cx="8529421" cy="669230"/>
          </a:xfrm>
        </p:spPr>
        <p:txBody>
          <a:bodyPr/>
          <a:lstStyle/>
          <a:p>
            <a:r>
              <a:rPr lang="en-US" sz="3600" dirty="0"/>
              <a:t>Arduino IDE (Integrated Development Environment)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>
          <a:xfrm>
            <a:off x="1068946" y="1995754"/>
            <a:ext cx="4954639" cy="31449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FF00"/>
                </a:solidFill>
              </a:rPr>
              <a:t>The Arduino Nano is a small, </a:t>
            </a:r>
            <a:r>
              <a:rPr lang="en-US" sz="2400" dirty="0" smtClean="0">
                <a:solidFill>
                  <a:srgbClr val="FFFF00"/>
                </a:solidFill>
              </a:rPr>
              <a:t>complete </a:t>
            </a:r>
            <a:r>
              <a:rPr lang="en-US" sz="2400" dirty="0">
                <a:solidFill>
                  <a:srgbClr val="FFFF00"/>
                </a:solidFill>
              </a:rPr>
              <a:t>The Arduino Nano is programmed using the Arduino IDE 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>
                <a:solidFill>
                  <a:srgbClr val="FFFF00"/>
                </a:solidFill>
              </a:rPr>
              <a:t>Integrated Development Environment). 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/>
            <a:endParaRPr lang="en-US" sz="2400" dirty="0">
              <a:solidFill>
                <a:srgbClr val="FFFF00"/>
              </a:solidFill>
            </a:endParaRP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The Arduino Nano can be </a:t>
            </a:r>
            <a:r>
              <a:rPr lang="en-US" sz="2400" dirty="0" smtClean="0">
                <a:solidFill>
                  <a:srgbClr val="FFFF00"/>
                </a:solidFill>
              </a:rPr>
              <a:t> powered </a:t>
            </a:r>
            <a:r>
              <a:rPr lang="en-US" sz="2400" dirty="0">
                <a:solidFill>
                  <a:srgbClr val="FFFF00"/>
                </a:solidFill>
              </a:rPr>
              <a:t>via the Mini-B USB </a:t>
            </a:r>
            <a:r>
              <a:rPr lang="en-US" sz="2400" dirty="0" smtClean="0">
                <a:solidFill>
                  <a:srgbClr val="FFFF00"/>
                </a:solidFill>
              </a:rPr>
              <a:t>connection.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27</a:t>
            </a:fld>
            <a:endParaRPr lang="en-US" dirty="0"/>
          </a:p>
        </p:txBody>
      </p:sp>
      <p:pic>
        <p:nvPicPr>
          <p:cNvPr id="2050" name="Picture 2" descr="Screenshot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85" y="1995754"/>
            <a:ext cx="5167154" cy="413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734291"/>
            <a:ext cx="7121237" cy="789709"/>
          </a:xfrm>
        </p:spPr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54955" y="2078182"/>
            <a:ext cx="8825658" cy="356061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Communication of ESP8266 with ATMEGA328.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Problem faced while establishing connection between Wi-Fi devices.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Extracting and recognition of the feedback given by ESP8266.</a:t>
            </a:r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04366"/>
            <a:ext cx="8825658" cy="1009251"/>
          </a:xfrm>
        </p:spPr>
        <p:txBody>
          <a:bodyPr/>
          <a:lstStyle/>
          <a:p>
            <a:r>
              <a:rPr lang="en-US" sz="4800" dirty="0">
                <a:ln w="0"/>
                <a:solidFill>
                  <a:srgbClr val="FF3B7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itchFamily="66" charset="0"/>
                <a:cs typeface="Times New Roman" pitchFamily="18" charset="0"/>
              </a:rPr>
              <a:t>Control System of  </a:t>
            </a:r>
            <a:r>
              <a:rPr lang="en-US" sz="4800" dirty="0" smtClean="0">
                <a:ln w="0"/>
                <a:solidFill>
                  <a:srgbClr val="FF3B7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itchFamily="66" charset="0"/>
                <a:cs typeface="Times New Roman" pitchFamily="18" charset="0"/>
              </a:rPr>
              <a:t>ANTICOLLISION</a:t>
            </a:r>
            <a:r>
              <a:rPr lang="en-US" dirty="0">
                <a:ln w="0"/>
                <a:solidFill>
                  <a:srgbClr val="FF3B7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dirty="0">
                <a:ln w="0"/>
                <a:solidFill>
                  <a:srgbClr val="FF3B7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itchFamily="66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7188202" y="2528047"/>
            <a:ext cx="3986303" cy="35455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96153" y="2528047"/>
            <a:ext cx="6033248" cy="3545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audible warning,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ight braking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seat-belt retraction.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trong braking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seat-belt retraction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itchFamily="66" charset="0"/>
                <a:cs typeface="Arial" charset="0"/>
              </a:rPr>
              <a:t>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onotype Corsiva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75" b="3234"/>
          <a:stretch/>
        </p:blipFill>
        <p:spPr>
          <a:xfrm>
            <a:off x="6442364" y="1911927"/>
            <a:ext cx="4732141" cy="41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48871"/>
            <a:ext cx="8825658" cy="672353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 IS ANTI COLLISION  </a:t>
            </a:r>
            <a:endParaRPr lang="en-US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308" y="2259106"/>
            <a:ext cx="8825658" cy="35276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 collision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system designed to prevent 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rear‐FRONT end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collisions.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kinds of safety systems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safety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safety</a:t>
            </a:r>
            <a:r>
              <a:rPr lang="en-US" sz="2800" dirty="0">
                <a:solidFill>
                  <a:srgbClr val="FFFF00"/>
                </a:solidFill>
                <a:latin typeface="Monotype Corsiva" pitchFamily="66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14401"/>
            <a:ext cx="8825658" cy="637308"/>
          </a:xfrm>
        </p:spPr>
        <p:txBody>
          <a:bodyPr/>
          <a:lstStyle/>
          <a:p>
            <a:r>
              <a:rPr lang="en-US" dirty="0" smtClean="0"/>
              <a:t>ADVANTAGE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54955" y="1551709"/>
            <a:ext cx="8825658" cy="486253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Lower insurance costs. </a:t>
            </a:r>
            <a:r>
              <a:rPr lang="en-US" sz="2000" dirty="0">
                <a:solidFill>
                  <a:srgbClr val="FFFF00"/>
                </a:solidFill>
              </a:rPr>
              <a:t>Because it is a thoroughly tested safety device with a track record of effectiveness, </a:t>
            </a:r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Anti collision system using accelerometer and Wi-Fi technology decreases the death rate which occurred due to vehicle accident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The led system in car provide the alarm as a instruction to car before collision at certain distance.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3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418" y="1063417"/>
            <a:ext cx="9163195" cy="571420"/>
          </a:xfrm>
        </p:spPr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7418" y="2022763"/>
            <a:ext cx="9163195" cy="4100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Delicate systems.</a:t>
            </a:r>
            <a:r>
              <a:rPr lang="en-US" sz="2400" dirty="0">
                <a:solidFill>
                  <a:srgbClr val="FFFF00"/>
                </a:solidFill>
              </a:rPr>
              <a:t> It's easy to cause a problem </a:t>
            </a:r>
            <a:r>
              <a:rPr lang="en-US" sz="2400" dirty="0" smtClean="0">
                <a:solidFill>
                  <a:srgbClr val="FFFF00"/>
                </a:solidFill>
              </a:rPr>
              <a:t>by </a:t>
            </a:r>
            <a:r>
              <a:rPr lang="en-US" sz="2400" dirty="0">
                <a:solidFill>
                  <a:srgbClr val="FFFF00"/>
                </a:solidFill>
              </a:rPr>
              <a:t>messing around with the </a:t>
            </a:r>
            <a:r>
              <a:rPr lang="en-US" sz="2400" dirty="0" smtClean="0">
                <a:solidFill>
                  <a:srgbClr val="FFFF00"/>
                </a:solidFill>
              </a:rPr>
              <a:t>brakes. Slippery condition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Sometime approximate data can be sent by the device to the other vehicle, fluctuation of mini seconds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234" y="502276"/>
            <a:ext cx="8825658" cy="92443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8873" y="1426713"/>
            <a:ext cx="10511866" cy="453074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.The </a:t>
            </a:r>
            <a:r>
              <a:rPr lang="en-US" sz="2000" dirty="0">
                <a:solidFill>
                  <a:srgbClr val="FFFF00"/>
                </a:solidFill>
              </a:rPr>
              <a:t>system which is the design and construction of an anti-collision system for vehicles was designed considering some factors such as economy, availability of components and research materials, efficiency, compatibility, portability and also </a:t>
            </a:r>
            <a:r>
              <a:rPr lang="en-US" sz="2000" dirty="0" smtClean="0">
                <a:solidFill>
                  <a:srgbClr val="FFFF00"/>
                </a:solidFill>
              </a:rPr>
              <a:t>durability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.The </a:t>
            </a:r>
            <a:r>
              <a:rPr lang="en-US" sz="2000" dirty="0">
                <a:solidFill>
                  <a:srgbClr val="FFFF00"/>
                </a:solidFill>
              </a:rPr>
              <a:t>general operation of the system and performance is dependent on </a:t>
            </a:r>
            <a:r>
              <a:rPr lang="en-US" sz="2000" dirty="0" smtClean="0">
                <a:solidFill>
                  <a:srgbClr val="FFFF00"/>
                </a:solidFill>
              </a:rPr>
              <a:t>   the presence </a:t>
            </a:r>
            <a:r>
              <a:rPr lang="en-US" sz="2000" dirty="0">
                <a:solidFill>
                  <a:srgbClr val="FFFF00"/>
                </a:solidFill>
              </a:rPr>
              <a:t>of two moving cars as they get closer to each </a:t>
            </a:r>
            <a:r>
              <a:rPr lang="en-US" sz="2000" dirty="0" smtClean="0">
                <a:solidFill>
                  <a:srgbClr val="FFFF00"/>
                </a:solidFill>
              </a:rPr>
              <a:t>other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.The </a:t>
            </a:r>
            <a:r>
              <a:rPr lang="en-US" sz="2000" dirty="0">
                <a:solidFill>
                  <a:srgbClr val="FFFF00"/>
                </a:solidFill>
              </a:rPr>
              <a:t>Wi-Fi P2P were make away from the power supply stage to prevent heat radiation which, might occur and affect the performance of the entire system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 descr="Image result for thank you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5" y="1680632"/>
            <a:ext cx="11036472" cy="433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945" y="858982"/>
            <a:ext cx="8825658" cy="706582"/>
          </a:xfrm>
        </p:spPr>
        <p:txBody>
          <a:bodyPr/>
          <a:lstStyle/>
          <a:p>
            <a:r>
              <a:rPr lang="en-US" sz="4000" dirty="0" smtClean="0"/>
              <a:t>ACTIVE AND PASSIVE SAFETY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42336" y="2244435"/>
            <a:ext cx="9338277" cy="399010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The terms "active" and "passive" are simple but important terms in the world of automotive safety.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ACTIVE DISPLAY is </a:t>
            </a:r>
            <a:r>
              <a:rPr lang="en-US" sz="2000" b="1" dirty="0">
                <a:solidFill>
                  <a:srgbClr val="FFFF00"/>
                </a:solidFill>
              </a:rPr>
              <a:t>used to refer to technology assisting in the prevention of a </a:t>
            </a:r>
            <a:r>
              <a:rPr lang="en-US" sz="2000" b="1" dirty="0" smtClean="0">
                <a:solidFill>
                  <a:srgbClr val="FFFF00"/>
                </a:solidFill>
              </a:rPr>
              <a:t>crash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PASSIVE SAFETY to </a:t>
            </a:r>
            <a:r>
              <a:rPr lang="en-US" sz="2000" b="1" dirty="0">
                <a:solidFill>
                  <a:srgbClr val="FFFF00"/>
                </a:solidFill>
              </a:rPr>
              <a:t>components of the vehicle (primarily airbags, seatbelts and the physical structure of the vehicle) that help to protect occupants during a </a:t>
            </a:r>
            <a:r>
              <a:rPr lang="en-US" sz="2000" b="1" dirty="0" smtClean="0">
                <a:solidFill>
                  <a:srgbClr val="FFFF00"/>
                </a:solidFill>
              </a:rPr>
              <a:t>crash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6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35591464"/>
              </p:ext>
            </p:extLst>
          </p:nvPr>
        </p:nvGraphicFramePr>
        <p:xfrm>
          <a:off x="277091" y="1939637"/>
          <a:ext cx="10913647" cy="4918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" y="7620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ln w="0"/>
                <a:solidFill>
                  <a:srgbClr val="FF3B7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itchFamily="66" charset="0"/>
                <a:cs typeface="Times New Roman" pitchFamily="18" charset="0"/>
              </a:rPr>
              <a:t>Outlines-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64" y="1565565"/>
            <a:ext cx="9329449" cy="55418"/>
          </a:xfrm>
        </p:spPr>
        <p:txBody>
          <a:bodyPr/>
          <a:lstStyle/>
          <a:p>
            <a:r>
              <a:rPr lang="en-US" sz="4000" dirty="0" smtClean="0"/>
              <a:t>SYSTEM CONFIGURATION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51164" y="1939500"/>
            <a:ext cx="8825658" cy="861420"/>
          </a:xfrm>
        </p:spPr>
        <p:txBody>
          <a:bodyPr>
            <a:normAutofit/>
          </a:bodyPr>
          <a:lstStyle/>
          <a:p>
            <a:r>
              <a:rPr lang="en-GB" sz="2400" b="1" dirty="0"/>
              <a:t>UART </a:t>
            </a:r>
            <a:r>
              <a:rPr lang="en-GB" sz="2400" b="1" dirty="0" smtClean="0"/>
              <a:t>Communication </a:t>
            </a:r>
            <a:r>
              <a:rPr lang="en-GB" sz="2400" b="1" dirty="0"/>
              <a:t>WITH WIFI ESP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 descr="C:\Users\GAURAV KUMAR\Desktop\es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46" y="2800920"/>
            <a:ext cx="4470725" cy="319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GAURAV KUMAR\Desktop\uar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652" y="2800920"/>
            <a:ext cx="5159087" cy="3198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0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73" y="886692"/>
            <a:ext cx="9301740" cy="1094508"/>
          </a:xfrm>
        </p:spPr>
        <p:txBody>
          <a:bodyPr/>
          <a:lstStyle/>
          <a:p>
            <a:r>
              <a:rPr lang="en-GB" sz="3600" b="1" dirty="0"/>
              <a:t>UART COOMUNICATION WITH WIFI ESP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8874" y="1981200"/>
            <a:ext cx="5702241" cy="4045527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universal asynchronous receiver/transmitter (UART) takes bytes of data and transmits the individual bits in a sequential </a:t>
            </a:r>
            <a:r>
              <a:rPr lang="en-GB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destination, a second UART re-assembles the bits into complete </a:t>
            </a:r>
            <a:r>
              <a:rPr lang="en-GB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</a:p>
          <a:p>
            <a:endParaRPr lang="en-GB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contains a shift register which is the fundamental method of conversion between serial and parallel forms</a:t>
            </a:r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15" y="1401749"/>
            <a:ext cx="5391177" cy="46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63417"/>
            <a:ext cx="8825658" cy="668402"/>
          </a:xfrm>
        </p:spPr>
        <p:txBody>
          <a:bodyPr/>
          <a:lstStyle/>
          <a:p>
            <a:r>
              <a:rPr lang="en-GB" sz="4400" b="1" dirty="0"/>
              <a:t>WIFI AT COMMUNICATION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>
          <a:xfrm>
            <a:off x="748146" y="1731819"/>
            <a:ext cx="10127672" cy="39069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Wi-Fi </a:t>
            </a:r>
            <a:r>
              <a:rPr lang="en-US" sz="2400" dirty="0">
                <a:solidFill>
                  <a:srgbClr val="FFFF00"/>
                </a:solidFill>
              </a:rPr>
              <a:t>AT command ESP8266 offers a complete and self-contained Wi-Fi networking solution, allowing it to either host the application or to offload all Wi-Fi networking functions from another application </a:t>
            </a:r>
            <a:r>
              <a:rPr lang="en-US" sz="2400" dirty="0" smtClean="0">
                <a:solidFill>
                  <a:srgbClr val="FFFF00"/>
                </a:solidFill>
              </a:rPr>
              <a:t>processor.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The ESP8266 is now one of the leading platforms for the Internet of Things. It’s super cheap, and super easy to </a:t>
            </a:r>
            <a:r>
              <a:rPr lang="en-US" sz="2400" dirty="0" smtClean="0">
                <a:solidFill>
                  <a:srgbClr val="FFFF00"/>
                </a:solidFill>
              </a:rPr>
              <a:t>work.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AT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A599-447D-455B-9484-46EE0E3D5FB9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9" y="2312970"/>
            <a:ext cx="2115774" cy="4466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8" y="1779423"/>
            <a:ext cx="9191222" cy="48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418</TotalTime>
  <Words>1485</Words>
  <Application>Microsoft Office PowerPoint</Application>
  <PresentationFormat>Widescreen</PresentationFormat>
  <Paragraphs>345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 DESTINE</vt:lpstr>
      <vt:lpstr>Arial</vt:lpstr>
      <vt:lpstr>Calibri</vt:lpstr>
      <vt:lpstr>Century Gothic</vt:lpstr>
      <vt:lpstr>Monotype Corsiva</vt:lpstr>
      <vt:lpstr>Times New Roman</vt:lpstr>
      <vt:lpstr>Wingdings</vt:lpstr>
      <vt:lpstr>Wingdings 3</vt:lpstr>
      <vt:lpstr>Ion Boardroom</vt:lpstr>
      <vt:lpstr>                ANTI COLLISION</vt:lpstr>
      <vt:lpstr>ANTI COLLISION SYSTEM</vt:lpstr>
      <vt:lpstr>WHAT IS ANTI COLLISION  </vt:lpstr>
      <vt:lpstr>ACTIVE AND PASSIVE SAFETY</vt:lpstr>
      <vt:lpstr>PowerPoint Presentation</vt:lpstr>
      <vt:lpstr>SYSTEM CONFIGURATION:-</vt:lpstr>
      <vt:lpstr>UART COOMUNICATION WITH WIFI ESP </vt:lpstr>
      <vt:lpstr>WIFI AT COMMUNICATION</vt:lpstr>
      <vt:lpstr>WIFI AT COMMUNICATION</vt:lpstr>
      <vt:lpstr>METHODOLOGY:-</vt:lpstr>
      <vt:lpstr>Warning Devices - </vt:lpstr>
      <vt:lpstr>HOW IT WORKS:-</vt:lpstr>
      <vt:lpstr>HARDWARE DISCRIPTION</vt:lpstr>
      <vt:lpstr>ARDUINO NANO</vt:lpstr>
      <vt:lpstr>ACCELEROMETER</vt:lpstr>
      <vt:lpstr>Wi-Fi module ESP8266</vt:lpstr>
      <vt:lpstr>SOFTWARE DISCRIPTION</vt:lpstr>
      <vt:lpstr>SOFTWARE DISCRIPTION</vt:lpstr>
      <vt:lpstr>SOFTWARE DISCRIPTION</vt:lpstr>
      <vt:lpstr>SOFTWARE DISCRIPTION</vt:lpstr>
      <vt:lpstr>SOFTWARE DISCRIPTION</vt:lpstr>
      <vt:lpstr>SOFTWARE DISCRIPTION</vt:lpstr>
      <vt:lpstr>SOFTWARE DISCRIPTION</vt:lpstr>
      <vt:lpstr>SOFTWARE DISCRIPTION</vt:lpstr>
      <vt:lpstr>SOFTWARE DISCRIPTION</vt:lpstr>
      <vt:lpstr>Arduino IDE as Serial Monitor</vt:lpstr>
      <vt:lpstr>Arduino IDE (Integrated Development Environment)</vt:lpstr>
      <vt:lpstr>CHALLENGES FACED</vt:lpstr>
      <vt:lpstr>Control System of  ANTICOLLISION </vt:lpstr>
      <vt:lpstr>ADVANTAGE </vt:lpstr>
      <vt:lpstr>DISADVANTAGE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</dc:title>
  <dc:creator>GAURAV KUMAR</dc:creator>
  <cp:lastModifiedBy>BHANU AGRAWAL</cp:lastModifiedBy>
  <cp:revision>65</cp:revision>
  <dcterms:created xsi:type="dcterms:W3CDTF">2017-05-08T11:58:55Z</dcterms:created>
  <dcterms:modified xsi:type="dcterms:W3CDTF">2017-05-10T10:46:49Z</dcterms:modified>
</cp:coreProperties>
</file>