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Basics of Semiconductors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>
                <a:solidFill>
                  <a:schemeClr val="accent6"/>
                </a:solidFill>
              </a:rPr>
              <a:t>Saurav</a:t>
            </a:r>
            <a:r>
              <a:rPr lang="en-US" dirty="0" smtClean="0">
                <a:solidFill>
                  <a:schemeClr val="accent6"/>
                </a:solidFill>
              </a:rPr>
              <a:t> Thakur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1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Temperature Dependence of Carrier Concentration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8200" y="5829300"/>
            <a:ext cx="2400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</a:t>
            </a:r>
            <a:r>
              <a:rPr lang="en-US" sz="1400" dirty="0" smtClean="0"/>
              <a:t>source ecee.colorado.edu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5308599" cy="357716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Intrinsic carrier concentration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sub>
                        </m:sSub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> are temperature dependent too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 although exponential term dominates the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with T, so the graph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vs T is almost linear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5308599" cy="3577168"/>
              </a:xfrm>
              <a:blipFill>
                <a:blip r:embed="rId2"/>
                <a:stretch>
                  <a:fillRect l="-2069" t="-2726" r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6" y="2798232"/>
            <a:ext cx="3951024" cy="276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5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Temperature </a:t>
            </a:r>
            <a:r>
              <a:rPr lang="en-US" dirty="0">
                <a:solidFill>
                  <a:schemeClr val="accent3"/>
                </a:solidFill>
              </a:rPr>
              <a:t>Dependence of Carrier Concentration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7" y="2536825"/>
            <a:ext cx="3971925" cy="3028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4660899" cy="33189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For extrinsic semiconductors the variation is different, for the low temperature the doping material contribution is 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negligible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high temperature </a:t>
                </a:r>
                <a:r>
                  <a:rPr lang="en-US" dirty="0" smtClean="0"/>
                  <a:t>the donor atoms are ionized and provide a constant supply of the carriers </a:t>
                </a:r>
              </a:p>
              <a:p>
                <a:r>
                  <a:rPr lang="en-US" dirty="0" smtClean="0"/>
                  <a:t>If temperature is increased further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takes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as it is constant and hence we again get increasing graph 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4660899" cy="3318936"/>
              </a:xfrm>
              <a:blipFill>
                <a:blip r:embed="rId3"/>
                <a:stretch>
                  <a:fillRect l="-1963" t="-4037" r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432800" y="5486400"/>
            <a:ext cx="2295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</a:t>
            </a:r>
            <a:r>
              <a:rPr lang="en-US" sz="1400" dirty="0" smtClean="0"/>
              <a:t>source osp.mans.edu.eg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948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Effect of Temperature and Doping on Mobility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613891"/>
            <a:ext cx="4641850" cy="35868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95402" y="2882900"/>
                <a:ext cx="2755897" cy="176465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3"/>
                    </a:solidFill>
                  </a:rPr>
                  <a:t>Lattice Scattering</a:t>
                </a:r>
              </a:p>
              <a:p>
                <a:r>
                  <a:rPr lang="en-US" dirty="0" smtClean="0"/>
                  <a:t>The carrier is scattered by the 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lattice vibration </a:t>
                </a:r>
                <a:r>
                  <a:rPr lang="en-US" dirty="0" smtClean="0"/>
                  <a:t>due to Temperature</a:t>
                </a:r>
              </a:p>
              <a:p>
                <a:r>
                  <a:rPr lang="en-US" dirty="0" smtClean="0"/>
                  <a:t>Introduces variation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−3/2</m:t>
                        </m:r>
                      </m:sup>
                    </m:sSup>
                  </m:oMath>
                </a14:m>
                <a:r>
                  <a:rPr lang="en-US" dirty="0" smtClean="0"/>
                  <a:t> at high temperatures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882900"/>
                <a:ext cx="2755897" cy="1764650"/>
              </a:xfrm>
              <a:prstGeom prst="rect">
                <a:avLst/>
              </a:prstGeom>
              <a:blipFill>
                <a:blip r:embed="rId3"/>
                <a:stretch>
                  <a:fillRect l="-1758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91001" y="2882900"/>
                <a:ext cx="2755897" cy="176465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3"/>
                    </a:solidFill>
                  </a:rPr>
                  <a:t>Impurity Scattering</a:t>
                </a:r>
              </a:p>
              <a:p>
                <a:r>
                  <a:rPr lang="en-US" dirty="0" smtClean="0"/>
                  <a:t>The carrier is scattered by the 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lattice defect </a:t>
                </a:r>
                <a:r>
                  <a:rPr lang="en-US" dirty="0" smtClean="0"/>
                  <a:t>at low Temperature</a:t>
                </a:r>
              </a:p>
              <a:p>
                <a:r>
                  <a:rPr lang="en-US" dirty="0"/>
                  <a:t>Introduces variation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dirty="0"/>
                  <a:t> at </a:t>
                </a:r>
                <a:r>
                  <a:rPr lang="en-US" dirty="0" smtClean="0"/>
                  <a:t>low temperatures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2882900"/>
                <a:ext cx="2755897" cy="1764650"/>
              </a:xfrm>
              <a:prstGeom prst="rect">
                <a:avLst/>
              </a:prstGeom>
              <a:blipFill>
                <a:blip r:embed="rId4"/>
                <a:stretch>
                  <a:fillRect l="-1758" t="-1712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95402" y="5054600"/>
                <a:ext cx="5067298" cy="1095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Hence the variation of mobility due to many effect can be inculcated by taking HM of all the individual mobility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5054600"/>
                <a:ext cx="5067298" cy="1095364"/>
              </a:xfrm>
              <a:prstGeom prst="rect">
                <a:avLst/>
              </a:prstGeom>
              <a:blipFill>
                <a:blip r:embed="rId5"/>
                <a:stretch>
                  <a:fillRect l="-1083" t="-2778" r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690100" y="6045200"/>
            <a:ext cx="167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</a:t>
            </a:r>
            <a:r>
              <a:rPr lang="en-US" sz="1400" dirty="0" smtClean="0"/>
              <a:t>source ioffe.ru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440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Invariance of Fermi level at equilibrium 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Equilibrium</a:t>
                </a:r>
                <a:r>
                  <a:rPr lang="en-US" dirty="0" smtClean="0"/>
                  <a:t> at junction means </a:t>
                </a:r>
                <a:r>
                  <a:rPr lang="en-US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 net current flow </a:t>
                </a:r>
                <a:r>
                  <a:rPr lang="en-US" dirty="0" smtClean="0"/>
                  <a:t>is occurring</a:t>
                </a:r>
              </a:p>
              <a:p>
                <a:r>
                  <a:rPr lang="en-US" dirty="0" smtClean="0">
                    <a:solidFill>
                      <a:schemeClr val="accent2"/>
                    </a:solidFill>
                  </a:rPr>
                  <a:t>If we have heterogeneous junction having different Fermi Dirac function and number of states then the equilibrium fermi level in both materials will be same and continuous </a:t>
                </a:r>
              </a:p>
              <a:p>
                <a:r>
                  <a:rPr lang="en-US" dirty="0" smtClean="0"/>
                  <a:t>The current is proportional to number of filled states in junction 1 and number of empty states in junction 2</a:t>
                </a:r>
              </a:p>
              <a:p>
                <a:r>
                  <a:rPr lang="en-US" dirty="0" smtClean="0"/>
                  <a:t>The current from junction 1 must be equal to current from junction 2</a:t>
                </a:r>
              </a:p>
              <a:p>
                <a:r>
                  <a:rPr lang="en-US" dirty="0" smtClean="0"/>
                  <a:t>Solving this gives that the Fermi level in both the material must  be same for equality to hold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4037" r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1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Calculation of Density of States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Considering V=0 and drawing the k space 3D</a:t>
                </a:r>
              </a:p>
              <a:p>
                <a:r>
                  <a:rPr lang="en-US" dirty="0" smtClean="0"/>
                  <a:t>The volume of single state cube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and volume of the sphere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Number of filled states in a fermi sphere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Density of States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 smtClean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06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1231900"/>
                <a:ext cx="4724399" cy="4643968"/>
              </a:xfrm>
            </p:spPr>
            <p:txBody>
              <a:bodyPr/>
              <a:lstStyle/>
              <a:p>
                <a:r>
                  <a:rPr lang="en-US" dirty="0" smtClean="0"/>
                  <a:t>Using these equations and converting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and considering initial potential energy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Similarly we get for 2D(which is independent of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) and 1D(proportional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dirty="0" smtClean="0"/>
                  <a:t> 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1231900"/>
                <a:ext cx="4724399" cy="4643968"/>
              </a:xfrm>
              <a:blipFill>
                <a:blip r:embed="rId2"/>
                <a:stretch>
                  <a:fillRect l="-2323" t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1168400"/>
            <a:ext cx="52245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6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2177" y="2967335"/>
            <a:ext cx="4287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9882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703</TotalTime>
  <Words>238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Garamond</vt:lpstr>
      <vt:lpstr>Organic</vt:lpstr>
      <vt:lpstr>Basics of Semiconductors</vt:lpstr>
      <vt:lpstr>Temperature Dependence of Carrier Concentration</vt:lpstr>
      <vt:lpstr>Temperature Dependence of Carrier Concentration</vt:lpstr>
      <vt:lpstr>Effect of Temperature and Doping on Mobility</vt:lpstr>
      <vt:lpstr>Invariance of Fermi level at equilibrium </vt:lpstr>
      <vt:lpstr>Calculation of Density of States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Semiconductors</dc:title>
  <dc:creator>SAURAV THAKUR</dc:creator>
  <cp:lastModifiedBy>SAURAV THAKUR</cp:lastModifiedBy>
  <cp:revision>19</cp:revision>
  <dcterms:created xsi:type="dcterms:W3CDTF">2016-06-24T19:10:07Z</dcterms:created>
  <dcterms:modified xsi:type="dcterms:W3CDTF">2016-06-25T06:53:33Z</dcterms:modified>
</cp:coreProperties>
</file>