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Plots of the MVS 2.0.0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Saurav Thakur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3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7885"/>
            <a:ext cx="9601196" cy="1303867"/>
          </a:xfrm>
        </p:spPr>
        <p:txBody>
          <a:bodyPr/>
          <a:lstStyle/>
          <a:p>
            <a:r>
              <a:rPr lang="en-US" dirty="0"/>
              <a:t>ET-SOI Plots of Id vs </a:t>
            </a:r>
            <a:r>
              <a:rPr lang="en-US" dirty="0" err="1"/>
              <a:t>Vd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" y="1530381"/>
            <a:ext cx="5872162" cy="365200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3295" y="1535490"/>
            <a:ext cx="5969129" cy="364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898" y="5393394"/>
            <a:ext cx="551215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in channel length results in decrease in current for same </a:t>
            </a:r>
            <a:r>
              <a:rPr lang="en-US" dirty="0" err="1"/>
              <a:t>Vds</a:t>
            </a:r>
            <a:r>
              <a:rPr lang="en-US" dirty="0"/>
              <a:t> and </a:t>
            </a:r>
            <a:r>
              <a:rPr lang="en-US" dirty="0" err="1"/>
              <a:t>Vgs</a:t>
            </a:r>
            <a:r>
              <a:rPr lang="en-US" dirty="0"/>
              <a:t> due to decrease in transmission but saturation current isn’t much dependent on </a:t>
            </a:r>
            <a:r>
              <a:rPr lang="en-US" dirty="0" err="1"/>
              <a:t>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0842"/>
            <a:ext cx="9601196" cy="1303867"/>
          </a:xfrm>
        </p:spPr>
        <p:txBody>
          <a:bodyPr/>
          <a:lstStyle/>
          <a:p>
            <a:r>
              <a:rPr lang="en-US" dirty="0"/>
              <a:t>ET-SOI Plots of Id vs Vg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" y="1344710"/>
            <a:ext cx="5899626" cy="3636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64" y="1371604"/>
            <a:ext cx="5951261" cy="3611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4143" y="5316121"/>
            <a:ext cx="42460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DIBL and subthreshold swing is lowered at higher channel length</a:t>
            </a:r>
          </a:p>
        </p:txBody>
      </p:sp>
    </p:spTree>
    <p:extLst>
      <p:ext uri="{BB962C8B-B14F-4D97-AF65-F5344CB8AC3E}">
        <p14:creationId xmlns:p14="http://schemas.microsoft.com/office/powerpoint/2010/main" val="1012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0607"/>
            <a:ext cx="9601196" cy="1303867"/>
          </a:xfrm>
        </p:spPr>
        <p:txBody>
          <a:bodyPr/>
          <a:lstStyle/>
          <a:p>
            <a:r>
              <a:rPr lang="en-US" dirty="0"/>
              <a:t>HEMT Plots of </a:t>
            </a:r>
            <a:r>
              <a:rPr lang="en-US" dirty="0" err="1"/>
              <a:t>Vd</a:t>
            </a:r>
            <a:r>
              <a:rPr lang="en-US" dirty="0"/>
              <a:t> vs Id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151" y="1384474"/>
            <a:ext cx="5582998" cy="3556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4" y="1384196"/>
            <a:ext cx="5644566" cy="3556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4410" y="5071420"/>
            <a:ext cx="62977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in channel length results in decrease in current for same </a:t>
            </a:r>
            <a:r>
              <a:rPr lang="en-US" dirty="0" err="1"/>
              <a:t>Vds</a:t>
            </a:r>
            <a:r>
              <a:rPr lang="en-US" dirty="0"/>
              <a:t> and </a:t>
            </a:r>
            <a:r>
              <a:rPr lang="en-US" dirty="0" err="1"/>
              <a:t>Vgs</a:t>
            </a:r>
            <a:r>
              <a:rPr lang="en-US" dirty="0"/>
              <a:t> due to decrease in transmission and saturation current is dependent on </a:t>
            </a:r>
            <a:r>
              <a:rPr lang="en-US" dirty="0" err="1"/>
              <a:t>Vd</a:t>
            </a:r>
            <a:r>
              <a:rPr lang="en-US" dirty="0"/>
              <a:t> although this effect too decreases with increase in channel length</a:t>
            </a:r>
          </a:p>
        </p:txBody>
      </p:sp>
    </p:spTree>
    <p:extLst>
      <p:ext uri="{BB962C8B-B14F-4D97-AF65-F5344CB8AC3E}">
        <p14:creationId xmlns:p14="http://schemas.microsoft.com/office/powerpoint/2010/main" val="69239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6372"/>
            <a:ext cx="9601196" cy="1303867"/>
          </a:xfrm>
        </p:spPr>
        <p:txBody>
          <a:bodyPr/>
          <a:lstStyle/>
          <a:p>
            <a:r>
              <a:rPr lang="en-US" dirty="0"/>
              <a:t>HEMT Plots of Vg vs Id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520" y="1410239"/>
            <a:ext cx="5819091" cy="37066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4" y="1410239"/>
            <a:ext cx="5819096" cy="3706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9419" y="5393394"/>
            <a:ext cx="45204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Decrease in DIBL can be observed </a:t>
            </a:r>
          </a:p>
        </p:txBody>
      </p:sp>
    </p:spTree>
    <p:extLst>
      <p:ext uri="{BB962C8B-B14F-4D97-AF65-F5344CB8AC3E}">
        <p14:creationId xmlns:p14="http://schemas.microsoft.com/office/powerpoint/2010/main" val="9024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1976"/>
            <a:ext cx="9601196" cy="1303867"/>
          </a:xfrm>
        </p:spPr>
        <p:txBody>
          <a:bodyPr/>
          <a:lstStyle/>
          <a:p>
            <a:r>
              <a:rPr lang="en-US" dirty="0"/>
              <a:t>HEMT Plots of Gm vs Id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99" y="1480132"/>
            <a:ext cx="5724190" cy="36070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77" y="1480131"/>
            <a:ext cx="5650488" cy="3607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298" y="5195685"/>
            <a:ext cx="1048340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6000" indent="-285750">
              <a:spcBef>
                <a:spcPct val="20000"/>
              </a:spcBef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the conductivity increases as the current increases before reaching saturation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see a drop after the saturation of mobility as we have considered series resistances to be current dependent which increases with it and hence at higher current we see this unusual drop </a:t>
            </a:r>
          </a:p>
        </p:txBody>
      </p:sp>
    </p:spTree>
    <p:extLst>
      <p:ext uri="{BB962C8B-B14F-4D97-AF65-F5344CB8AC3E}">
        <p14:creationId xmlns:p14="http://schemas.microsoft.com/office/powerpoint/2010/main" val="358279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177" y="2967335"/>
            <a:ext cx="4287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06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397</TotalTime>
  <Words>164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Graph Plots of the MVS 2.0.0</vt:lpstr>
      <vt:lpstr>ET-SOI Plots of Id vs Vd</vt:lpstr>
      <vt:lpstr>ET-SOI Plots of Id vs Vg</vt:lpstr>
      <vt:lpstr>HEMT Plots of Vd vs Id  </vt:lpstr>
      <vt:lpstr>HEMT Plots of Vg vs Id</vt:lpstr>
      <vt:lpstr>HEMT Plots of Gm vs 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Plots of the MVS 2.0.0</dc:title>
  <dc:creator>SAURAV THAKUR</dc:creator>
  <cp:lastModifiedBy>SAURAV THAKUR</cp:lastModifiedBy>
  <cp:revision>9</cp:revision>
  <dcterms:created xsi:type="dcterms:W3CDTF">2016-07-30T03:37:12Z</dcterms:created>
  <dcterms:modified xsi:type="dcterms:W3CDTF">2016-07-30T10:14:44Z</dcterms:modified>
</cp:coreProperties>
</file>