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6055975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82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68"/>
  </p:normalViewPr>
  <p:slideViewPr>
    <p:cSldViewPr snapToGrid="0">
      <p:cViewPr varScale="1">
        <p:scale>
          <a:sx n="96" d="100"/>
          <a:sy n="96" d="100"/>
        </p:scale>
        <p:origin x="1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6997" y="841772"/>
            <a:ext cx="12041981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6997" y="2701528"/>
            <a:ext cx="12041981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B539-EF99-2A4D-A9FD-6199F0B5990A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A34-E9B7-2942-8BBC-2723DD8942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42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B539-EF99-2A4D-A9FD-6199F0B5990A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A34-E9B7-2942-8BBC-2723DD8942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72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90057" y="273843"/>
            <a:ext cx="3462070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848" y="273843"/>
            <a:ext cx="10185509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B539-EF99-2A4D-A9FD-6199F0B5990A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A34-E9B7-2942-8BBC-2723DD8942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95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B539-EF99-2A4D-A9FD-6199F0B5990A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A34-E9B7-2942-8BBC-2723DD8942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301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486" y="1282304"/>
            <a:ext cx="13848278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486" y="3442098"/>
            <a:ext cx="13848278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B539-EF99-2A4D-A9FD-6199F0B5990A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A34-E9B7-2942-8BBC-2723DD8942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588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848" y="1369218"/>
            <a:ext cx="6823789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338" y="1369218"/>
            <a:ext cx="6823789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B539-EF99-2A4D-A9FD-6199F0B5990A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A34-E9B7-2942-8BBC-2723DD8942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56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940" y="273844"/>
            <a:ext cx="13848278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940" y="1260872"/>
            <a:ext cx="6792429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5940" y="1878806"/>
            <a:ext cx="6792429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28337" y="1260872"/>
            <a:ext cx="682588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28337" y="1878806"/>
            <a:ext cx="682588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B539-EF99-2A4D-A9FD-6199F0B5990A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A34-E9B7-2942-8BBC-2723DD8942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930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B539-EF99-2A4D-A9FD-6199F0B5990A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A34-E9B7-2942-8BBC-2723DD8942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39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B539-EF99-2A4D-A9FD-6199F0B5990A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A34-E9B7-2942-8BBC-2723DD8942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55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940" y="342900"/>
            <a:ext cx="517846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81" y="740569"/>
            <a:ext cx="8128337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5940" y="1543050"/>
            <a:ext cx="517846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B539-EF99-2A4D-A9FD-6199F0B5990A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A34-E9B7-2942-8BBC-2723DD8942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820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940" y="342900"/>
            <a:ext cx="517846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25881" y="740569"/>
            <a:ext cx="8128337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5940" y="1543050"/>
            <a:ext cx="517846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B539-EF99-2A4D-A9FD-6199F0B5990A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A34-E9B7-2942-8BBC-2723DD8942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74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3849" y="273844"/>
            <a:ext cx="13848278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849" y="1369218"/>
            <a:ext cx="13848278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3848" y="4767263"/>
            <a:ext cx="36125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0B539-EF99-2A4D-A9FD-6199F0B5990A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8542" y="4767263"/>
            <a:ext cx="541889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9533" y="4767263"/>
            <a:ext cx="361259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77A34-E9B7-2942-8BBC-2723DD89420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39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A378A9-7D7F-4CFA-2076-88738F84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6055975" cy="515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66E13-2B4E-75C3-93CD-51F996053029}"/>
              </a:ext>
            </a:extLst>
          </p:cNvPr>
          <p:cNvSpPr txBox="1"/>
          <p:nvPr/>
        </p:nvSpPr>
        <p:spPr>
          <a:xfrm>
            <a:off x="1682980" y="808382"/>
            <a:ext cx="6345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dirty="0">
                <a:solidFill>
                  <a:srgbClr val="111821"/>
                </a:solidFill>
                <a:latin typeface="Impact" panose="020B0806030902050204" pitchFamily="34" charset="0"/>
              </a:rPr>
              <a:t>WE ARE MOLURANT</a:t>
            </a:r>
            <a:endParaRPr kumimoji="1" lang="ko-KR" altLang="en-US" sz="6600" dirty="0">
              <a:solidFill>
                <a:srgbClr val="111821"/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EE9CD-DBCA-A807-0602-2EA0A96F65E1}"/>
              </a:ext>
            </a:extLst>
          </p:cNvPr>
          <p:cNvSpPr txBox="1"/>
          <p:nvPr/>
        </p:nvSpPr>
        <p:spPr>
          <a:xfrm>
            <a:off x="1815548" y="191637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DEFY THE LIMITS</a:t>
            </a:r>
            <a:endParaRPr kumimoji="1" lang="ko-KR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F0136-40AF-46FC-EB5E-97D7FBA4874B}"/>
              </a:ext>
            </a:extLst>
          </p:cNvPr>
          <p:cNvSpPr txBox="1"/>
          <p:nvPr/>
        </p:nvSpPr>
        <p:spPr>
          <a:xfrm>
            <a:off x="2001078" y="24649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latin typeface="DIN Condensed" pitchFamily="2" charset="0"/>
              </a:rPr>
              <a:t>afafaf</a:t>
            </a:r>
            <a:endParaRPr kumimoji="1" lang="ko-KR" altLang="en-US" dirty="0"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0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</Words>
  <Application>Microsoft Macintosh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Aharoni</vt:lpstr>
      <vt:lpstr>Aptos</vt:lpstr>
      <vt:lpstr>Aptos Display</vt:lpstr>
      <vt:lpstr>Arial</vt:lpstr>
      <vt:lpstr>DIN Condensed</vt:lpstr>
      <vt:lpstr>Impact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[1학년 3반]안재민</dc:creator>
  <cp:lastModifiedBy>[1학년 3반]안재민</cp:lastModifiedBy>
  <cp:revision>1</cp:revision>
  <dcterms:created xsi:type="dcterms:W3CDTF">2025-05-24T03:32:19Z</dcterms:created>
  <dcterms:modified xsi:type="dcterms:W3CDTF">2025-05-24T03:54:18Z</dcterms:modified>
</cp:coreProperties>
</file>