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>
        <p:scale>
          <a:sx n="142" d="100"/>
          <a:sy n="142" d="100"/>
        </p:scale>
        <p:origin x="-688" y="-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ta Analysis of Layoffs1">
            <a:extLst>
              <a:ext uri="{FF2B5EF4-FFF2-40B4-BE49-F238E27FC236}">
                <a16:creationId xmlns:a16="http://schemas.microsoft.com/office/drawing/2014/main" id="{C398E174-8A1D-43EF-985A-CA9F9DB2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30" y="0"/>
            <a:ext cx="9248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ta Analysis of Layoffs13">
            <a:extLst>
              <a:ext uri="{FF2B5EF4-FFF2-40B4-BE49-F238E27FC236}">
                <a16:creationId xmlns:a16="http://schemas.microsoft.com/office/drawing/2014/main" id="{BEDD74AD-7E27-43F4-9A3A-94EEC61BC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30" y="0"/>
            <a:ext cx="9248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ta Analysis of Layoffs2">
            <a:extLst>
              <a:ext uri="{FF2B5EF4-FFF2-40B4-BE49-F238E27FC236}">
                <a16:creationId xmlns:a16="http://schemas.microsoft.com/office/drawing/2014/main" id="{B94A29B5-0D3D-402D-8CF8-E318BB97F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30" y="0"/>
            <a:ext cx="9248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ta Analysis of Layoffs9">
            <a:extLst>
              <a:ext uri="{FF2B5EF4-FFF2-40B4-BE49-F238E27FC236}">
                <a16:creationId xmlns:a16="http://schemas.microsoft.com/office/drawing/2014/main" id="{4A77073F-646F-4A67-BD96-C91C12670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30" y="0"/>
            <a:ext cx="9248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ta Analysis of Layoffs4">
            <a:extLst>
              <a:ext uri="{FF2B5EF4-FFF2-40B4-BE49-F238E27FC236}">
                <a16:creationId xmlns:a16="http://schemas.microsoft.com/office/drawing/2014/main" id="{D6638B73-F11F-4CD6-9DC1-9AB94B4BA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30" y="0"/>
            <a:ext cx="9248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ta Analysis of Layoffs11">
            <a:extLst>
              <a:ext uri="{FF2B5EF4-FFF2-40B4-BE49-F238E27FC236}">
                <a16:creationId xmlns:a16="http://schemas.microsoft.com/office/drawing/2014/main" id="{D4A8F7DB-D112-4C3D-BB6A-0770B2588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30" y="0"/>
            <a:ext cx="9248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ta Analysis of Layoffs5">
            <a:extLst>
              <a:ext uri="{FF2B5EF4-FFF2-40B4-BE49-F238E27FC236}">
                <a16:creationId xmlns:a16="http://schemas.microsoft.com/office/drawing/2014/main" id="{134FCF04-6906-4D1F-9EC9-DEDFD5A81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30" y="0"/>
            <a:ext cx="9248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ta Analysis of Layoffs6">
            <a:extLst>
              <a:ext uri="{FF2B5EF4-FFF2-40B4-BE49-F238E27FC236}">
                <a16:creationId xmlns:a16="http://schemas.microsoft.com/office/drawing/2014/main" id="{0A1A5803-76BB-450F-A2CB-63179CEFC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30" y="0"/>
            <a:ext cx="9248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ta Analysis of Layoffs10">
            <a:extLst>
              <a:ext uri="{FF2B5EF4-FFF2-40B4-BE49-F238E27FC236}">
                <a16:creationId xmlns:a16="http://schemas.microsoft.com/office/drawing/2014/main" id="{2EC4D4F3-CFF7-4057-8A8E-45487D9CB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30" y="0"/>
            <a:ext cx="9248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ta Analysis of Layoffs8">
            <a:extLst>
              <a:ext uri="{FF2B5EF4-FFF2-40B4-BE49-F238E27FC236}">
                <a16:creationId xmlns:a16="http://schemas.microsoft.com/office/drawing/2014/main" id="{96928019-4D4E-444F-94A8-C53259C58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30" y="0"/>
            <a:ext cx="92483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Babar, Sayali</cp:lastModifiedBy>
  <cp:revision>1</cp:revision>
  <dcterms:created xsi:type="dcterms:W3CDTF">2024-04-18T13:28:52Z</dcterms:created>
  <dcterms:modified xsi:type="dcterms:W3CDTF">2024-04-18T13:34:50Z</dcterms:modified>
</cp:coreProperties>
</file>