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71" r:id="rId2"/>
    <p:sldMasterId id="2147483683" r:id="rId3"/>
  </p:sldMasterIdLst>
  <p:notesMasterIdLst>
    <p:notesMasterId r:id="rId37"/>
  </p:notesMasterIdLst>
  <p:sldIdLst>
    <p:sldId id="256" r:id="rId4"/>
    <p:sldId id="257" r:id="rId5"/>
    <p:sldId id="272" r:id="rId6"/>
    <p:sldId id="275" r:id="rId7"/>
    <p:sldId id="258" r:id="rId8"/>
    <p:sldId id="259" r:id="rId9"/>
    <p:sldId id="273" r:id="rId10"/>
    <p:sldId id="274" r:id="rId11"/>
    <p:sldId id="266" r:id="rId12"/>
    <p:sldId id="276" r:id="rId13"/>
    <p:sldId id="385" r:id="rId14"/>
    <p:sldId id="260" r:id="rId15"/>
    <p:sldId id="277" r:id="rId16"/>
    <p:sldId id="262" r:id="rId17"/>
    <p:sldId id="263" r:id="rId18"/>
    <p:sldId id="264" r:id="rId19"/>
    <p:sldId id="265" r:id="rId20"/>
    <p:sldId id="278" r:id="rId21"/>
    <p:sldId id="279" r:id="rId22"/>
    <p:sldId id="280" r:id="rId23"/>
    <p:sldId id="351" r:id="rId24"/>
    <p:sldId id="354" r:id="rId25"/>
    <p:sldId id="357" r:id="rId26"/>
    <p:sldId id="360" r:id="rId27"/>
    <p:sldId id="363" r:id="rId28"/>
    <p:sldId id="366" r:id="rId29"/>
    <p:sldId id="369" r:id="rId30"/>
    <p:sldId id="378" r:id="rId31"/>
    <p:sldId id="381" r:id="rId32"/>
    <p:sldId id="384" r:id="rId33"/>
    <p:sldId id="375" r:id="rId34"/>
    <p:sldId id="372" r:id="rId35"/>
    <p:sldId id="387" r:id="rId36"/>
  </p:sldIdLst>
  <p:sldSz cx="9144000" cy="5143500" type="screen16x9"/>
  <p:notesSz cx="6858000" cy="9144000"/>
  <p:embeddedFontLst>
    <p:embeddedFont>
      <p:font typeface="Open Sans" panose="020B0606030504020204" pitchFamily="34" charset="0"/>
      <p:regular r:id="rId38"/>
      <p:bold r:id="rId39"/>
      <p:italic r:id="rId40"/>
      <p:boldItalic r:id="rId41"/>
    </p:embeddedFont>
    <p:embeddedFont>
      <p:font typeface="PT Sans Narrow" panose="020B0506020203020204" pitchFamily="34" charset="0"/>
      <p:regular r:id="rId42"/>
      <p:bold r:id="rId43"/>
    </p:embeddedFont>
    <p:embeddedFont>
      <p:font typeface="Times" panose="02020603050405020304" pitchFamily="18" charset="0"/>
      <p:regular r:id="rId44"/>
      <p:bold r:id="rId45"/>
      <p:italic r:id="rId46"/>
      <p:boldItalic r:id="rId47"/>
    </p:embeddedFont>
  </p:embeddedFontLst>
  <p:custDataLst>
    <p:tags r:id="rId48"/>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6.fntdata"/><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ct val="0"/>
              </a:spcBef>
              <a:spcAft>
                <a:spcPct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extLst>
      <p:ext uri="{BB962C8B-B14F-4D97-AF65-F5344CB8AC3E}">
        <p14:creationId xmlns:p14="http://schemas.microsoft.com/office/powerpoint/2010/main" val="289974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extLst>
      <p:ext uri="{BB962C8B-B14F-4D97-AF65-F5344CB8AC3E}">
        <p14:creationId xmlns:p14="http://schemas.microsoft.com/office/powerpoint/2010/main" val="2394711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724fd98d11_1_5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724fd98d11_1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724fd98d11_1_64: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724fd98d11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724fd98d11_1_69: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724fd98d11_1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724fd98d11_1_7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2724fd98d11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24fd98d11_1_79: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2724fd98d11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24fd98d11_1_84: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2724fd98d11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24fd98d11_1_90:notes"/>
          <p:cNvSpPr>
            <a:spLocks noGrp="1" noRot="1" noChangeAspect="1"/>
          </p:cNvSpPr>
          <p:nvPr>
            <p:ph type="sldImg" idx="2"/>
          </p:nvPr>
        </p:nvSpPr>
        <p:spPr>
          <a:xfrm>
            <a:off x="3813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2724fd98d11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724d427260_2_15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2724d427260_2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724d427260_2_16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724d427260_2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724d427260_2_16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2724d427260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724fd98d11_1_102: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2724fd98d11_1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724fd98d11_1_9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2724fd98d11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724d427260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2724d427260_2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extLst>
      <p:ext uri="{BB962C8B-B14F-4D97-AF65-F5344CB8AC3E}">
        <p14:creationId xmlns:p14="http://schemas.microsoft.com/office/powerpoint/2010/main" val="265067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extLst>
      <p:ext uri="{BB962C8B-B14F-4D97-AF65-F5344CB8AC3E}">
        <p14:creationId xmlns:p14="http://schemas.microsoft.com/office/powerpoint/2010/main" val="207224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5e5c94bb7a_0_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52" name="Google Shape;152;g25e5c94bb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45777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ct val="0"/>
              </a:spcBef>
              <a:spcAft>
                <a:spcPct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5"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1"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ct val="0"/>
              </a:spcBef>
              <a:spcAft>
                <a:spcPct val="0"/>
              </a:spcAft>
              <a:buSzPts val="5400"/>
              <a:buNone/>
              <a:defRPr sz="5400"/>
            </a:lvl1pPr>
            <a:lvl2pPr lvl="1" algn="ctr">
              <a:lnSpc>
                <a:spcPct val="100000"/>
              </a:lnSpc>
              <a:spcBef>
                <a:spcPct val="0"/>
              </a:spcBef>
              <a:spcAft>
                <a:spcPct val="0"/>
              </a:spcAft>
              <a:buSzPts val="5400"/>
              <a:buNone/>
              <a:defRPr sz="5400"/>
            </a:lvl2pPr>
            <a:lvl3pPr lvl="2" algn="ctr">
              <a:lnSpc>
                <a:spcPct val="100000"/>
              </a:lnSpc>
              <a:spcBef>
                <a:spcPct val="0"/>
              </a:spcBef>
              <a:spcAft>
                <a:spcPct val="0"/>
              </a:spcAft>
              <a:buSzPts val="5400"/>
              <a:buNone/>
              <a:defRPr sz="5400"/>
            </a:lvl3pPr>
            <a:lvl4pPr lvl="3" algn="ctr">
              <a:lnSpc>
                <a:spcPct val="100000"/>
              </a:lnSpc>
              <a:spcBef>
                <a:spcPct val="0"/>
              </a:spcBef>
              <a:spcAft>
                <a:spcPct val="0"/>
              </a:spcAft>
              <a:buSzPts val="5400"/>
              <a:buNone/>
              <a:defRPr sz="5400"/>
            </a:lvl4pPr>
            <a:lvl5pPr lvl="4" algn="ctr">
              <a:lnSpc>
                <a:spcPct val="100000"/>
              </a:lnSpc>
              <a:spcBef>
                <a:spcPct val="0"/>
              </a:spcBef>
              <a:spcAft>
                <a:spcPct val="0"/>
              </a:spcAft>
              <a:buSzPts val="5400"/>
              <a:buNone/>
              <a:defRPr sz="5400"/>
            </a:lvl5pPr>
            <a:lvl6pPr lvl="5" algn="ctr">
              <a:lnSpc>
                <a:spcPct val="100000"/>
              </a:lnSpc>
              <a:spcBef>
                <a:spcPct val="0"/>
              </a:spcBef>
              <a:spcAft>
                <a:spcPct val="0"/>
              </a:spcAft>
              <a:buSzPts val="5400"/>
              <a:buNone/>
              <a:defRPr sz="5400"/>
            </a:lvl6pPr>
            <a:lvl7pPr lvl="6" algn="ctr">
              <a:lnSpc>
                <a:spcPct val="100000"/>
              </a:lnSpc>
              <a:spcBef>
                <a:spcPct val="0"/>
              </a:spcBef>
              <a:spcAft>
                <a:spcPct val="0"/>
              </a:spcAft>
              <a:buSzPts val="5400"/>
              <a:buNone/>
              <a:defRPr sz="5400"/>
            </a:lvl7pPr>
            <a:lvl8pPr lvl="7" algn="ctr">
              <a:lnSpc>
                <a:spcPct val="100000"/>
              </a:lnSpc>
              <a:spcBef>
                <a:spcPct val="0"/>
              </a:spcBef>
              <a:spcAft>
                <a:spcPct val="0"/>
              </a:spcAft>
              <a:buSzPts val="5400"/>
              <a:buNone/>
              <a:defRPr sz="5400"/>
            </a:lvl8pPr>
            <a:lvl9pPr lvl="8" algn="ctr">
              <a:lnSpc>
                <a:spcPct val="100000"/>
              </a:lnSpc>
              <a:spcBef>
                <a:spcPct val="0"/>
              </a:spcBef>
              <a:spcAft>
                <a:spcPct val="0"/>
              </a:spcAft>
              <a:buSzPts val="5400"/>
              <a:buNone/>
              <a:defRPr sz="5400"/>
            </a:lvl9pPr>
          </a:lstStyle>
          <a:p>
            <a:endParaRPr/>
          </a:p>
        </p:txBody>
      </p:sp>
      <p:sp>
        <p:nvSpPr>
          <p:cNvPr id="19" name="Google Shape;19;p2"/>
          <p:cNvSpPr txBox="1">
            <a:spLocks noGrp="1"/>
          </p:cNvSpPr>
          <p:nvPr>
            <p:ph type="subTitle" idx="1"/>
          </p:nvPr>
        </p:nvSpPr>
        <p:spPr>
          <a:xfrm>
            <a:off x="2137226"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ct val="0"/>
              </a:spcBef>
              <a:spcAft>
                <a:spcPct val="0"/>
              </a:spcAft>
              <a:buSzPts val="2400"/>
              <a:buNone/>
              <a:defRPr sz="2400"/>
            </a:lvl1pPr>
            <a:lvl2pPr lvl="1" algn="ctr">
              <a:lnSpc>
                <a:spcPct val="100000"/>
              </a:lnSpc>
              <a:spcBef>
                <a:spcPct val="0"/>
              </a:spcBef>
              <a:spcAft>
                <a:spcPct val="0"/>
              </a:spcAft>
              <a:buSzPts val="2400"/>
              <a:buNone/>
              <a:defRPr sz="2400"/>
            </a:lvl2pPr>
            <a:lvl3pPr lvl="2" algn="ctr">
              <a:lnSpc>
                <a:spcPct val="100000"/>
              </a:lnSpc>
              <a:spcBef>
                <a:spcPct val="0"/>
              </a:spcBef>
              <a:spcAft>
                <a:spcPct val="0"/>
              </a:spcAft>
              <a:buSzPts val="2400"/>
              <a:buNone/>
              <a:defRPr sz="2400"/>
            </a:lvl3pPr>
            <a:lvl4pPr lvl="3" algn="ctr">
              <a:lnSpc>
                <a:spcPct val="100000"/>
              </a:lnSpc>
              <a:spcBef>
                <a:spcPct val="0"/>
              </a:spcBef>
              <a:spcAft>
                <a:spcPct val="0"/>
              </a:spcAft>
              <a:buSzPts val="2400"/>
              <a:buNone/>
              <a:defRPr sz="2400"/>
            </a:lvl4pPr>
            <a:lvl5pPr lvl="4" algn="ctr">
              <a:lnSpc>
                <a:spcPct val="100000"/>
              </a:lnSpc>
              <a:spcBef>
                <a:spcPct val="0"/>
              </a:spcBef>
              <a:spcAft>
                <a:spcPct val="0"/>
              </a:spcAft>
              <a:buSzPts val="2400"/>
              <a:buNone/>
              <a:defRPr sz="2400"/>
            </a:lvl5pPr>
            <a:lvl6pPr lvl="5" algn="ctr">
              <a:lnSpc>
                <a:spcPct val="100000"/>
              </a:lnSpc>
              <a:spcBef>
                <a:spcPct val="0"/>
              </a:spcBef>
              <a:spcAft>
                <a:spcPct val="0"/>
              </a:spcAft>
              <a:buSzPts val="2400"/>
              <a:buNone/>
              <a:defRPr sz="2400"/>
            </a:lvl6pPr>
            <a:lvl7pPr lvl="6" algn="ctr">
              <a:lnSpc>
                <a:spcPct val="100000"/>
              </a:lnSpc>
              <a:spcBef>
                <a:spcPct val="0"/>
              </a:spcBef>
              <a:spcAft>
                <a:spcPct val="0"/>
              </a:spcAft>
              <a:buSzPts val="2400"/>
              <a:buNone/>
              <a:defRPr sz="2400"/>
            </a:lvl7pPr>
            <a:lvl8pPr lvl="7" algn="ctr">
              <a:lnSpc>
                <a:spcPct val="100000"/>
              </a:lnSpc>
              <a:spcBef>
                <a:spcPct val="0"/>
              </a:spcBef>
              <a:spcAft>
                <a:spcPct val="0"/>
              </a:spcAft>
              <a:buSzPts val="2400"/>
              <a:buNone/>
              <a:defRPr sz="2400"/>
            </a:lvl8pPr>
            <a:lvl9pPr lvl="8" algn="ctr">
              <a:lnSpc>
                <a:spcPct val="100000"/>
              </a:lnSpc>
              <a:spcBef>
                <a:spcPct val="0"/>
              </a:spcBef>
              <a:spcAft>
                <a:spcPct val="0"/>
              </a:spcAft>
              <a:buSzPts val="2400"/>
              <a:buNone/>
              <a:defRPr sz="2400"/>
            </a:lvl9pPr>
          </a:lstStyle>
          <a:p>
            <a:endParaRPr/>
          </a:p>
        </p:txBody>
      </p:sp>
      <p:sp>
        <p:nvSpPr>
          <p:cNvPr id="20" name="Google Shape;20;p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
        <p:nvSpPr>
          <p:cNvPr id="21" name="Google Shape;21;p2"/>
          <p:cNvSpPr/>
          <p:nvPr/>
        </p:nvSpPr>
        <p:spPr>
          <a:xfrm>
            <a:off x="170825" y="160774"/>
            <a:ext cx="8800095" cy="4821952"/>
          </a:xfrm>
          <a:prstGeom prst="rect">
            <a:avLst/>
          </a:prstGeom>
          <a:noFill/>
          <a:ln w="25400" cap="flat" cmpd="sng">
            <a:solidFill>
              <a:srgbClr val="34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7"/>
        <p:cNvGrpSpPr/>
        <p:nvPr/>
      </p:nvGrpSpPr>
      <p:grpSpPr>
        <a:xfrm>
          <a:off x="0" y="0"/>
          <a:ext cx="0" cy="0"/>
          <a:chOff x="0" y="0"/>
          <a:chExt cx="0" cy="0"/>
        </a:xfrm>
      </p:grpSpPr>
      <p:sp>
        <p:nvSpPr>
          <p:cNvPr id="68" name="Google Shape;68;p15"/>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70" name="Google Shape;70;p1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ct val="0"/>
              </a:spcBef>
              <a:spcAft>
                <a:spcPct val="0"/>
              </a:spcAft>
              <a:buSzPts val="1400"/>
              <a:buChar char="○"/>
              <a:defRPr/>
            </a:lvl2pPr>
            <a:lvl3pPr marL="1371600" lvl="2" indent="-317500" algn="l">
              <a:lnSpc>
                <a:spcPct val="115000"/>
              </a:lnSpc>
              <a:spcBef>
                <a:spcPct val="0"/>
              </a:spcBef>
              <a:spcAft>
                <a:spcPct val="0"/>
              </a:spcAft>
              <a:buSzPts val="1400"/>
              <a:buChar char="■"/>
              <a:defRPr/>
            </a:lvl3pPr>
            <a:lvl4pPr marL="1828800" lvl="3" indent="-317500" algn="l">
              <a:lnSpc>
                <a:spcPct val="115000"/>
              </a:lnSpc>
              <a:spcBef>
                <a:spcPct val="0"/>
              </a:spcBef>
              <a:spcAft>
                <a:spcPct val="0"/>
              </a:spcAft>
              <a:buSzPts val="1400"/>
              <a:buChar char="●"/>
              <a:defRPr/>
            </a:lvl4pPr>
            <a:lvl5pPr marL="2286000" lvl="4" indent="-317500" algn="l">
              <a:lnSpc>
                <a:spcPct val="115000"/>
              </a:lnSpc>
              <a:spcBef>
                <a:spcPct val="0"/>
              </a:spcBef>
              <a:spcAft>
                <a:spcPct val="0"/>
              </a:spcAft>
              <a:buSzPts val="1400"/>
              <a:buChar char="○"/>
              <a:defRPr/>
            </a:lvl5pPr>
            <a:lvl6pPr marL="2743200" lvl="5" indent="-317500" algn="l">
              <a:lnSpc>
                <a:spcPct val="115000"/>
              </a:lnSpc>
              <a:spcBef>
                <a:spcPct val="0"/>
              </a:spcBef>
              <a:spcAft>
                <a:spcPct val="0"/>
              </a:spcAft>
              <a:buSzPts val="1400"/>
              <a:buChar char="■"/>
              <a:defRPr/>
            </a:lvl6pPr>
            <a:lvl7pPr marL="3200400" lvl="6" indent="-317500" algn="l">
              <a:lnSpc>
                <a:spcPct val="115000"/>
              </a:lnSpc>
              <a:spcBef>
                <a:spcPct val="0"/>
              </a:spcBef>
              <a:spcAft>
                <a:spcPct val="0"/>
              </a:spcAft>
              <a:buSzPts val="1400"/>
              <a:buChar char="●"/>
              <a:defRPr/>
            </a:lvl7pPr>
            <a:lvl8pPr marL="3657600" lvl="7" indent="-317500" algn="l">
              <a:lnSpc>
                <a:spcPct val="115000"/>
              </a:lnSpc>
              <a:spcBef>
                <a:spcPct val="0"/>
              </a:spcBef>
              <a:spcAft>
                <a:spcPct val="0"/>
              </a:spcAft>
              <a:buSzPts val="1400"/>
              <a:buChar char="○"/>
              <a:defRPr/>
            </a:lvl8pPr>
            <a:lvl9pPr marL="4114800" lvl="8" indent="-317500" algn="l">
              <a:lnSpc>
                <a:spcPct val="115000"/>
              </a:lnSpc>
              <a:spcBef>
                <a:spcPct val="0"/>
              </a:spcBef>
              <a:spcAft>
                <a:spcPct val="0"/>
              </a:spcAft>
              <a:buSzPts val="1400"/>
              <a:buChar char="■"/>
              <a:defRPr/>
            </a:lvl9pPr>
          </a:lstStyle>
          <a:p>
            <a:endParaRPr/>
          </a:p>
        </p:txBody>
      </p:sp>
      <p:sp>
        <p:nvSpPr>
          <p:cNvPr id="71" name="Google Shape;71;p1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
        <p:nvSpPr>
          <p:cNvPr id="72" name="Google Shape;72;p15"/>
          <p:cNvSpPr/>
          <p:nvPr/>
        </p:nvSpPr>
        <p:spPr>
          <a:xfrm>
            <a:off x="170825" y="160774"/>
            <a:ext cx="8800095" cy="4821952"/>
          </a:xfrm>
          <a:prstGeom prst="rect">
            <a:avLst/>
          </a:prstGeom>
          <a:noFill/>
          <a:ln w="25400" cap="flat" cmpd="sng">
            <a:solidFill>
              <a:srgbClr val="342E2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p:nvPr/>
        </p:nvSpPr>
        <p:spPr>
          <a:xfrm>
            <a:off x="-51" y="2571900"/>
            <a:ext cx="9144000" cy="2571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7"/>
          <p:cNvSpPr txBox="1">
            <a:spLocks noGrp="1"/>
          </p:cNvSpPr>
          <p:nvPr>
            <p:ph type="title"/>
          </p:nvPr>
        </p:nvSpPr>
        <p:spPr>
          <a:xfrm>
            <a:off x="311701"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ct val="0"/>
              </a:spcBef>
              <a:spcAft>
                <a:spcPct val="0"/>
              </a:spcAft>
              <a:buSzPts val="3600"/>
              <a:buNone/>
              <a:defRPr/>
            </a:lvl1pPr>
            <a:lvl2pPr lvl="1" algn="ctr">
              <a:lnSpc>
                <a:spcPct val="100000"/>
              </a:lnSpc>
              <a:spcBef>
                <a:spcPct val="0"/>
              </a:spcBef>
              <a:spcAft>
                <a:spcPct val="0"/>
              </a:spcAft>
              <a:buSzPts val="3600"/>
              <a:buNone/>
              <a:defRPr/>
            </a:lvl2pPr>
            <a:lvl3pPr lvl="2" algn="ctr">
              <a:lnSpc>
                <a:spcPct val="100000"/>
              </a:lnSpc>
              <a:spcBef>
                <a:spcPct val="0"/>
              </a:spcBef>
              <a:spcAft>
                <a:spcPct val="0"/>
              </a:spcAft>
              <a:buSzPts val="3600"/>
              <a:buNone/>
              <a:defRPr/>
            </a:lvl3pPr>
            <a:lvl4pPr lvl="3" algn="ctr">
              <a:lnSpc>
                <a:spcPct val="100000"/>
              </a:lnSpc>
              <a:spcBef>
                <a:spcPct val="0"/>
              </a:spcBef>
              <a:spcAft>
                <a:spcPct val="0"/>
              </a:spcAft>
              <a:buSzPts val="3600"/>
              <a:buNone/>
              <a:defRPr/>
            </a:lvl4pPr>
            <a:lvl5pPr lvl="4" algn="ctr">
              <a:lnSpc>
                <a:spcPct val="100000"/>
              </a:lnSpc>
              <a:spcBef>
                <a:spcPct val="0"/>
              </a:spcBef>
              <a:spcAft>
                <a:spcPct val="0"/>
              </a:spcAft>
              <a:buSzPts val="3600"/>
              <a:buNone/>
              <a:defRPr/>
            </a:lvl5pPr>
            <a:lvl6pPr lvl="5" algn="ctr">
              <a:lnSpc>
                <a:spcPct val="100000"/>
              </a:lnSpc>
              <a:spcBef>
                <a:spcPct val="0"/>
              </a:spcBef>
              <a:spcAft>
                <a:spcPct val="0"/>
              </a:spcAft>
              <a:buSzPts val="3600"/>
              <a:buNone/>
              <a:defRPr/>
            </a:lvl6pPr>
            <a:lvl7pPr lvl="6" algn="ctr">
              <a:lnSpc>
                <a:spcPct val="100000"/>
              </a:lnSpc>
              <a:spcBef>
                <a:spcPct val="0"/>
              </a:spcBef>
              <a:spcAft>
                <a:spcPct val="0"/>
              </a:spcAft>
              <a:buSzPts val="3600"/>
              <a:buNone/>
              <a:defRPr/>
            </a:lvl7pPr>
            <a:lvl8pPr lvl="7" algn="ctr">
              <a:lnSpc>
                <a:spcPct val="100000"/>
              </a:lnSpc>
              <a:spcBef>
                <a:spcPct val="0"/>
              </a:spcBef>
              <a:spcAft>
                <a:spcPct val="0"/>
              </a:spcAft>
              <a:buSzPts val="3600"/>
              <a:buNone/>
              <a:defRPr/>
            </a:lvl8pPr>
            <a:lvl9pPr lvl="8" algn="ctr">
              <a:lnSpc>
                <a:spcPct val="100000"/>
              </a:lnSpc>
              <a:spcBef>
                <a:spcPct val="0"/>
              </a:spcBef>
              <a:spcAft>
                <a:spcPct val="0"/>
              </a:spcAft>
              <a:buSzPts val="3600"/>
              <a:buNone/>
              <a:defRPr/>
            </a:lvl9pPr>
          </a:lstStyle>
          <a:p>
            <a:endParaRPr/>
          </a:p>
        </p:txBody>
      </p:sp>
      <p:sp>
        <p:nvSpPr>
          <p:cNvPr id="81" name="Google Shape;81;p1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84" name="Google Shape;84;p18"/>
          <p:cNvSpPr txBox="1">
            <a:spLocks noGrp="1"/>
          </p:cNvSpPr>
          <p:nvPr>
            <p:ph type="body" idx="1"/>
          </p:nvPr>
        </p:nvSpPr>
        <p:spPr>
          <a:xfrm>
            <a:off x="3117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85" name="Google Shape;85;p18"/>
          <p:cNvSpPr txBox="1">
            <a:spLocks noGrp="1"/>
          </p:cNvSpPr>
          <p:nvPr>
            <p:ph type="body" idx="2"/>
          </p:nvPr>
        </p:nvSpPr>
        <p:spPr>
          <a:xfrm>
            <a:off x="48324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86" name="Google Shape;86;p1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89" name="Google Shape;89;p1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ct val="0"/>
              </a:spcBef>
              <a:spcAft>
                <a:spcPct val="0"/>
              </a:spcAft>
              <a:buSzPts val="2400"/>
              <a:buNone/>
              <a:defRPr sz="2400"/>
            </a:lvl1pPr>
            <a:lvl2pPr lvl="1" algn="l">
              <a:lnSpc>
                <a:spcPct val="100000"/>
              </a:lnSpc>
              <a:spcBef>
                <a:spcPct val="0"/>
              </a:spcBef>
              <a:spcAft>
                <a:spcPct val="0"/>
              </a:spcAft>
              <a:buSzPts val="2400"/>
              <a:buNone/>
              <a:defRPr sz="2400"/>
            </a:lvl2pPr>
            <a:lvl3pPr lvl="2" algn="l">
              <a:lnSpc>
                <a:spcPct val="100000"/>
              </a:lnSpc>
              <a:spcBef>
                <a:spcPct val="0"/>
              </a:spcBef>
              <a:spcAft>
                <a:spcPct val="0"/>
              </a:spcAft>
              <a:buSzPts val="2400"/>
              <a:buNone/>
              <a:defRPr sz="2400"/>
            </a:lvl3pPr>
            <a:lvl4pPr lvl="3" algn="l">
              <a:lnSpc>
                <a:spcPct val="100000"/>
              </a:lnSpc>
              <a:spcBef>
                <a:spcPct val="0"/>
              </a:spcBef>
              <a:spcAft>
                <a:spcPct val="0"/>
              </a:spcAft>
              <a:buSzPts val="2400"/>
              <a:buNone/>
              <a:defRPr sz="2400"/>
            </a:lvl4pPr>
            <a:lvl5pPr lvl="4" algn="l">
              <a:lnSpc>
                <a:spcPct val="100000"/>
              </a:lnSpc>
              <a:spcBef>
                <a:spcPct val="0"/>
              </a:spcBef>
              <a:spcAft>
                <a:spcPct val="0"/>
              </a:spcAft>
              <a:buSzPts val="2400"/>
              <a:buNone/>
              <a:defRPr sz="2400"/>
            </a:lvl5pPr>
            <a:lvl6pPr lvl="5" algn="l">
              <a:lnSpc>
                <a:spcPct val="100000"/>
              </a:lnSpc>
              <a:spcBef>
                <a:spcPct val="0"/>
              </a:spcBef>
              <a:spcAft>
                <a:spcPct val="0"/>
              </a:spcAft>
              <a:buSzPts val="2400"/>
              <a:buNone/>
              <a:defRPr sz="2400"/>
            </a:lvl6pPr>
            <a:lvl7pPr lvl="6" algn="l">
              <a:lnSpc>
                <a:spcPct val="100000"/>
              </a:lnSpc>
              <a:spcBef>
                <a:spcPct val="0"/>
              </a:spcBef>
              <a:spcAft>
                <a:spcPct val="0"/>
              </a:spcAft>
              <a:buSzPts val="2400"/>
              <a:buNone/>
              <a:defRPr sz="2400"/>
            </a:lvl7pPr>
            <a:lvl8pPr lvl="7" algn="l">
              <a:lnSpc>
                <a:spcPct val="100000"/>
              </a:lnSpc>
              <a:spcBef>
                <a:spcPct val="0"/>
              </a:spcBef>
              <a:spcAft>
                <a:spcPct val="0"/>
              </a:spcAft>
              <a:buSzPts val="2400"/>
              <a:buNone/>
              <a:defRPr sz="2400"/>
            </a:lvl8pPr>
            <a:lvl9pPr lvl="8" algn="l">
              <a:lnSpc>
                <a:spcPct val="100000"/>
              </a:lnSpc>
              <a:spcBef>
                <a:spcPct val="0"/>
              </a:spcBef>
              <a:spcAft>
                <a:spcPct val="0"/>
              </a:spcAft>
              <a:buSzPts val="2400"/>
              <a:buNone/>
              <a:defRPr sz="2400"/>
            </a:lvl9pPr>
          </a:lstStyle>
          <a:p>
            <a:endParaRPr/>
          </a:p>
        </p:txBody>
      </p:sp>
      <p:sp>
        <p:nvSpPr>
          <p:cNvPr id="92" name="Google Shape;92;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ct val="0"/>
              </a:spcBef>
              <a:spcAft>
                <a:spcPct val="0"/>
              </a:spcAft>
              <a:buSzPts val="1200"/>
              <a:buChar char="●"/>
              <a:defRPr sz="12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93" name="Google Shape;93;p2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490251"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ct val="0"/>
              </a:spcBef>
              <a:spcAft>
                <a:spcPct val="0"/>
              </a:spcAft>
              <a:buClr>
                <a:schemeClr val="dk2"/>
              </a:buClr>
              <a:buSzPts val="5400"/>
              <a:buNone/>
              <a:defRPr sz="5400" b="0">
                <a:solidFill>
                  <a:schemeClr val="dk2"/>
                </a:solidFill>
              </a:defRPr>
            </a:lvl1pPr>
            <a:lvl2pPr lvl="1" algn="l">
              <a:lnSpc>
                <a:spcPct val="100000"/>
              </a:lnSpc>
              <a:spcBef>
                <a:spcPct val="0"/>
              </a:spcBef>
              <a:spcAft>
                <a:spcPct val="0"/>
              </a:spcAft>
              <a:buClr>
                <a:schemeClr val="dk2"/>
              </a:buClr>
              <a:buSzPts val="5400"/>
              <a:buNone/>
              <a:defRPr sz="5400" b="0">
                <a:solidFill>
                  <a:schemeClr val="dk2"/>
                </a:solidFill>
              </a:defRPr>
            </a:lvl2pPr>
            <a:lvl3pPr lvl="2" algn="l">
              <a:lnSpc>
                <a:spcPct val="100000"/>
              </a:lnSpc>
              <a:spcBef>
                <a:spcPct val="0"/>
              </a:spcBef>
              <a:spcAft>
                <a:spcPct val="0"/>
              </a:spcAft>
              <a:buClr>
                <a:schemeClr val="dk2"/>
              </a:buClr>
              <a:buSzPts val="5400"/>
              <a:buNone/>
              <a:defRPr sz="5400" b="0">
                <a:solidFill>
                  <a:schemeClr val="dk2"/>
                </a:solidFill>
              </a:defRPr>
            </a:lvl3pPr>
            <a:lvl4pPr lvl="3" algn="l">
              <a:lnSpc>
                <a:spcPct val="100000"/>
              </a:lnSpc>
              <a:spcBef>
                <a:spcPct val="0"/>
              </a:spcBef>
              <a:spcAft>
                <a:spcPct val="0"/>
              </a:spcAft>
              <a:buClr>
                <a:schemeClr val="dk2"/>
              </a:buClr>
              <a:buSzPts val="5400"/>
              <a:buNone/>
              <a:defRPr sz="5400" b="0">
                <a:solidFill>
                  <a:schemeClr val="dk2"/>
                </a:solidFill>
              </a:defRPr>
            </a:lvl4pPr>
            <a:lvl5pPr lvl="4" algn="l">
              <a:lnSpc>
                <a:spcPct val="100000"/>
              </a:lnSpc>
              <a:spcBef>
                <a:spcPct val="0"/>
              </a:spcBef>
              <a:spcAft>
                <a:spcPct val="0"/>
              </a:spcAft>
              <a:buClr>
                <a:schemeClr val="dk2"/>
              </a:buClr>
              <a:buSzPts val="5400"/>
              <a:buNone/>
              <a:defRPr sz="5400" b="0">
                <a:solidFill>
                  <a:schemeClr val="dk2"/>
                </a:solidFill>
              </a:defRPr>
            </a:lvl5pPr>
            <a:lvl6pPr lvl="5" algn="l">
              <a:lnSpc>
                <a:spcPct val="100000"/>
              </a:lnSpc>
              <a:spcBef>
                <a:spcPct val="0"/>
              </a:spcBef>
              <a:spcAft>
                <a:spcPct val="0"/>
              </a:spcAft>
              <a:buClr>
                <a:schemeClr val="dk2"/>
              </a:buClr>
              <a:buSzPts val="5400"/>
              <a:buNone/>
              <a:defRPr sz="5400" b="0">
                <a:solidFill>
                  <a:schemeClr val="dk2"/>
                </a:solidFill>
              </a:defRPr>
            </a:lvl6pPr>
            <a:lvl7pPr lvl="6" algn="l">
              <a:lnSpc>
                <a:spcPct val="100000"/>
              </a:lnSpc>
              <a:spcBef>
                <a:spcPct val="0"/>
              </a:spcBef>
              <a:spcAft>
                <a:spcPct val="0"/>
              </a:spcAft>
              <a:buClr>
                <a:schemeClr val="dk2"/>
              </a:buClr>
              <a:buSzPts val="5400"/>
              <a:buNone/>
              <a:defRPr sz="5400" b="0">
                <a:solidFill>
                  <a:schemeClr val="dk2"/>
                </a:solidFill>
              </a:defRPr>
            </a:lvl7pPr>
            <a:lvl8pPr lvl="7" algn="l">
              <a:lnSpc>
                <a:spcPct val="100000"/>
              </a:lnSpc>
              <a:spcBef>
                <a:spcPct val="0"/>
              </a:spcBef>
              <a:spcAft>
                <a:spcPct val="0"/>
              </a:spcAft>
              <a:buClr>
                <a:schemeClr val="dk2"/>
              </a:buClr>
              <a:buSzPts val="5400"/>
              <a:buNone/>
              <a:defRPr sz="5400" b="0">
                <a:solidFill>
                  <a:schemeClr val="dk2"/>
                </a:solidFill>
              </a:defRPr>
            </a:lvl8pPr>
            <a:lvl9pPr lvl="8" algn="l">
              <a:lnSpc>
                <a:spcPct val="100000"/>
              </a:lnSpc>
              <a:spcBef>
                <a:spcPct val="0"/>
              </a:spcBef>
              <a:spcAft>
                <a:spcPct val="0"/>
              </a:spcAft>
              <a:buClr>
                <a:schemeClr val="dk2"/>
              </a:buClr>
              <a:buSzPts val="5400"/>
              <a:buNone/>
              <a:defRPr sz="5400" b="0">
                <a:solidFill>
                  <a:schemeClr val="dk2"/>
                </a:solidFill>
              </a:defRPr>
            </a:lvl9pPr>
          </a:lstStyle>
          <a:p>
            <a:endParaRPr/>
          </a:p>
        </p:txBody>
      </p:sp>
      <p:sp>
        <p:nvSpPr>
          <p:cNvPr id="96" name="Google Shape;96;p2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7"/>
        <p:cNvGrpSpPr/>
        <p:nvPr/>
      </p:nvGrpSpPr>
      <p:grpSpPr>
        <a:xfrm>
          <a:off x="0" y="0"/>
          <a:ext cx="0" cy="0"/>
          <a:chOff x="0" y="0"/>
          <a:chExt cx="0" cy="0"/>
        </a:xfrm>
      </p:grpSpPr>
      <p:sp>
        <p:nvSpPr>
          <p:cNvPr id="98" name="Google Shape;98;p22"/>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9" name="Google Shape;99;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0" name="Google Shape;100;p22"/>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ct val="0"/>
              </a:spcBef>
              <a:spcAft>
                <a:spcPct val="0"/>
              </a:spcAft>
              <a:buSzPts val="4200"/>
              <a:buNone/>
              <a:defRPr sz="4200"/>
            </a:lvl1pPr>
            <a:lvl2pPr lvl="1" algn="ctr">
              <a:lnSpc>
                <a:spcPct val="100000"/>
              </a:lnSpc>
              <a:spcBef>
                <a:spcPct val="0"/>
              </a:spcBef>
              <a:spcAft>
                <a:spcPct val="0"/>
              </a:spcAft>
              <a:buSzPts val="4200"/>
              <a:buNone/>
              <a:defRPr sz="4200"/>
            </a:lvl2pPr>
            <a:lvl3pPr lvl="2" algn="ctr">
              <a:lnSpc>
                <a:spcPct val="100000"/>
              </a:lnSpc>
              <a:spcBef>
                <a:spcPct val="0"/>
              </a:spcBef>
              <a:spcAft>
                <a:spcPct val="0"/>
              </a:spcAft>
              <a:buSzPts val="4200"/>
              <a:buNone/>
              <a:defRPr sz="4200"/>
            </a:lvl3pPr>
            <a:lvl4pPr lvl="3" algn="ctr">
              <a:lnSpc>
                <a:spcPct val="100000"/>
              </a:lnSpc>
              <a:spcBef>
                <a:spcPct val="0"/>
              </a:spcBef>
              <a:spcAft>
                <a:spcPct val="0"/>
              </a:spcAft>
              <a:buSzPts val="4200"/>
              <a:buNone/>
              <a:defRPr sz="4200"/>
            </a:lvl4pPr>
            <a:lvl5pPr lvl="4" algn="ctr">
              <a:lnSpc>
                <a:spcPct val="100000"/>
              </a:lnSpc>
              <a:spcBef>
                <a:spcPct val="0"/>
              </a:spcBef>
              <a:spcAft>
                <a:spcPct val="0"/>
              </a:spcAft>
              <a:buSzPts val="4200"/>
              <a:buNone/>
              <a:defRPr sz="4200"/>
            </a:lvl5pPr>
            <a:lvl6pPr lvl="5" algn="ctr">
              <a:lnSpc>
                <a:spcPct val="100000"/>
              </a:lnSpc>
              <a:spcBef>
                <a:spcPct val="0"/>
              </a:spcBef>
              <a:spcAft>
                <a:spcPct val="0"/>
              </a:spcAft>
              <a:buSzPts val="4200"/>
              <a:buNone/>
              <a:defRPr sz="4200"/>
            </a:lvl6pPr>
            <a:lvl7pPr lvl="6" algn="ctr">
              <a:lnSpc>
                <a:spcPct val="100000"/>
              </a:lnSpc>
              <a:spcBef>
                <a:spcPct val="0"/>
              </a:spcBef>
              <a:spcAft>
                <a:spcPct val="0"/>
              </a:spcAft>
              <a:buSzPts val="4200"/>
              <a:buNone/>
              <a:defRPr sz="4200"/>
            </a:lvl7pPr>
            <a:lvl8pPr lvl="7" algn="ctr">
              <a:lnSpc>
                <a:spcPct val="100000"/>
              </a:lnSpc>
              <a:spcBef>
                <a:spcPct val="0"/>
              </a:spcBef>
              <a:spcAft>
                <a:spcPct val="0"/>
              </a:spcAft>
              <a:buSzPts val="4200"/>
              <a:buNone/>
              <a:defRPr sz="4200"/>
            </a:lvl8pPr>
            <a:lvl9pPr lvl="8" algn="ctr">
              <a:lnSpc>
                <a:spcPct val="100000"/>
              </a:lnSpc>
              <a:spcBef>
                <a:spcPct val="0"/>
              </a:spcBef>
              <a:spcAft>
                <a:spcPct val="0"/>
              </a:spcAft>
              <a:buSzPts val="4200"/>
              <a:buNone/>
              <a:defRPr sz="4200"/>
            </a:lvl9pPr>
          </a:lstStyle>
          <a:p>
            <a:endParaRPr/>
          </a:p>
        </p:txBody>
      </p:sp>
      <p:sp>
        <p:nvSpPr>
          <p:cNvPr id="101" name="Google Shape;101;p22"/>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02" name="Google Shape;102;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ct val="0"/>
              </a:spcBef>
              <a:spcAft>
                <a:spcPct val="0"/>
              </a:spcAft>
              <a:buClr>
                <a:schemeClr val="lt1"/>
              </a:buClr>
              <a:buSzPts val="1800"/>
              <a:buChar char="●"/>
              <a:defRPr>
                <a:solidFill>
                  <a:schemeClr val="lt1"/>
                </a:solidFill>
              </a:defRPr>
            </a:lvl1pPr>
            <a:lvl2pPr marL="914400" lvl="1" indent="-317500" algn="l">
              <a:lnSpc>
                <a:spcPct val="115000"/>
              </a:lnSpc>
              <a:spcBef>
                <a:spcPct val="0"/>
              </a:spcBef>
              <a:spcAft>
                <a:spcPct val="0"/>
              </a:spcAft>
              <a:buClr>
                <a:schemeClr val="lt1"/>
              </a:buClr>
              <a:buSzPts val="1400"/>
              <a:buChar char="○"/>
              <a:defRPr>
                <a:solidFill>
                  <a:schemeClr val="lt1"/>
                </a:solidFill>
              </a:defRPr>
            </a:lvl2pPr>
            <a:lvl3pPr marL="1371600" lvl="2" indent="-317500" algn="l">
              <a:lnSpc>
                <a:spcPct val="115000"/>
              </a:lnSpc>
              <a:spcBef>
                <a:spcPct val="0"/>
              </a:spcBef>
              <a:spcAft>
                <a:spcPct val="0"/>
              </a:spcAft>
              <a:buClr>
                <a:schemeClr val="lt1"/>
              </a:buClr>
              <a:buSzPts val="1400"/>
              <a:buChar char="■"/>
              <a:defRPr>
                <a:solidFill>
                  <a:schemeClr val="lt1"/>
                </a:solidFill>
              </a:defRPr>
            </a:lvl3pPr>
            <a:lvl4pPr marL="1828800" lvl="3" indent="-317500" algn="l">
              <a:lnSpc>
                <a:spcPct val="115000"/>
              </a:lnSpc>
              <a:spcBef>
                <a:spcPct val="0"/>
              </a:spcBef>
              <a:spcAft>
                <a:spcPct val="0"/>
              </a:spcAft>
              <a:buClr>
                <a:schemeClr val="lt1"/>
              </a:buClr>
              <a:buSzPts val="1400"/>
              <a:buChar char="●"/>
              <a:defRPr>
                <a:solidFill>
                  <a:schemeClr val="lt1"/>
                </a:solidFill>
              </a:defRPr>
            </a:lvl4pPr>
            <a:lvl5pPr marL="2286000" lvl="4" indent="-317500" algn="l">
              <a:lnSpc>
                <a:spcPct val="115000"/>
              </a:lnSpc>
              <a:spcBef>
                <a:spcPct val="0"/>
              </a:spcBef>
              <a:spcAft>
                <a:spcPct val="0"/>
              </a:spcAft>
              <a:buClr>
                <a:schemeClr val="lt1"/>
              </a:buClr>
              <a:buSzPts val="1400"/>
              <a:buChar char="○"/>
              <a:defRPr>
                <a:solidFill>
                  <a:schemeClr val="lt1"/>
                </a:solidFill>
              </a:defRPr>
            </a:lvl5pPr>
            <a:lvl6pPr marL="2743200" lvl="5" indent="-317500" algn="l">
              <a:lnSpc>
                <a:spcPct val="115000"/>
              </a:lnSpc>
              <a:spcBef>
                <a:spcPct val="0"/>
              </a:spcBef>
              <a:spcAft>
                <a:spcPct val="0"/>
              </a:spcAft>
              <a:buClr>
                <a:schemeClr val="lt1"/>
              </a:buClr>
              <a:buSzPts val="1400"/>
              <a:buChar char="■"/>
              <a:defRPr>
                <a:solidFill>
                  <a:schemeClr val="lt1"/>
                </a:solidFill>
              </a:defRPr>
            </a:lvl6pPr>
            <a:lvl7pPr marL="3200400" lvl="6" indent="-317500" algn="l">
              <a:lnSpc>
                <a:spcPct val="115000"/>
              </a:lnSpc>
              <a:spcBef>
                <a:spcPct val="0"/>
              </a:spcBef>
              <a:spcAft>
                <a:spcPct val="0"/>
              </a:spcAft>
              <a:buClr>
                <a:schemeClr val="lt1"/>
              </a:buClr>
              <a:buSzPts val="1400"/>
              <a:buChar char="●"/>
              <a:defRPr>
                <a:solidFill>
                  <a:schemeClr val="lt1"/>
                </a:solidFill>
              </a:defRPr>
            </a:lvl7pPr>
            <a:lvl8pPr marL="3657600" lvl="7" indent="-317500" algn="l">
              <a:lnSpc>
                <a:spcPct val="115000"/>
              </a:lnSpc>
              <a:spcBef>
                <a:spcPct val="0"/>
              </a:spcBef>
              <a:spcAft>
                <a:spcPct val="0"/>
              </a:spcAft>
              <a:buClr>
                <a:schemeClr val="lt1"/>
              </a:buClr>
              <a:buSzPts val="1400"/>
              <a:buChar char="○"/>
              <a:defRPr>
                <a:solidFill>
                  <a:schemeClr val="lt1"/>
                </a:solidFill>
              </a:defRPr>
            </a:lvl8pPr>
            <a:lvl9pPr marL="4114800" lvl="8" indent="-317500" algn="l">
              <a:lnSpc>
                <a:spcPct val="115000"/>
              </a:lnSpc>
              <a:spcBef>
                <a:spcPct val="0"/>
              </a:spcBef>
              <a:spcAft>
                <a:spcPct val="0"/>
              </a:spcAft>
              <a:buClr>
                <a:schemeClr val="lt1"/>
              </a:buClr>
              <a:buSzPts val="1400"/>
              <a:buChar char="■"/>
              <a:defRPr>
                <a:solidFill>
                  <a:schemeClr val="lt1"/>
                </a:solidFill>
              </a:defRPr>
            </a:lvl9pPr>
          </a:lstStyle>
          <a:p>
            <a:endParaRPr/>
          </a:p>
        </p:txBody>
      </p:sp>
      <p:sp>
        <p:nvSpPr>
          <p:cNvPr id="103" name="Google Shape;103;p2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4"/>
        <p:cNvGrpSpPr/>
        <p:nvPr/>
      </p:nvGrpSpPr>
      <p:grpSpPr>
        <a:xfrm>
          <a:off x="0" y="0"/>
          <a:ext cx="0" cy="0"/>
          <a:chOff x="0" y="0"/>
          <a:chExt cx="0" cy="0"/>
        </a:xfrm>
      </p:grpSpPr>
      <p:sp>
        <p:nvSpPr>
          <p:cNvPr id="105" name="Google Shape;105;p23"/>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ct val="0"/>
              </a:spcBef>
              <a:spcAft>
                <a:spcPct val="0"/>
              </a:spcAft>
              <a:buSzPts val="2400"/>
              <a:buFont typeface="PT Sans Narrow"/>
              <a:buNone/>
              <a:defRPr sz="2400">
                <a:latin typeface="PT Sans Narrow"/>
                <a:ea typeface="PT Sans Narrow"/>
                <a:cs typeface="PT Sans Narrow"/>
                <a:sym typeface="PT Sans Narrow"/>
              </a:defRPr>
            </a:lvl1pPr>
          </a:lstStyle>
          <a:p>
            <a:endParaRPr/>
          </a:p>
        </p:txBody>
      </p:sp>
      <p:sp>
        <p:nvSpPr>
          <p:cNvPr id="106" name="Google Shape;106;p2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2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25" name="Google Shape;25;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ct val="0"/>
              </a:spcBef>
              <a:spcAft>
                <a:spcPct val="0"/>
              </a:spcAft>
              <a:buSzPts val="1400"/>
              <a:buChar char="○"/>
              <a:defRPr/>
            </a:lvl2pPr>
            <a:lvl3pPr marL="1371600" lvl="2" indent="-317500" algn="l">
              <a:lnSpc>
                <a:spcPct val="115000"/>
              </a:lnSpc>
              <a:spcBef>
                <a:spcPct val="0"/>
              </a:spcBef>
              <a:spcAft>
                <a:spcPct val="0"/>
              </a:spcAft>
              <a:buSzPts val="1400"/>
              <a:buChar char="■"/>
              <a:defRPr/>
            </a:lvl3pPr>
            <a:lvl4pPr marL="1828800" lvl="3" indent="-317500" algn="l">
              <a:lnSpc>
                <a:spcPct val="115000"/>
              </a:lnSpc>
              <a:spcBef>
                <a:spcPct val="0"/>
              </a:spcBef>
              <a:spcAft>
                <a:spcPct val="0"/>
              </a:spcAft>
              <a:buSzPts val="1400"/>
              <a:buChar char="●"/>
              <a:defRPr/>
            </a:lvl4pPr>
            <a:lvl5pPr marL="2286000" lvl="4" indent="-317500" algn="l">
              <a:lnSpc>
                <a:spcPct val="115000"/>
              </a:lnSpc>
              <a:spcBef>
                <a:spcPct val="0"/>
              </a:spcBef>
              <a:spcAft>
                <a:spcPct val="0"/>
              </a:spcAft>
              <a:buSzPts val="1400"/>
              <a:buChar char="○"/>
              <a:defRPr/>
            </a:lvl5pPr>
            <a:lvl6pPr marL="2743200" lvl="5" indent="-317500" algn="l">
              <a:lnSpc>
                <a:spcPct val="115000"/>
              </a:lnSpc>
              <a:spcBef>
                <a:spcPct val="0"/>
              </a:spcBef>
              <a:spcAft>
                <a:spcPct val="0"/>
              </a:spcAft>
              <a:buSzPts val="1400"/>
              <a:buChar char="■"/>
              <a:defRPr/>
            </a:lvl6pPr>
            <a:lvl7pPr marL="3200400" lvl="6" indent="-317500" algn="l">
              <a:lnSpc>
                <a:spcPct val="115000"/>
              </a:lnSpc>
              <a:spcBef>
                <a:spcPct val="0"/>
              </a:spcBef>
              <a:spcAft>
                <a:spcPct val="0"/>
              </a:spcAft>
              <a:buSzPts val="1400"/>
              <a:buChar char="●"/>
              <a:defRPr/>
            </a:lvl7pPr>
            <a:lvl8pPr marL="3657600" lvl="7" indent="-317500" algn="l">
              <a:lnSpc>
                <a:spcPct val="115000"/>
              </a:lnSpc>
              <a:spcBef>
                <a:spcPct val="0"/>
              </a:spcBef>
              <a:spcAft>
                <a:spcPct val="0"/>
              </a:spcAft>
              <a:buSzPts val="1400"/>
              <a:buChar char="○"/>
              <a:defRPr/>
            </a:lvl8pPr>
            <a:lvl9pPr marL="4114800" lvl="8" indent="-317500" algn="l">
              <a:lnSpc>
                <a:spcPct val="115000"/>
              </a:lnSpc>
              <a:spcBef>
                <a:spcPct val="0"/>
              </a:spcBef>
              <a:spcAft>
                <a:spcPct val="0"/>
              </a:spcAft>
              <a:buSzPts val="1400"/>
              <a:buChar char="■"/>
              <a:defRPr/>
            </a:lvl9pPr>
          </a:lstStyle>
          <a:p>
            <a:endParaRPr/>
          </a:p>
        </p:txBody>
      </p:sp>
      <p:sp>
        <p:nvSpPr>
          <p:cNvPr id="26" name="Google Shape;26;p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
        <p:nvSpPr>
          <p:cNvPr id="27" name="Google Shape;27;p3"/>
          <p:cNvSpPr/>
          <p:nvPr/>
        </p:nvSpPr>
        <p:spPr>
          <a:xfrm>
            <a:off x="170825" y="160774"/>
            <a:ext cx="8800095" cy="4821952"/>
          </a:xfrm>
          <a:prstGeom prst="rect">
            <a:avLst/>
          </a:prstGeom>
          <a:noFill/>
          <a:ln w="25400" cap="flat" cmpd="sng">
            <a:solidFill>
              <a:srgbClr val="34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400" b="0" i="0" u="none" strike="noStrike" cap="none">
              <a:solidFill>
                <a:schemeClr val="dk1"/>
              </a:solidFill>
              <a:latin typeface="Arial"/>
              <a:ea typeface="Arial"/>
              <a:cs typeface="Arial"/>
              <a:sym typeface="Arial"/>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3"/>
        <p:cNvGrpSpPr/>
        <p:nvPr/>
      </p:nvGrpSpPr>
      <p:grpSpPr>
        <a:xfrm>
          <a:off x="0" y="0"/>
          <a:ext cx="0" cy="0"/>
          <a:chOff x="0" y="0"/>
          <a:chExt cx="0" cy="0"/>
        </a:xfrm>
      </p:grpSpPr>
      <p:cxnSp>
        <p:nvCxnSpPr>
          <p:cNvPr id="114" name="Google Shape;114;p26"/>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5" name="Google Shape;115;p26"/>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16" name="Google Shape;116;p26"/>
          <p:cNvGrpSpPr/>
          <p:nvPr/>
        </p:nvGrpSpPr>
        <p:grpSpPr>
          <a:xfrm>
            <a:off x="1004145" y="1022025"/>
            <a:ext cx="7136668" cy="152400"/>
            <a:chOff x="1346429" y="1011300"/>
            <a:chExt cx="6452100" cy="152400"/>
          </a:xfrm>
        </p:grpSpPr>
        <p:cxnSp>
          <p:nvCxnSpPr>
            <p:cNvPr id="117" name="Google Shape;117;p26"/>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18" name="Google Shape;118;p26"/>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19" name="Google Shape;119;p26"/>
          <p:cNvGrpSpPr/>
          <p:nvPr/>
        </p:nvGrpSpPr>
        <p:grpSpPr>
          <a:xfrm>
            <a:off x="1004151" y="3969100"/>
            <a:ext cx="7136668" cy="152400"/>
            <a:chOff x="1346435" y="3969088"/>
            <a:chExt cx="6452100" cy="152400"/>
          </a:xfrm>
        </p:grpSpPr>
        <p:cxnSp>
          <p:nvCxnSpPr>
            <p:cNvPr id="120" name="Google Shape;120;p26"/>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21" name="Google Shape;121;p26"/>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22" name="Google Shape;122;p26"/>
          <p:cNvSpPr txBox="1">
            <a:spLocks noGrp="1"/>
          </p:cNvSpPr>
          <p:nvPr>
            <p:ph type="ctrTitle"/>
          </p:nvPr>
        </p:nvSpPr>
        <p:spPr>
          <a:xfrm>
            <a:off x="1004151"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ct val="0"/>
              </a:spcBef>
              <a:spcAft>
                <a:spcPct val="0"/>
              </a:spcAft>
              <a:buSzPts val="5400"/>
              <a:buNone/>
              <a:defRPr sz="5400"/>
            </a:lvl1pPr>
            <a:lvl2pPr lvl="1" algn="ctr">
              <a:lnSpc>
                <a:spcPct val="100000"/>
              </a:lnSpc>
              <a:spcBef>
                <a:spcPct val="0"/>
              </a:spcBef>
              <a:spcAft>
                <a:spcPct val="0"/>
              </a:spcAft>
              <a:buSzPts val="5400"/>
              <a:buNone/>
              <a:defRPr sz="5400"/>
            </a:lvl2pPr>
            <a:lvl3pPr lvl="2" algn="ctr">
              <a:lnSpc>
                <a:spcPct val="100000"/>
              </a:lnSpc>
              <a:spcBef>
                <a:spcPct val="0"/>
              </a:spcBef>
              <a:spcAft>
                <a:spcPct val="0"/>
              </a:spcAft>
              <a:buSzPts val="5400"/>
              <a:buNone/>
              <a:defRPr sz="5400"/>
            </a:lvl3pPr>
            <a:lvl4pPr lvl="3" algn="ctr">
              <a:lnSpc>
                <a:spcPct val="100000"/>
              </a:lnSpc>
              <a:spcBef>
                <a:spcPct val="0"/>
              </a:spcBef>
              <a:spcAft>
                <a:spcPct val="0"/>
              </a:spcAft>
              <a:buSzPts val="5400"/>
              <a:buNone/>
              <a:defRPr sz="5400"/>
            </a:lvl4pPr>
            <a:lvl5pPr lvl="4" algn="ctr">
              <a:lnSpc>
                <a:spcPct val="100000"/>
              </a:lnSpc>
              <a:spcBef>
                <a:spcPct val="0"/>
              </a:spcBef>
              <a:spcAft>
                <a:spcPct val="0"/>
              </a:spcAft>
              <a:buSzPts val="5400"/>
              <a:buNone/>
              <a:defRPr sz="5400"/>
            </a:lvl5pPr>
            <a:lvl6pPr lvl="5" algn="ctr">
              <a:lnSpc>
                <a:spcPct val="100000"/>
              </a:lnSpc>
              <a:spcBef>
                <a:spcPct val="0"/>
              </a:spcBef>
              <a:spcAft>
                <a:spcPct val="0"/>
              </a:spcAft>
              <a:buSzPts val="5400"/>
              <a:buNone/>
              <a:defRPr sz="5400"/>
            </a:lvl6pPr>
            <a:lvl7pPr lvl="6" algn="ctr">
              <a:lnSpc>
                <a:spcPct val="100000"/>
              </a:lnSpc>
              <a:spcBef>
                <a:spcPct val="0"/>
              </a:spcBef>
              <a:spcAft>
                <a:spcPct val="0"/>
              </a:spcAft>
              <a:buSzPts val="5400"/>
              <a:buNone/>
              <a:defRPr sz="5400"/>
            </a:lvl7pPr>
            <a:lvl8pPr lvl="7" algn="ctr">
              <a:lnSpc>
                <a:spcPct val="100000"/>
              </a:lnSpc>
              <a:spcBef>
                <a:spcPct val="0"/>
              </a:spcBef>
              <a:spcAft>
                <a:spcPct val="0"/>
              </a:spcAft>
              <a:buSzPts val="5400"/>
              <a:buNone/>
              <a:defRPr sz="5400"/>
            </a:lvl8pPr>
            <a:lvl9pPr lvl="8" algn="ctr">
              <a:lnSpc>
                <a:spcPct val="100000"/>
              </a:lnSpc>
              <a:spcBef>
                <a:spcPct val="0"/>
              </a:spcBef>
              <a:spcAft>
                <a:spcPct val="0"/>
              </a:spcAft>
              <a:buSzPts val="5400"/>
              <a:buNone/>
              <a:defRPr sz="5400"/>
            </a:lvl9pPr>
          </a:lstStyle>
          <a:p>
            <a:endParaRPr/>
          </a:p>
        </p:txBody>
      </p:sp>
      <p:sp>
        <p:nvSpPr>
          <p:cNvPr id="123" name="Google Shape;123;p26"/>
          <p:cNvSpPr txBox="1">
            <a:spLocks noGrp="1"/>
          </p:cNvSpPr>
          <p:nvPr>
            <p:ph type="subTitle" idx="1"/>
          </p:nvPr>
        </p:nvSpPr>
        <p:spPr>
          <a:xfrm>
            <a:off x="2137226"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ct val="0"/>
              </a:spcBef>
              <a:spcAft>
                <a:spcPct val="0"/>
              </a:spcAft>
              <a:buSzPts val="2400"/>
              <a:buNone/>
              <a:defRPr sz="2400"/>
            </a:lvl1pPr>
            <a:lvl2pPr lvl="1" algn="ctr">
              <a:lnSpc>
                <a:spcPct val="100000"/>
              </a:lnSpc>
              <a:spcBef>
                <a:spcPct val="0"/>
              </a:spcBef>
              <a:spcAft>
                <a:spcPct val="0"/>
              </a:spcAft>
              <a:buSzPts val="2400"/>
              <a:buNone/>
              <a:defRPr sz="2400"/>
            </a:lvl2pPr>
            <a:lvl3pPr lvl="2" algn="ctr">
              <a:lnSpc>
                <a:spcPct val="100000"/>
              </a:lnSpc>
              <a:spcBef>
                <a:spcPct val="0"/>
              </a:spcBef>
              <a:spcAft>
                <a:spcPct val="0"/>
              </a:spcAft>
              <a:buSzPts val="2400"/>
              <a:buNone/>
              <a:defRPr sz="2400"/>
            </a:lvl3pPr>
            <a:lvl4pPr lvl="3" algn="ctr">
              <a:lnSpc>
                <a:spcPct val="100000"/>
              </a:lnSpc>
              <a:spcBef>
                <a:spcPct val="0"/>
              </a:spcBef>
              <a:spcAft>
                <a:spcPct val="0"/>
              </a:spcAft>
              <a:buSzPts val="2400"/>
              <a:buNone/>
              <a:defRPr sz="2400"/>
            </a:lvl4pPr>
            <a:lvl5pPr lvl="4" algn="ctr">
              <a:lnSpc>
                <a:spcPct val="100000"/>
              </a:lnSpc>
              <a:spcBef>
                <a:spcPct val="0"/>
              </a:spcBef>
              <a:spcAft>
                <a:spcPct val="0"/>
              </a:spcAft>
              <a:buSzPts val="2400"/>
              <a:buNone/>
              <a:defRPr sz="2400"/>
            </a:lvl5pPr>
            <a:lvl6pPr lvl="5" algn="ctr">
              <a:lnSpc>
                <a:spcPct val="100000"/>
              </a:lnSpc>
              <a:spcBef>
                <a:spcPct val="0"/>
              </a:spcBef>
              <a:spcAft>
                <a:spcPct val="0"/>
              </a:spcAft>
              <a:buSzPts val="2400"/>
              <a:buNone/>
              <a:defRPr sz="2400"/>
            </a:lvl6pPr>
            <a:lvl7pPr lvl="6" algn="ctr">
              <a:lnSpc>
                <a:spcPct val="100000"/>
              </a:lnSpc>
              <a:spcBef>
                <a:spcPct val="0"/>
              </a:spcBef>
              <a:spcAft>
                <a:spcPct val="0"/>
              </a:spcAft>
              <a:buSzPts val="2400"/>
              <a:buNone/>
              <a:defRPr sz="2400"/>
            </a:lvl7pPr>
            <a:lvl8pPr lvl="7" algn="ctr">
              <a:lnSpc>
                <a:spcPct val="100000"/>
              </a:lnSpc>
              <a:spcBef>
                <a:spcPct val="0"/>
              </a:spcBef>
              <a:spcAft>
                <a:spcPct val="0"/>
              </a:spcAft>
              <a:buSzPts val="2400"/>
              <a:buNone/>
              <a:defRPr sz="2400"/>
            </a:lvl8pPr>
            <a:lvl9pPr lvl="8" algn="ctr">
              <a:lnSpc>
                <a:spcPct val="100000"/>
              </a:lnSpc>
              <a:spcBef>
                <a:spcPct val="0"/>
              </a:spcBef>
              <a:spcAft>
                <a:spcPct val="0"/>
              </a:spcAft>
              <a:buSzPts val="2400"/>
              <a:buNone/>
              <a:defRPr sz="2400"/>
            </a:lvl9pPr>
          </a:lstStyle>
          <a:p>
            <a:endParaRPr/>
          </a:p>
        </p:txBody>
      </p:sp>
      <p:sp>
        <p:nvSpPr>
          <p:cNvPr id="124" name="Google Shape;124;p26"/>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
        <p:nvSpPr>
          <p:cNvPr id="125" name="Google Shape;125;p26"/>
          <p:cNvSpPr/>
          <p:nvPr/>
        </p:nvSpPr>
        <p:spPr>
          <a:xfrm>
            <a:off x="170825" y="160774"/>
            <a:ext cx="8800095" cy="4821952"/>
          </a:xfrm>
          <a:prstGeom prst="rect">
            <a:avLst/>
          </a:prstGeom>
          <a:noFill/>
          <a:ln w="25400" cap="flat" cmpd="sng">
            <a:solidFill>
              <a:srgbClr val="342E2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6"/>
        <p:cNvGrpSpPr/>
        <p:nvPr/>
      </p:nvGrpSpPr>
      <p:grpSpPr>
        <a:xfrm>
          <a:off x="0" y="0"/>
          <a:ext cx="0" cy="0"/>
          <a:chOff x="0" y="0"/>
          <a:chExt cx="0" cy="0"/>
        </a:xfrm>
      </p:grpSpPr>
      <p:sp>
        <p:nvSpPr>
          <p:cNvPr id="127" name="Google Shape;127;p27"/>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129" name="Google Shape;129;p2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ct val="0"/>
              </a:spcBef>
              <a:spcAft>
                <a:spcPct val="0"/>
              </a:spcAft>
              <a:buSzPts val="1800"/>
              <a:buChar char="●"/>
              <a:defRPr/>
            </a:lvl1pPr>
            <a:lvl2pPr marL="914400" lvl="1" indent="-317500" algn="l">
              <a:lnSpc>
                <a:spcPct val="115000"/>
              </a:lnSpc>
              <a:spcBef>
                <a:spcPct val="0"/>
              </a:spcBef>
              <a:spcAft>
                <a:spcPct val="0"/>
              </a:spcAft>
              <a:buSzPts val="1400"/>
              <a:buChar char="○"/>
              <a:defRPr/>
            </a:lvl2pPr>
            <a:lvl3pPr marL="1371600" lvl="2" indent="-317500" algn="l">
              <a:lnSpc>
                <a:spcPct val="115000"/>
              </a:lnSpc>
              <a:spcBef>
                <a:spcPct val="0"/>
              </a:spcBef>
              <a:spcAft>
                <a:spcPct val="0"/>
              </a:spcAft>
              <a:buSzPts val="1400"/>
              <a:buChar char="■"/>
              <a:defRPr/>
            </a:lvl3pPr>
            <a:lvl4pPr marL="1828800" lvl="3" indent="-317500" algn="l">
              <a:lnSpc>
                <a:spcPct val="115000"/>
              </a:lnSpc>
              <a:spcBef>
                <a:spcPct val="0"/>
              </a:spcBef>
              <a:spcAft>
                <a:spcPct val="0"/>
              </a:spcAft>
              <a:buSzPts val="1400"/>
              <a:buChar char="●"/>
              <a:defRPr/>
            </a:lvl4pPr>
            <a:lvl5pPr marL="2286000" lvl="4" indent="-317500" algn="l">
              <a:lnSpc>
                <a:spcPct val="115000"/>
              </a:lnSpc>
              <a:spcBef>
                <a:spcPct val="0"/>
              </a:spcBef>
              <a:spcAft>
                <a:spcPct val="0"/>
              </a:spcAft>
              <a:buSzPts val="1400"/>
              <a:buChar char="○"/>
              <a:defRPr/>
            </a:lvl5pPr>
            <a:lvl6pPr marL="2743200" lvl="5" indent="-317500" algn="l">
              <a:lnSpc>
                <a:spcPct val="115000"/>
              </a:lnSpc>
              <a:spcBef>
                <a:spcPct val="0"/>
              </a:spcBef>
              <a:spcAft>
                <a:spcPct val="0"/>
              </a:spcAft>
              <a:buSzPts val="1400"/>
              <a:buChar char="■"/>
              <a:defRPr/>
            </a:lvl6pPr>
            <a:lvl7pPr marL="3200400" lvl="6" indent="-317500" algn="l">
              <a:lnSpc>
                <a:spcPct val="115000"/>
              </a:lnSpc>
              <a:spcBef>
                <a:spcPct val="0"/>
              </a:spcBef>
              <a:spcAft>
                <a:spcPct val="0"/>
              </a:spcAft>
              <a:buSzPts val="1400"/>
              <a:buChar char="●"/>
              <a:defRPr/>
            </a:lvl7pPr>
            <a:lvl8pPr marL="3657600" lvl="7" indent="-317500" algn="l">
              <a:lnSpc>
                <a:spcPct val="115000"/>
              </a:lnSpc>
              <a:spcBef>
                <a:spcPct val="0"/>
              </a:spcBef>
              <a:spcAft>
                <a:spcPct val="0"/>
              </a:spcAft>
              <a:buSzPts val="1400"/>
              <a:buChar char="○"/>
              <a:defRPr/>
            </a:lvl8pPr>
            <a:lvl9pPr marL="4114800" lvl="8" indent="-317500" algn="l">
              <a:lnSpc>
                <a:spcPct val="115000"/>
              </a:lnSpc>
              <a:spcBef>
                <a:spcPct val="0"/>
              </a:spcBef>
              <a:spcAft>
                <a:spcPct val="0"/>
              </a:spcAft>
              <a:buSzPts val="1400"/>
              <a:buChar char="■"/>
              <a:defRPr/>
            </a:lvl9pPr>
          </a:lstStyle>
          <a:p>
            <a:endParaRPr/>
          </a:p>
        </p:txBody>
      </p:sp>
      <p:sp>
        <p:nvSpPr>
          <p:cNvPr id="130" name="Google Shape;130;p2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
        <p:nvSpPr>
          <p:cNvPr id="131" name="Google Shape;131;p27"/>
          <p:cNvSpPr/>
          <p:nvPr/>
        </p:nvSpPr>
        <p:spPr>
          <a:xfrm>
            <a:off x="170825" y="160774"/>
            <a:ext cx="8800095" cy="4821952"/>
          </a:xfrm>
          <a:prstGeom prst="rect">
            <a:avLst/>
          </a:prstGeom>
          <a:noFill/>
          <a:ln w="25400" cap="flat" cmpd="sng">
            <a:solidFill>
              <a:srgbClr val="342E2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ct val="0"/>
              </a:spcBef>
              <a:spcAft>
                <a:spcPct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2"/>
        <p:cNvGrpSpPr/>
        <p:nvPr/>
      </p:nvGrpSpPr>
      <p:grpSpPr>
        <a:xfrm>
          <a:off x="0" y="0"/>
          <a:ext cx="0" cy="0"/>
          <a:chOff x="0" y="0"/>
          <a:chExt cx="0" cy="0"/>
        </a:xfrm>
      </p:grpSpPr>
      <p:sp>
        <p:nvSpPr>
          <p:cNvPr id="133" name="Google Shape;133;p28"/>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8"/>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ct val="0"/>
              </a:spcBef>
              <a:spcAft>
                <a:spcPct val="0"/>
              </a:spcAft>
              <a:buClr>
                <a:schemeClr val="accent3"/>
              </a:buClr>
              <a:buSzPts val="13000"/>
              <a:buNone/>
              <a:defRPr sz="13000">
                <a:solidFill>
                  <a:schemeClr val="accent3"/>
                </a:solidFill>
              </a:defRPr>
            </a:lvl1pPr>
            <a:lvl2pPr lvl="1" algn="ctr">
              <a:lnSpc>
                <a:spcPct val="100000"/>
              </a:lnSpc>
              <a:spcBef>
                <a:spcPct val="0"/>
              </a:spcBef>
              <a:spcAft>
                <a:spcPct val="0"/>
              </a:spcAft>
              <a:buClr>
                <a:schemeClr val="accent3"/>
              </a:buClr>
              <a:buSzPts val="13000"/>
              <a:buNone/>
              <a:defRPr sz="13000">
                <a:solidFill>
                  <a:schemeClr val="accent3"/>
                </a:solidFill>
              </a:defRPr>
            </a:lvl2pPr>
            <a:lvl3pPr lvl="2" algn="ctr">
              <a:lnSpc>
                <a:spcPct val="100000"/>
              </a:lnSpc>
              <a:spcBef>
                <a:spcPct val="0"/>
              </a:spcBef>
              <a:spcAft>
                <a:spcPct val="0"/>
              </a:spcAft>
              <a:buClr>
                <a:schemeClr val="accent3"/>
              </a:buClr>
              <a:buSzPts val="13000"/>
              <a:buNone/>
              <a:defRPr sz="13000">
                <a:solidFill>
                  <a:schemeClr val="accent3"/>
                </a:solidFill>
              </a:defRPr>
            </a:lvl3pPr>
            <a:lvl4pPr lvl="3" algn="ctr">
              <a:lnSpc>
                <a:spcPct val="100000"/>
              </a:lnSpc>
              <a:spcBef>
                <a:spcPct val="0"/>
              </a:spcBef>
              <a:spcAft>
                <a:spcPct val="0"/>
              </a:spcAft>
              <a:buClr>
                <a:schemeClr val="accent3"/>
              </a:buClr>
              <a:buSzPts val="13000"/>
              <a:buNone/>
              <a:defRPr sz="13000">
                <a:solidFill>
                  <a:schemeClr val="accent3"/>
                </a:solidFill>
              </a:defRPr>
            </a:lvl4pPr>
            <a:lvl5pPr lvl="4" algn="ctr">
              <a:lnSpc>
                <a:spcPct val="100000"/>
              </a:lnSpc>
              <a:spcBef>
                <a:spcPct val="0"/>
              </a:spcBef>
              <a:spcAft>
                <a:spcPct val="0"/>
              </a:spcAft>
              <a:buClr>
                <a:schemeClr val="accent3"/>
              </a:buClr>
              <a:buSzPts val="13000"/>
              <a:buNone/>
              <a:defRPr sz="13000">
                <a:solidFill>
                  <a:schemeClr val="accent3"/>
                </a:solidFill>
              </a:defRPr>
            </a:lvl5pPr>
            <a:lvl6pPr lvl="5" algn="ctr">
              <a:lnSpc>
                <a:spcPct val="100000"/>
              </a:lnSpc>
              <a:spcBef>
                <a:spcPct val="0"/>
              </a:spcBef>
              <a:spcAft>
                <a:spcPct val="0"/>
              </a:spcAft>
              <a:buClr>
                <a:schemeClr val="accent3"/>
              </a:buClr>
              <a:buSzPts val="13000"/>
              <a:buNone/>
              <a:defRPr sz="13000">
                <a:solidFill>
                  <a:schemeClr val="accent3"/>
                </a:solidFill>
              </a:defRPr>
            </a:lvl6pPr>
            <a:lvl7pPr lvl="6" algn="ctr">
              <a:lnSpc>
                <a:spcPct val="100000"/>
              </a:lnSpc>
              <a:spcBef>
                <a:spcPct val="0"/>
              </a:spcBef>
              <a:spcAft>
                <a:spcPct val="0"/>
              </a:spcAft>
              <a:buClr>
                <a:schemeClr val="accent3"/>
              </a:buClr>
              <a:buSzPts val="13000"/>
              <a:buNone/>
              <a:defRPr sz="13000">
                <a:solidFill>
                  <a:schemeClr val="accent3"/>
                </a:solidFill>
              </a:defRPr>
            </a:lvl7pPr>
            <a:lvl8pPr lvl="7" algn="ctr">
              <a:lnSpc>
                <a:spcPct val="100000"/>
              </a:lnSpc>
              <a:spcBef>
                <a:spcPct val="0"/>
              </a:spcBef>
              <a:spcAft>
                <a:spcPct val="0"/>
              </a:spcAft>
              <a:buClr>
                <a:schemeClr val="accent3"/>
              </a:buClr>
              <a:buSzPts val="13000"/>
              <a:buNone/>
              <a:defRPr sz="13000">
                <a:solidFill>
                  <a:schemeClr val="accent3"/>
                </a:solidFill>
              </a:defRPr>
            </a:lvl8pPr>
            <a:lvl9pPr lvl="8" algn="ctr">
              <a:lnSpc>
                <a:spcPct val="100000"/>
              </a:lnSpc>
              <a:spcBef>
                <a:spcPct val="0"/>
              </a:spcBef>
              <a:spcAft>
                <a:spcPct val="0"/>
              </a:spcAft>
              <a:buClr>
                <a:schemeClr val="accent3"/>
              </a:buClr>
              <a:buSzPts val="13000"/>
              <a:buNone/>
              <a:defRPr sz="13000">
                <a:solidFill>
                  <a:schemeClr val="accent3"/>
                </a:solidFill>
              </a:defRPr>
            </a:lvl9pPr>
          </a:lstStyle>
          <a:p>
            <a:r>
              <a:t>xx%</a:t>
            </a:r>
          </a:p>
        </p:txBody>
      </p:sp>
      <p:sp>
        <p:nvSpPr>
          <p:cNvPr id="135" name="Google Shape;135;p28"/>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ct val="0"/>
              </a:spcBef>
              <a:spcAft>
                <a:spcPct val="0"/>
              </a:spcAft>
              <a:buSzPts val="1800"/>
              <a:buChar char="●"/>
              <a:defRPr/>
            </a:lvl1pPr>
            <a:lvl2pPr marL="914400" lvl="1" indent="-317500" algn="ctr">
              <a:lnSpc>
                <a:spcPct val="115000"/>
              </a:lnSpc>
              <a:spcBef>
                <a:spcPct val="0"/>
              </a:spcBef>
              <a:spcAft>
                <a:spcPct val="0"/>
              </a:spcAft>
              <a:buSzPts val="1400"/>
              <a:buChar char="○"/>
              <a:defRPr/>
            </a:lvl2pPr>
            <a:lvl3pPr marL="1371600" lvl="2" indent="-317500" algn="ctr">
              <a:lnSpc>
                <a:spcPct val="115000"/>
              </a:lnSpc>
              <a:spcBef>
                <a:spcPct val="0"/>
              </a:spcBef>
              <a:spcAft>
                <a:spcPct val="0"/>
              </a:spcAft>
              <a:buSzPts val="1400"/>
              <a:buChar char="■"/>
              <a:defRPr/>
            </a:lvl3pPr>
            <a:lvl4pPr marL="1828800" lvl="3" indent="-317500" algn="ctr">
              <a:lnSpc>
                <a:spcPct val="115000"/>
              </a:lnSpc>
              <a:spcBef>
                <a:spcPct val="0"/>
              </a:spcBef>
              <a:spcAft>
                <a:spcPct val="0"/>
              </a:spcAft>
              <a:buSzPts val="1400"/>
              <a:buChar char="●"/>
              <a:defRPr/>
            </a:lvl4pPr>
            <a:lvl5pPr marL="2286000" lvl="4" indent="-317500" algn="ctr">
              <a:lnSpc>
                <a:spcPct val="115000"/>
              </a:lnSpc>
              <a:spcBef>
                <a:spcPct val="0"/>
              </a:spcBef>
              <a:spcAft>
                <a:spcPct val="0"/>
              </a:spcAft>
              <a:buSzPts val="1400"/>
              <a:buChar char="○"/>
              <a:defRPr/>
            </a:lvl5pPr>
            <a:lvl6pPr marL="2743200" lvl="5" indent="-317500" algn="ctr">
              <a:lnSpc>
                <a:spcPct val="115000"/>
              </a:lnSpc>
              <a:spcBef>
                <a:spcPct val="0"/>
              </a:spcBef>
              <a:spcAft>
                <a:spcPct val="0"/>
              </a:spcAft>
              <a:buSzPts val="1400"/>
              <a:buChar char="■"/>
              <a:defRPr/>
            </a:lvl6pPr>
            <a:lvl7pPr marL="3200400" lvl="6" indent="-317500" algn="ctr">
              <a:lnSpc>
                <a:spcPct val="115000"/>
              </a:lnSpc>
              <a:spcBef>
                <a:spcPct val="0"/>
              </a:spcBef>
              <a:spcAft>
                <a:spcPct val="0"/>
              </a:spcAft>
              <a:buSzPts val="1400"/>
              <a:buChar char="●"/>
              <a:defRPr/>
            </a:lvl7pPr>
            <a:lvl8pPr marL="3657600" lvl="7" indent="-317500" algn="ctr">
              <a:lnSpc>
                <a:spcPct val="115000"/>
              </a:lnSpc>
              <a:spcBef>
                <a:spcPct val="0"/>
              </a:spcBef>
              <a:spcAft>
                <a:spcPct val="0"/>
              </a:spcAft>
              <a:buSzPts val="1400"/>
              <a:buChar char="○"/>
              <a:defRPr/>
            </a:lvl8pPr>
            <a:lvl9pPr marL="4114800" lvl="8" indent="-317500" algn="ctr">
              <a:lnSpc>
                <a:spcPct val="115000"/>
              </a:lnSpc>
              <a:spcBef>
                <a:spcPct val="0"/>
              </a:spcBef>
              <a:spcAft>
                <a:spcPct val="0"/>
              </a:spcAft>
              <a:buSzPts val="1400"/>
              <a:buChar char="■"/>
              <a:defRPr/>
            </a:lvl9pPr>
          </a:lstStyle>
          <a:p>
            <a:endParaRPr/>
          </a:p>
        </p:txBody>
      </p:sp>
      <p:sp>
        <p:nvSpPr>
          <p:cNvPr id="136" name="Google Shape;136;p2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29"/>
          <p:cNvSpPr/>
          <p:nvPr/>
        </p:nvSpPr>
        <p:spPr>
          <a:xfrm>
            <a:off x="-51" y="2571900"/>
            <a:ext cx="9144000" cy="25716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9"/>
          <p:cNvSpPr txBox="1">
            <a:spLocks noGrp="1"/>
          </p:cNvSpPr>
          <p:nvPr>
            <p:ph type="title"/>
          </p:nvPr>
        </p:nvSpPr>
        <p:spPr>
          <a:xfrm>
            <a:off x="311701"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ct val="0"/>
              </a:spcBef>
              <a:spcAft>
                <a:spcPct val="0"/>
              </a:spcAft>
              <a:buSzPts val="3600"/>
              <a:buNone/>
              <a:defRPr/>
            </a:lvl1pPr>
            <a:lvl2pPr lvl="1" algn="ctr">
              <a:lnSpc>
                <a:spcPct val="100000"/>
              </a:lnSpc>
              <a:spcBef>
                <a:spcPct val="0"/>
              </a:spcBef>
              <a:spcAft>
                <a:spcPct val="0"/>
              </a:spcAft>
              <a:buSzPts val="3600"/>
              <a:buNone/>
              <a:defRPr/>
            </a:lvl2pPr>
            <a:lvl3pPr lvl="2" algn="ctr">
              <a:lnSpc>
                <a:spcPct val="100000"/>
              </a:lnSpc>
              <a:spcBef>
                <a:spcPct val="0"/>
              </a:spcBef>
              <a:spcAft>
                <a:spcPct val="0"/>
              </a:spcAft>
              <a:buSzPts val="3600"/>
              <a:buNone/>
              <a:defRPr/>
            </a:lvl3pPr>
            <a:lvl4pPr lvl="3" algn="ctr">
              <a:lnSpc>
                <a:spcPct val="100000"/>
              </a:lnSpc>
              <a:spcBef>
                <a:spcPct val="0"/>
              </a:spcBef>
              <a:spcAft>
                <a:spcPct val="0"/>
              </a:spcAft>
              <a:buSzPts val="3600"/>
              <a:buNone/>
              <a:defRPr/>
            </a:lvl4pPr>
            <a:lvl5pPr lvl="4" algn="ctr">
              <a:lnSpc>
                <a:spcPct val="100000"/>
              </a:lnSpc>
              <a:spcBef>
                <a:spcPct val="0"/>
              </a:spcBef>
              <a:spcAft>
                <a:spcPct val="0"/>
              </a:spcAft>
              <a:buSzPts val="3600"/>
              <a:buNone/>
              <a:defRPr/>
            </a:lvl5pPr>
            <a:lvl6pPr lvl="5" algn="ctr">
              <a:lnSpc>
                <a:spcPct val="100000"/>
              </a:lnSpc>
              <a:spcBef>
                <a:spcPct val="0"/>
              </a:spcBef>
              <a:spcAft>
                <a:spcPct val="0"/>
              </a:spcAft>
              <a:buSzPts val="3600"/>
              <a:buNone/>
              <a:defRPr/>
            </a:lvl6pPr>
            <a:lvl7pPr lvl="6" algn="ctr">
              <a:lnSpc>
                <a:spcPct val="100000"/>
              </a:lnSpc>
              <a:spcBef>
                <a:spcPct val="0"/>
              </a:spcBef>
              <a:spcAft>
                <a:spcPct val="0"/>
              </a:spcAft>
              <a:buSzPts val="3600"/>
              <a:buNone/>
              <a:defRPr/>
            </a:lvl7pPr>
            <a:lvl8pPr lvl="7" algn="ctr">
              <a:lnSpc>
                <a:spcPct val="100000"/>
              </a:lnSpc>
              <a:spcBef>
                <a:spcPct val="0"/>
              </a:spcBef>
              <a:spcAft>
                <a:spcPct val="0"/>
              </a:spcAft>
              <a:buSzPts val="3600"/>
              <a:buNone/>
              <a:defRPr/>
            </a:lvl8pPr>
            <a:lvl9pPr lvl="8" algn="ctr">
              <a:lnSpc>
                <a:spcPct val="100000"/>
              </a:lnSpc>
              <a:spcBef>
                <a:spcPct val="0"/>
              </a:spcBef>
              <a:spcAft>
                <a:spcPct val="0"/>
              </a:spcAft>
              <a:buSzPts val="3600"/>
              <a:buNone/>
              <a:defRPr/>
            </a:lvl9pPr>
          </a:lstStyle>
          <a:p>
            <a:endParaRPr/>
          </a:p>
        </p:txBody>
      </p:sp>
      <p:sp>
        <p:nvSpPr>
          <p:cNvPr id="140" name="Google Shape;140;p2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143" name="Google Shape;143;p30"/>
          <p:cNvSpPr txBox="1">
            <a:spLocks noGrp="1"/>
          </p:cNvSpPr>
          <p:nvPr>
            <p:ph type="body" idx="1"/>
          </p:nvPr>
        </p:nvSpPr>
        <p:spPr>
          <a:xfrm>
            <a:off x="3117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144" name="Google Shape;144;p30"/>
          <p:cNvSpPr txBox="1">
            <a:spLocks noGrp="1"/>
          </p:cNvSpPr>
          <p:nvPr>
            <p:ph type="body" idx="2"/>
          </p:nvPr>
        </p:nvSpPr>
        <p:spPr>
          <a:xfrm>
            <a:off x="48324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145" name="Google Shape;145;p3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148" name="Google Shape;148;p3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ct val="0"/>
              </a:spcBef>
              <a:spcAft>
                <a:spcPct val="0"/>
              </a:spcAft>
              <a:buSzPts val="2400"/>
              <a:buNone/>
              <a:defRPr sz="2400"/>
            </a:lvl1pPr>
            <a:lvl2pPr lvl="1" algn="l">
              <a:lnSpc>
                <a:spcPct val="100000"/>
              </a:lnSpc>
              <a:spcBef>
                <a:spcPct val="0"/>
              </a:spcBef>
              <a:spcAft>
                <a:spcPct val="0"/>
              </a:spcAft>
              <a:buSzPts val="2400"/>
              <a:buNone/>
              <a:defRPr sz="2400"/>
            </a:lvl2pPr>
            <a:lvl3pPr lvl="2" algn="l">
              <a:lnSpc>
                <a:spcPct val="100000"/>
              </a:lnSpc>
              <a:spcBef>
                <a:spcPct val="0"/>
              </a:spcBef>
              <a:spcAft>
                <a:spcPct val="0"/>
              </a:spcAft>
              <a:buSzPts val="2400"/>
              <a:buNone/>
              <a:defRPr sz="2400"/>
            </a:lvl3pPr>
            <a:lvl4pPr lvl="3" algn="l">
              <a:lnSpc>
                <a:spcPct val="100000"/>
              </a:lnSpc>
              <a:spcBef>
                <a:spcPct val="0"/>
              </a:spcBef>
              <a:spcAft>
                <a:spcPct val="0"/>
              </a:spcAft>
              <a:buSzPts val="2400"/>
              <a:buNone/>
              <a:defRPr sz="2400"/>
            </a:lvl4pPr>
            <a:lvl5pPr lvl="4" algn="l">
              <a:lnSpc>
                <a:spcPct val="100000"/>
              </a:lnSpc>
              <a:spcBef>
                <a:spcPct val="0"/>
              </a:spcBef>
              <a:spcAft>
                <a:spcPct val="0"/>
              </a:spcAft>
              <a:buSzPts val="2400"/>
              <a:buNone/>
              <a:defRPr sz="2400"/>
            </a:lvl5pPr>
            <a:lvl6pPr lvl="5" algn="l">
              <a:lnSpc>
                <a:spcPct val="100000"/>
              </a:lnSpc>
              <a:spcBef>
                <a:spcPct val="0"/>
              </a:spcBef>
              <a:spcAft>
                <a:spcPct val="0"/>
              </a:spcAft>
              <a:buSzPts val="2400"/>
              <a:buNone/>
              <a:defRPr sz="2400"/>
            </a:lvl6pPr>
            <a:lvl7pPr lvl="6" algn="l">
              <a:lnSpc>
                <a:spcPct val="100000"/>
              </a:lnSpc>
              <a:spcBef>
                <a:spcPct val="0"/>
              </a:spcBef>
              <a:spcAft>
                <a:spcPct val="0"/>
              </a:spcAft>
              <a:buSzPts val="2400"/>
              <a:buNone/>
              <a:defRPr sz="2400"/>
            </a:lvl7pPr>
            <a:lvl8pPr lvl="7" algn="l">
              <a:lnSpc>
                <a:spcPct val="100000"/>
              </a:lnSpc>
              <a:spcBef>
                <a:spcPct val="0"/>
              </a:spcBef>
              <a:spcAft>
                <a:spcPct val="0"/>
              </a:spcAft>
              <a:buSzPts val="2400"/>
              <a:buNone/>
              <a:defRPr sz="2400"/>
            </a:lvl8pPr>
            <a:lvl9pPr lvl="8" algn="l">
              <a:lnSpc>
                <a:spcPct val="100000"/>
              </a:lnSpc>
              <a:spcBef>
                <a:spcPct val="0"/>
              </a:spcBef>
              <a:spcAft>
                <a:spcPct val="0"/>
              </a:spcAft>
              <a:buSzPts val="2400"/>
              <a:buNone/>
              <a:defRPr sz="2400"/>
            </a:lvl9pPr>
          </a:lstStyle>
          <a:p>
            <a:endParaRPr/>
          </a:p>
        </p:txBody>
      </p:sp>
      <p:sp>
        <p:nvSpPr>
          <p:cNvPr id="151" name="Google Shape;151;p3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ct val="0"/>
              </a:spcBef>
              <a:spcAft>
                <a:spcPct val="0"/>
              </a:spcAft>
              <a:buSzPts val="1200"/>
              <a:buChar char="●"/>
              <a:defRPr sz="12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152" name="Google Shape;152;p3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490251"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ct val="0"/>
              </a:spcBef>
              <a:spcAft>
                <a:spcPct val="0"/>
              </a:spcAft>
              <a:buClr>
                <a:schemeClr val="dk2"/>
              </a:buClr>
              <a:buSzPts val="5400"/>
              <a:buNone/>
              <a:defRPr sz="5400" b="0">
                <a:solidFill>
                  <a:schemeClr val="dk2"/>
                </a:solidFill>
              </a:defRPr>
            </a:lvl1pPr>
            <a:lvl2pPr lvl="1" algn="l">
              <a:lnSpc>
                <a:spcPct val="100000"/>
              </a:lnSpc>
              <a:spcBef>
                <a:spcPct val="0"/>
              </a:spcBef>
              <a:spcAft>
                <a:spcPct val="0"/>
              </a:spcAft>
              <a:buClr>
                <a:schemeClr val="dk2"/>
              </a:buClr>
              <a:buSzPts val="5400"/>
              <a:buNone/>
              <a:defRPr sz="5400" b="0">
                <a:solidFill>
                  <a:schemeClr val="dk2"/>
                </a:solidFill>
              </a:defRPr>
            </a:lvl2pPr>
            <a:lvl3pPr lvl="2" algn="l">
              <a:lnSpc>
                <a:spcPct val="100000"/>
              </a:lnSpc>
              <a:spcBef>
                <a:spcPct val="0"/>
              </a:spcBef>
              <a:spcAft>
                <a:spcPct val="0"/>
              </a:spcAft>
              <a:buClr>
                <a:schemeClr val="dk2"/>
              </a:buClr>
              <a:buSzPts val="5400"/>
              <a:buNone/>
              <a:defRPr sz="5400" b="0">
                <a:solidFill>
                  <a:schemeClr val="dk2"/>
                </a:solidFill>
              </a:defRPr>
            </a:lvl3pPr>
            <a:lvl4pPr lvl="3" algn="l">
              <a:lnSpc>
                <a:spcPct val="100000"/>
              </a:lnSpc>
              <a:spcBef>
                <a:spcPct val="0"/>
              </a:spcBef>
              <a:spcAft>
                <a:spcPct val="0"/>
              </a:spcAft>
              <a:buClr>
                <a:schemeClr val="dk2"/>
              </a:buClr>
              <a:buSzPts val="5400"/>
              <a:buNone/>
              <a:defRPr sz="5400" b="0">
                <a:solidFill>
                  <a:schemeClr val="dk2"/>
                </a:solidFill>
              </a:defRPr>
            </a:lvl4pPr>
            <a:lvl5pPr lvl="4" algn="l">
              <a:lnSpc>
                <a:spcPct val="100000"/>
              </a:lnSpc>
              <a:spcBef>
                <a:spcPct val="0"/>
              </a:spcBef>
              <a:spcAft>
                <a:spcPct val="0"/>
              </a:spcAft>
              <a:buClr>
                <a:schemeClr val="dk2"/>
              </a:buClr>
              <a:buSzPts val="5400"/>
              <a:buNone/>
              <a:defRPr sz="5400" b="0">
                <a:solidFill>
                  <a:schemeClr val="dk2"/>
                </a:solidFill>
              </a:defRPr>
            </a:lvl5pPr>
            <a:lvl6pPr lvl="5" algn="l">
              <a:lnSpc>
                <a:spcPct val="100000"/>
              </a:lnSpc>
              <a:spcBef>
                <a:spcPct val="0"/>
              </a:spcBef>
              <a:spcAft>
                <a:spcPct val="0"/>
              </a:spcAft>
              <a:buClr>
                <a:schemeClr val="dk2"/>
              </a:buClr>
              <a:buSzPts val="5400"/>
              <a:buNone/>
              <a:defRPr sz="5400" b="0">
                <a:solidFill>
                  <a:schemeClr val="dk2"/>
                </a:solidFill>
              </a:defRPr>
            </a:lvl6pPr>
            <a:lvl7pPr lvl="6" algn="l">
              <a:lnSpc>
                <a:spcPct val="100000"/>
              </a:lnSpc>
              <a:spcBef>
                <a:spcPct val="0"/>
              </a:spcBef>
              <a:spcAft>
                <a:spcPct val="0"/>
              </a:spcAft>
              <a:buClr>
                <a:schemeClr val="dk2"/>
              </a:buClr>
              <a:buSzPts val="5400"/>
              <a:buNone/>
              <a:defRPr sz="5400" b="0">
                <a:solidFill>
                  <a:schemeClr val="dk2"/>
                </a:solidFill>
              </a:defRPr>
            </a:lvl7pPr>
            <a:lvl8pPr lvl="7" algn="l">
              <a:lnSpc>
                <a:spcPct val="100000"/>
              </a:lnSpc>
              <a:spcBef>
                <a:spcPct val="0"/>
              </a:spcBef>
              <a:spcAft>
                <a:spcPct val="0"/>
              </a:spcAft>
              <a:buClr>
                <a:schemeClr val="dk2"/>
              </a:buClr>
              <a:buSzPts val="5400"/>
              <a:buNone/>
              <a:defRPr sz="5400" b="0">
                <a:solidFill>
                  <a:schemeClr val="dk2"/>
                </a:solidFill>
              </a:defRPr>
            </a:lvl8pPr>
            <a:lvl9pPr lvl="8" algn="l">
              <a:lnSpc>
                <a:spcPct val="100000"/>
              </a:lnSpc>
              <a:spcBef>
                <a:spcPct val="0"/>
              </a:spcBef>
              <a:spcAft>
                <a:spcPct val="0"/>
              </a:spcAft>
              <a:buClr>
                <a:schemeClr val="dk2"/>
              </a:buClr>
              <a:buSzPts val="5400"/>
              <a:buNone/>
              <a:defRPr sz="5400" b="0">
                <a:solidFill>
                  <a:schemeClr val="dk2"/>
                </a:solidFill>
              </a:defRPr>
            </a:lvl9pPr>
          </a:lstStyle>
          <a:p>
            <a:endParaRPr/>
          </a:p>
        </p:txBody>
      </p:sp>
      <p:sp>
        <p:nvSpPr>
          <p:cNvPr id="155" name="Google Shape;155;p3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6"/>
        <p:cNvGrpSpPr/>
        <p:nvPr/>
      </p:nvGrpSpPr>
      <p:grpSpPr>
        <a:xfrm>
          <a:off x="0" y="0"/>
          <a:ext cx="0" cy="0"/>
          <a:chOff x="0" y="0"/>
          <a:chExt cx="0" cy="0"/>
        </a:xfrm>
      </p:grpSpPr>
      <p:sp>
        <p:nvSpPr>
          <p:cNvPr id="157" name="Google Shape;157;p3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8" name="Google Shape;158;p3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9" name="Google Shape;159;p34"/>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ct val="0"/>
              </a:spcBef>
              <a:spcAft>
                <a:spcPct val="0"/>
              </a:spcAft>
              <a:buSzPts val="4200"/>
              <a:buNone/>
              <a:defRPr sz="4200"/>
            </a:lvl1pPr>
            <a:lvl2pPr lvl="1" algn="ctr">
              <a:lnSpc>
                <a:spcPct val="100000"/>
              </a:lnSpc>
              <a:spcBef>
                <a:spcPct val="0"/>
              </a:spcBef>
              <a:spcAft>
                <a:spcPct val="0"/>
              </a:spcAft>
              <a:buSzPts val="4200"/>
              <a:buNone/>
              <a:defRPr sz="4200"/>
            </a:lvl2pPr>
            <a:lvl3pPr lvl="2" algn="ctr">
              <a:lnSpc>
                <a:spcPct val="100000"/>
              </a:lnSpc>
              <a:spcBef>
                <a:spcPct val="0"/>
              </a:spcBef>
              <a:spcAft>
                <a:spcPct val="0"/>
              </a:spcAft>
              <a:buSzPts val="4200"/>
              <a:buNone/>
              <a:defRPr sz="4200"/>
            </a:lvl3pPr>
            <a:lvl4pPr lvl="3" algn="ctr">
              <a:lnSpc>
                <a:spcPct val="100000"/>
              </a:lnSpc>
              <a:spcBef>
                <a:spcPct val="0"/>
              </a:spcBef>
              <a:spcAft>
                <a:spcPct val="0"/>
              </a:spcAft>
              <a:buSzPts val="4200"/>
              <a:buNone/>
              <a:defRPr sz="4200"/>
            </a:lvl4pPr>
            <a:lvl5pPr lvl="4" algn="ctr">
              <a:lnSpc>
                <a:spcPct val="100000"/>
              </a:lnSpc>
              <a:spcBef>
                <a:spcPct val="0"/>
              </a:spcBef>
              <a:spcAft>
                <a:spcPct val="0"/>
              </a:spcAft>
              <a:buSzPts val="4200"/>
              <a:buNone/>
              <a:defRPr sz="4200"/>
            </a:lvl5pPr>
            <a:lvl6pPr lvl="5" algn="ctr">
              <a:lnSpc>
                <a:spcPct val="100000"/>
              </a:lnSpc>
              <a:spcBef>
                <a:spcPct val="0"/>
              </a:spcBef>
              <a:spcAft>
                <a:spcPct val="0"/>
              </a:spcAft>
              <a:buSzPts val="4200"/>
              <a:buNone/>
              <a:defRPr sz="4200"/>
            </a:lvl6pPr>
            <a:lvl7pPr lvl="6" algn="ctr">
              <a:lnSpc>
                <a:spcPct val="100000"/>
              </a:lnSpc>
              <a:spcBef>
                <a:spcPct val="0"/>
              </a:spcBef>
              <a:spcAft>
                <a:spcPct val="0"/>
              </a:spcAft>
              <a:buSzPts val="4200"/>
              <a:buNone/>
              <a:defRPr sz="4200"/>
            </a:lvl7pPr>
            <a:lvl8pPr lvl="7" algn="ctr">
              <a:lnSpc>
                <a:spcPct val="100000"/>
              </a:lnSpc>
              <a:spcBef>
                <a:spcPct val="0"/>
              </a:spcBef>
              <a:spcAft>
                <a:spcPct val="0"/>
              </a:spcAft>
              <a:buSzPts val="4200"/>
              <a:buNone/>
              <a:defRPr sz="4200"/>
            </a:lvl8pPr>
            <a:lvl9pPr lvl="8" algn="ctr">
              <a:lnSpc>
                <a:spcPct val="100000"/>
              </a:lnSpc>
              <a:spcBef>
                <a:spcPct val="0"/>
              </a:spcBef>
              <a:spcAft>
                <a:spcPct val="0"/>
              </a:spcAft>
              <a:buSzPts val="4200"/>
              <a:buNone/>
              <a:defRPr sz="4200"/>
            </a:lvl9pPr>
          </a:lstStyle>
          <a:p>
            <a:endParaRPr/>
          </a:p>
        </p:txBody>
      </p:sp>
      <p:sp>
        <p:nvSpPr>
          <p:cNvPr id="160" name="Google Shape;160;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161" name="Google Shape;161;p3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ct val="0"/>
              </a:spcBef>
              <a:spcAft>
                <a:spcPct val="0"/>
              </a:spcAft>
              <a:buClr>
                <a:schemeClr val="lt1"/>
              </a:buClr>
              <a:buSzPts val="1800"/>
              <a:buChar char="●"/>
              <a:defRPr>
                <a:solidFill>
                  <a:schemeClr val="lt1"/>
                </a:solidFill>
              </a:defRPr>
            </a:lvl1pPr>
            <a:lvl2pPr marL="914400" lvl="1" indent="-317500" algn="l">
              <a:lnSpc>
                <a:spcPct val="115000"/>
              </a:lnSpc>
              <a:spcBef>
                <a:spcPct val="0"/>
              </a:spcBef>
              <a:spcAft>
                <a:spcPct val="0"/>
              </a:spcAft>
              <a:buClr>
                <a:schemeClr val="lt1"/>
              </a:buClr>
              <a:buSzPts val="1400"/>
              <a:buChar char="○"/>
              <a:defRPr>
                <a:solidFill>
                  <a:schemeClr val="lt1"/>
                </a:solidFill>
              </a:defRPr>
            </a:lvl2pPr>
            <a:lvl3pPr marL="1371600" lvl="2" indent="-317500" algn="l">
              <a:lnSpc>
                <a:spcPct val="115000"/>
              </a:lnSpc>
              <a:spcBef>
                <a:spcPct val="0"/>
              </a:spcBef>
              <a:spcAft>
                <a:spcPct val="0"/>
              </a:spcAft>
              <a:buClr>
                <a:schemeClr val="lt1"/>
              </a:buClr>
              <a:buSzPts val="1400"/>
              <a:buChar char="■"/>
              <a:defRPr>
                <a:solidFill>
                  <a:schemeClr val="lt1"/>
                </a:solidFill>
              </a:defRPr>
            </a:lvl3pPr>
            <a:lvl4pPr marL="1828800" lvl="3" indent="-317500" algn="l">
              <a:lnSpc>
                <a:spcPct val="115000"/>
              </a:lnSpc>
              <a:spcBef>
                <a:spcPct val="0"/>
              </a:spcBef>
              <a:spcAft>
                <a:spcPct val="0"/>
              </a:spcAft>
              <a:buClr>
                <a:schemeClr val="lt1"/>
              </a:buClr>
              <a:buSzPts val="1400"/>
              <a:buChar char="●"/>
              <a:defRPr>
                <a:solidFill>
                  <a:schemeClr val="lt1"/>
                </a:solidFill>
              </a:defRPr>
            </a:lvl4pPr>
            <a:lvl5pPr marL="2286000" lvl="4" indent="-317500" algn="l">
              <a:lnSpc>
                <a:spcPct val="115000"/>
              </a:lnSpc>
              <a:spcBef>
                <a:spcPct val="0"/>
              </a:spcBef>
              <a:spcAft>
                <a:spcPct val="0"/>
              </a:spcAft>
              <a:buClr>
                <a:schemeClr val="lt1"/>
              </a:buClr>
              <a:buSzPts val="1400"/>
              <a:buChar char="○"/>
              <a:defRPr>
                <a:solidFill>
                  <a:schemeClr val="lt1"/>
                </a:solidFill>
              </a:defRPr>
            </a:lvl5pPr>
            <a:lvl6pPr marL="2743200" lvl="5" indent="-317500" algn="l">
              <a:lnSpc>
                <a:spcPct val="115000"/>
              </a:lnSpc>
              <a:spcBef>
                <a:spcPct val="0"/>
              </a:spcBef>
              <a:spcAft>
                <a:spcPct val="0"/>
              </a:spcAft>
              <a:buClr>
                <a:schemeClr val="lt1"/>
              </a:buClr>
              <a:buSzPts val="1400"/>
              <a:buChar char="■"/>
              <a:defRPr>
                <a:solidFill>
                  <a:schemeClr val="lt1"/>
                </a:solidFill>
              </a:defRPr>
            </a:lvl6pPr>
            <a:lvl7pPr marL="3200400" lvl="6" indent="-317500" algn="l">
              <a:lnSpc>
                <a:spcPct val="115000"/>
              </a:lnSpc>
              <a:spcBef>
                <a:spcPct val="0"/>
              </a:spcBef>
              <a:spcAft>
                <a:spcPct val="0"/>
              </a:spcAft>
              <a:buClr>
                <a:schemeClr val="lt1"/>
              </a:buClr>
              <a:buSzPts val="1400"/>
              <a:buChar char="●"/>
              <a:defRPr>
                <a:solidFill>
                  <a:schemeClr val="lt1"/>
                </a:solidFill>
              </a:defRPr>
            </a:lvl7pPr>
            <a:lvl8pPr marL="3657600" lvl="7" indent="-317500" algn="l">
              <a:lnSpc>
                <a:spcPct val="115000"/>
              </a:lnSpc>
              <a:spcBef>
                <a:spcPct val="0"/>
              </a:spcBef>
              <a:spcAft>
                <a:spcPct val="0"/>
              </a:spcAft>
              <a:buClr>
                <a:schemeClr val="lt1"/>
              </a:buClr>
              <a:buSzPts val="1400"/>
              <a:buChar char="○"/>
              <a:defRPr>
                <a:solidFill>
                  <a:schemeClr val="lt1"/>
                </a:solidFill>
              </a:defRPr>
            </a:lvl8pPr>
            <a:lvl9pPr marL="4114800" lvl="8" indent="-317500" algn="l">
              <a:lnSpc>
                <a:spcPct val="115000"/>
              </a:lnSpc>
              <a:spcBef>
                <a:spcPct val="0"/>
              </a:spcBef>
              <a:spcAft>
                <a:spcPct val="0"/>
              </a:spcAft>
              <a:buClr>
                <a:schemeClr val="lt1"/>
              </a:buClr>
              <a:buSzPts val="1400"/>
              <a:buChar char="■"/>
              <a:defRPr>
                <a:solidFill>
                  <a:schemeClr val="lt1"/>
                </a:solidFill>
              </a:defRPr>
            </a:lvl9pPr>
          </a:lstStyle>
          <a:p>
            <a:endParaRPr/>
          </a:p>
        </p:txBody>
      </p:sp>
      <p:sp>
        <p:nvSpPr>
          <p:cNvPr id="162" name="Google Shape;162;p3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35"/>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ct val="0"/>
              </a:spcBef>
              <a:spcAft>
                <a:spcPct val="0"/>
              </a:spcAft>
              <a:buSzPts val="2400"/>
              <a:buFont typeface="PT Sans Narrow"/>
              <a:buNone/>
              <a:defRPr sz="2400">
                <a:latin typeface="PT Sans Narrow"/>
                <a:ea typeface="PT Sans Narrow"/>
                <a:cs typeface="PT Sans Narrow"/>
                <a:sym typeface="PT Sans Narrow"/>
              </a:defRPr>
            </a:lvl1pPr>
          </a:lstStyle>
          <a:p>
            <a:endParaRPr/>
          </a:p>
        </p:txBody>
      </p:sp>
      <p:sp>
        <p:nvSpPr>
          <p:cNvPr id="165" name="Google Shape;165;p3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p:nvPr/>
        </p:nvSpPr>
        <p:spPr>
          <a:xfrm>
            <a:off x="-51"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txBox="1">
            <a:spLocks noGrp="1"/>
          </p:cNvSpPr>
          <p:nvPr>
            <p:ph type="title"/>
          </p:nvPr>
        </p:nvSpPr>
        <p:spPr>
          <a:xfrm>
            <a:off x="311701"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ct val="0"/>
              </a:spcBef>
              <a:spcAft>
                <a:spcPct val="0"/>
              </a:spcAft>
              <a:buSzPts val="3600"/>
              <a:buNone/>
              <a:defRPr/>
            </a:lvl1pPr>
            <a:lvl2pPr lvl="1" algn="ctr">
              <a:lnSpc>
                <a:spcPct val="100000"/>
              </a:lnSpc>
              <a:spcBef>
                <a:spcPct val="0"/>
              </a:spcBef>
              <a:spcAft>
                <a:spcPct val="0"/>
              </a:spcAft>
              <a:buSzPts val="3600"/>
              <a:buNone/>
              <a:defRPr/>
            </a:lvl2pPr>
            <a:lvl3pPr lvl="2" algn="ctr">
              <a:lnSpc>
                <a:spcPct val="100000"/>
              </a:lnSpc>
              <a:spcBef>
                <a:spcPct val="0"/>
              </a:spcBef>
              <a:spcAft>
                <a:spcPct val="0"/>
              </a:spcAft>
              <a:buSzPts val="3600"/>
              <a:buNone/>
              <a:defRPr/>
            </a:lvl3pPr>
            <a:lvl4pPr lvl="3" algn="ctr">
              <a:lnSpc>
                <a:spcPct val="100000"/>
              </a:lnSpc>
              <a:spcBef>
                <a:spcPct val="0"/>
              </a:spcBef>
              <a:spcAft>
                <a:spcPct val="0"/>
              </a:spcAft>
              <a:buSzPts val="3600"/>
              <a:buNone/>
              <a:defRPr/>
            </a:lvl4pPr>
            <a:lvl5pPr lvl="4" algn="ctr">
              <a:lnSpc>
                <a:spcPct val="100000"/>
              </a:lnSpc>
              <a:spcBef>
                <a:spcPct val="0"/>
              </a:spcBef>
              <a:spcAft>
                <a:spcPct val="0"/>
              </a:spcAft>
              <a:buSzPts val="3600"/>
              <a:buNone/>
              <a:defRPr/>
            </a:lvl5pPr>
            <a:lvl6pPr lvl="5" algn="ctr">
              <a:lnSpc>
                <a:spcPct val="100000"/>
              </a:lnSpc>
              <a:spcBef>
                <a:spcPct val="0"/>
              </a:spcBef>
              <a:spcAft>
                <a:spcPct val="0"/>
              </a:spcAft>
              <a:buSzPts val="3600"/>
              <a:buNone/>
              <a:defRPr/>
            </a:lvl6pPr>
            <a:lvl7pPr lvl="6" algn="ctr">
              <a:lnSpc>
                <a:spcPct val="100000"/>
              </a:lnSpc>
              <a:spcBef>
                <a:spcPct val="0"/>
              </a:spcBef>
              <a:spcAft>
                <a:spcPct val="0"/>
              </a:spcAft>
              <a:buSzPts val="3600"/>
              <a:buNone/>
              <a:defRPr/>
            </a:lvl7pPr>
            <a:lvl8pPr lvl="7" algn="ctr">
              <a:lnSpc>
                <a:spcPct val="100000"/>
              </a:lnSpc>
              <a:spcBef>
                <a:spcPct val="0"/>
              </a:spcBef>
              <a:spcAft>
                <a:spcPct val="0"/>
              </a:spcAft>
              <a:buSzPts val="3600"/>
              <a:buNone/>
              <a:defRPr/>
            </a:lvl8pPr>
            <a:lvl9pPr lvl="8" algn="ctr">
              <a:lnSpc>
                <a:spcPct val="100000"/>
              </a:lnSpc>
              <a:spcBef>
                <a:spcPct val="0"/>
              </a:spcBef>
              <a:spcAft>
                <a:spcPct val="0"/>
              </a:spcAft>
              <a:buSzPts val="3600"/>
              <a:buNone/>
              <a:defRPr/>
            </a:lvl9pPr>
          </a:lstStyle>
          <a:p>
            <a:endParaRPr/>
          </a:p>
        </p:txBody>
      </p:sp>
      <p:sp>
        <p:nvSpPr>
          <p:cNvPr id="36" name="Google Shape;36;p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p36"/>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39" name="Google Shape;39;p6"/>
          <p:cNvSpPr txBox="1">
            <a:spLocks noGrp="1"/>
          </p:cNvSpPr>
          <p:nvPr>
            <p:ph type="body" idx="1"/>
          </p:nvPr>
        </p:nvSpPr>
        <p:spPr>
          <a:xfrm>
            <a:off x="3117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40" name="Google Shape;40;p6"/>
          <p:cNvSpPr txBox="1">
            <a:spLocks noGrp="1"/>
          </p:cNvSpPr>
          <p:nvPr>
            <p:ph type="body" idx="2"/>
          </p:nvPr>
        </p:nvSpPr>
        <p:spPr>
          <a:xfrm>
            <a:off x="4832401"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ct val="0"/>
              </a:spcBef>
              <a:spcAft>
                <a:spcPct val="0"/>
              </a:spcAft>
              <a:buSzPts val="1400"/>
              <a:buChar char="●"/>
              <a:defRPr sz="14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41" name="Google Shape;41;p6"/>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ct val="0"/>
              </a:spcBef>
              <a:spcAft>
                <a:spcPct val="0"/>
              </a:spcAft>
              <a:buSzPts val="3600"/>
              <a:buNone/>
              <a:defRPr/>
            </a:lvl1pPr>
            <a:lvl2pPr lvl="1" algn="l">
              <a:lnSpc>
                <a:spcPct val="100000"/>
              </a:lnSpc>
              <a:spcBef>
                <a:spcPct val="0"/>
              </a:spcBef>
              <a:spcAft>
                <a:spcPct val="0"/>
              </a:spcAft>
              <a:buSzPts val="3600"/>
              <a:buNone/>
              <a:defRPr/>
            </a:lvl2pPr>
            <a:lvl3pPr lvl="2" algn="l">
              <a:lnSpc>
                <a:spcPct val="100000"/>
              </a:lnSpc>
              <a:spcBef>
                <a:spcPct val="0"/>
              </a:spcBef>
              <a:spcAft>
                <a:spcPct val="0"/>
              </a:spcAft>
              <a:buSzPts val="3600"/>
              <a:buNone/>
              <a:defRPr/>
            </a:lvl3pPr>
            <a:lvl4pPr lvl="3" algn="l">
              <a:lnSpc>
                <a:spcPct val="100000"/>
              </a:lnSpc>
              <a:spcBef>
                <a:spcPct val="0"/>
              </a:spcBef>
              <a:spcAft>
                <a:spcPct val="0"/>
              </a:spcAft>
              <a:buSzPts val="3600"/>
              <a:buNone/>
              <a:defRPr/>
            </a:lvl4pPr>
            <a:lvl5pPr lvl="4" algn="l">
              <a:lnSpc>
                <a:spcPct val="100000"/>
              </a:lnSpc>
              <a:spcBef>
                <a:spcPct val="0"/>
              </a:spcBef>
              <a:spcAft>
                <a:spcPct val="0"/>
              </a:spcAft>
              <a:buSzPts val="3600"/>
              <a:buNone/>
              <a:defRPr/>
            </a:lvl5pPr>
            <a:lvl6pPr lvl="5" algn="l">
              <a:lnSpc>
                <a:spcPct val="100000"/>
              </a:lnSpc>
              <a:spcBef>
                <a:spcPct val="0"/>
              </a:spcBef>
              <a:spcAft>
                <a:spcPct val="0"/>
              </a:spcAft>
              <a:buSzPts val="3600"/>
              <a:buNone/>
              <a:defRPr/>
            </a:lvl6pPr>
            <a:lvl7pPr lvl="6" algn="l">
              <a:lnSpc>
                <a:spcPct val="100000"/>
              </a:lnSpc>
              <a:spcBef>
                <a:spcPct val="0"/>
              </a:spcBef>
              <a:spcAft>
                <a:spcPct val="0"/>
              </a:spcAft>
              <a:buSzPts val="3600"/>
              <a:buNone/>
              <a:defRPr/>
            </a:lvl7pPr>
            <a:lvl8pPr lvl="7" algn="l">
              <a:lnSpc>
                <a:spcPct val="100000"/>
              </a:lnSpc>
              <a:spcBef>
                <a:spcPct val="0"/>
              </a:spcBef>
              <a:spcAft>
                <a:spcPct val="0"/>
              </a:spcAft>
              <a:buSzPts val="3600"/>
              <a:buNone/>
              <a:defRPr/>
            </a:lvl8pPr>
            <a:lvl9pPr lvl="8" algn="l">
              <a:lnSpc>
                <a:spcPct val="100000"/>
              </a:lnSpc>
              <a:spcBef>
                <a:spcPct val="0"/>
              </a:spcBef>
              <a:spcAft>
                <a:spcPct val="0"/>
              </a:spcAft>
              <a:buSzPts val="3600"/>
              <a:buNone/>
              <a:defRPr/>
            </a:lvl9pPr>
          </a:lstStyle>
          <a:p>
            <a:endParaRPr/>
          </a:p>
        </p:txBody>
      </p:sp>
      <p:sp>
        <p:nvSpPr>
          <p:cNvPr id="44" name="Google Shape;44;p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ct val="0"/>
              </a:spcBef>
              <a:spcAft>
                <a:spcPct val="0"/>
              </a:spcAft>
              <a:buSzPts val="2400"/>
              <a:buNone/>
              <a:defRPr sz="2400"/>
            </a:lvl1pPr>
            <a:lvl2pPr lvl="1" algn="l">
              <a:lnSpc>
                <a:spcPct val="100000"/>
              </a:lnSpc>
              <a:spcBef>
                <a:spcPct val="0"/>
              </a:spcBef>
              <a:spcAft>
                <a:spcPct val="0"/>
              </a:spcAft>
              <a:buSzPts val="2400"/>
              <a:buNone/>
              <a:defRPr sz="2400"/>
            </a:lvl2pPr>
            <a:lvl3pPr lvl="2" algn="l">
              <a:lnSpc>
                <a:spcPct val="100000"/>
              </a:lnSpc>
              <a:spcBef>
                <a:spcPct val="0"/>
              </a:spcBef>
              <a:spcAft>
                <a:spcPct val="0"/>
              </a:spcAft>
              <a:buSzPts val="2400"/>
              <a:buNone/>
              <a:defRPr sz="2400"/>
            </a:lvl3pPr>
            <a:lvl4pPr lvl="3" algn="l">
              <a:lnSpc>
                <a:spcPct val="100000"/>
              </a:lnSpc>
              <a:spcBef>
                <a:spcPct val="0"/>
              </a:spcBef>
              <a:spcAft>
                <a:spcPct val="0"/>
              </a:spcAft>
              <a:buSzPts val="2400"/>
              <a:buNone/>
              <a:defRPr sz="2400"/>
            </a:lvl4pPr>
            <a:lvl5pPr lvl="4" algn="l">
              <a:lnSpc>
                <a:spcPct val="100000"/>
              </a:lnSpc>
              <a:spcBef>
                <a:spcPct val="0"/>
              </a:spcBef>
              <a:spcAft>
                <a:spcPct val="0"/>
              </a:spcAft>
              <a:buSzPts val="2400"/>
              <a:buNone/>
              <a:defRPr sz="2400"/>
            </a:lvl5pPr>
            <a:lvl6pPr lvl="5" algn="l">
              <a:lnSpc>
                <a:spcPct val="100000"/>
              </a:lnSpc>
              <a:spcBef>
                <a:spcPct val="0"/>
              </a:spcBef>
              <a:spcAft>
                <a:spcPct val="0"/>
              </a:spcAft>
              <a:buSzPts val="2400"/>
              <a:buNone/>
              <a:defRPr sz="2400"/>
            </a:lvl6pPr>
            <a:lvl7pPr lvl="6" algn="l">
              <a:lnSpc>
                <a:spcPct val="100000"/>
              </a:lnSpc>
              <a:spcBef>
                <a:spcPct val="0"/>
              </a:spcBef>
              <a:spcAft>
                <a:spcPct val="0"/>
              </a:spcAft>
              <a:buSzPts val="2400"/>
              <a:buNone/>
              <a:defRPr sz="2400"/>
            </a:lvl7pPr>
            <a:lvl8pPr lvl="7" algn="l">
              <a:lnSpc>
                <a:spcPct val="100000"/>
              </a:lnSpc>
              <a:spcBef>
                <a:spcPct val="0"/>
              </a:spcBef>
              <a:spcAft>
                <a:spcPct val="0"/>
              </a:spcAft>
              <a:buSzPts val="2400"/>
              <a:buNone/>
              <a:defRPr sz="2400"/>
            </a:lvl8pPr>
            <a:lvl9pPr lvl="8" algn="l">
              <a:lnSpc>
                <a:spcPct val="100000"/>
              </a:lnSpc>
              <a:spcBef>
                <a:spcPct val="0"/>
              </a:spcBef>
              <a:spcAft>
                <a:spcPct val="0"/>
              </a:spcAft>
              <a:buSzPts val="2400"/>
              <a:buNone/>
              <a:defRPr sz="2400"/>
            </a:lvl9pPr>
          </a:lstStyle>
          <a:p>
            <a:endParaRPr/>
          </a:p>
        </p:txBody>
      </p:sp>
      <p:sp>
        <p:nvSpPr>
          <p:cNvPr id="47" name="Google Shape;47;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ct val="0"/>
              </a:spcBef>
              <a:spcAft>
                <a:spcPct val="0"/>
              </a:spcAft>
              <a:buSzPts val="1200"/>
              <a:buChar char="●"/>
              <a:defRPr sz="1200"/>
            </a:lvl1pPr>
            <a:lvl2pPr marL="914400" lvl="1" indent="-304800" algn="l">
              <a:lnSpc>
                <a:spcPct val="115000"/>
              </a:lnSpc>
              <a:spcBef>
                <a:spcPct val="0"/>
              </a:spcBef>
              <a:spcAft>
                <a:spcPct val="0"/>
              </a:spcAft>
              <a:buSzPts val="1200"/>
              <a:buChar char="○"/>
              <a:defRPr sz="1200"/>
            </a:lvl2pPr>
            <a:lvl3pPr marL="1371600" lvl="2" indent="-304800" algn="l">
              <a:lnSpc>
                <a:spcPct val="115000"/>
              </a:lnSpc>
              <a:spcBef>
                <a:spcPct val="0"/>
              </a:spcBef>
              <a:spcAft>
                <a:spcPct val="0"/>
              </a:spcAft>
              <a:buSzPts val="1200"/>
              <a:buChar char="■"/>
              <a:defRPr sz="1200"/>
            </a:lvl3pPr>
            <a:lvl4pPr marL="1828800" lvl="3" indent="-304800" algn="l">
              <a:lnSpc>
                <a:spcPct val="115000"/>
              </a:lnSpc>
              <a:spcBef>
                <a:spcPct val="0"/>
              </a:spcBef>
              <a:spcAft>
                <a:spcPct val="0"/>
              </a:spcAft>
              <a:buSzPts val="1200"/>
              <a:buChar char="●"/>
              <a:defRPr sz="1200"/>
            </a:lvl4pPr>
            <a:lvl5pPr marL="2286000" lvl="4" indent="-304800" algn="l">
              <a:lnSpc>
                <a:spcPct val="115000"/>
              </a:lnSpc>
              <a:spcBef>
                <a:spcPct val="0"/>
              </a:spcBef>
              <a:spcAft>
                <a:spcPct val="0"/>
              </a:spcAft>
              <a:buSzPts val="1200"/>
              <a:buChar char="○"/>
              <a:defRPr sz="1200"/>
            </a:lvl5pPr>
            <a:lvl6pPr marL="2743200" lvl="5" indent="-304800" algn="l">
              <a:lnSpc>
                <a:spcPct val="115000"/>
              </a:lnSpc>
              <a:spcBef>
                <a:spcPct val="0"/>
              </a:spcBef>
              <a:spcAft>
                <a:spcPct val="0"/>
              </a:spcAft>
              <a:buSzPts val="1200"/>
              <a:buChar char="■"/>
              <a:defRPr sz="1200"/>
            </a:lvl6pPr>
            <a:lvl7pPr marL="3200400" lvl="6" indent="-304800" algn="l">
              <a:lnSpc>
                <a:spcPct val="115000"/>
              </a:lnSpc>
              <a:spcBef>
                <a:spcPct val="0"/>
              </a:spcBef>
              <a:spcAft>
                <a:spcPct val="0"/>
              </a:spcAft>
              <a:buSzPts val="1200"/>
              <a:buChar char="●"/>
              <a:defRPr sz="1200"/>
            </a:lvl7pPr>
            <a:lvl8pPr marL="3657600" lvl="7" indent="-304800" algn="l">
              <a:lnSpc>
                <a:spcPct val="115000"/>
              </a:lnSpc>
              <a:spcBef>
                <a:spcPct val="0"/>
              </a:spcBef>
              <a:spcAft>
                <a:spcPct val="0"/>
              </a:spcAft>
              <a:buSzPts val="1200"/>
              <a:buChar char="○"/>
              <a:defRPr sz="1200"/>
            </a:lvl8pPr>
            <a:lvl9pPr marL="4114800" lvl="8" indent="-304800" algn="l">
              <a:lnSpc>
                <a:spcPct val="115000"/>
              </a:lnSpc>
              <a:spcBef>
                <a:spcPct val="0"/>
              </a:spcBef>
              <a:spcAft>
                <a:spcPct val="0"/>
              </a:spcAft>
              <a:buSzPts val="1200"/>
              <a:buChar char="■"/>
              <a:defRPr sz="1200"/>
            </a:lvl9pPr>
          </a:lstStyle>
          <a:p>
            <a:endParaRPr/>
          </a:p>
        </p:txBody>
      </p:sp>
      <p:sp>
        <p:nvSpPr>
          <p:cNvPr id="48" name="Google Shape;48;p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90251"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ct val="0"/>
              </a:spcBef>
              <a:spcAft>
                <a:spcPct val="0"/>
              </a:spcAft>
              <a:buClr>
                <a:schemeClr val="dk2"/>
              </a:buClr>
              <a:buSzPts val="5400"/>
              <a:buNone/>
              <a:defRPr sz="5400" b="0">
                <a:solidFill>
                  <a:schemeClr val="dk2"/>
                </a:solidFill>
              </a:defRPr>
            </a:lvl1pPr>
            <a:lvl2pPr lvl="1" algn="l">
              <a:lnSpc>
                <a:spcPct val="100000"/>
              </a:lnSpc>
              <a:spcBef>
                <a:spcPct val="0"/>
              </a:spcBef>
              <a:spcAft>
                <a:spcPct val="0"/>
              </a:spcAft>
              <a:buClr>
                <a:schemeClr val="dk2"/>
              </a:buClr>
              <a:buSzPts val="5400"/>
              <a:buNone/>
              <a:defRPr sz="5400" b="0">
                <a:solidFill>
                  <a:schemeClr val="dk2"/>
                </a:solidFill>
              </a:defRPr>
            </a:lvl2pPr>
            <a:lvl3pPr lvl="2" algn="l">
              <a:lnSpc>
                <a:spcPct val="100000"/>
              </a:lnSpc>
              <a:spcBef>
                <a:spcPct val="0"/>
              </a:spcBef>
              <a:spcAft>
                <a:spcPct val="0"/>
              </a:spcAft>
              <a:buClr>
                <a:schemeClr val="dk2"/>
              </a:buClr>
              <a:buSzPts val="5400"/>
              <a:buNone/>
              <a:defRPr sz="5400" b="0">
                <a:solidFill>
                  <a:schemeClr val="dk2"/>
                </a:solidFill>
              </a:defRPr>
            </a:lvl3pPr>
            <a:lvl4pPr lvl="3" algn="l">
              <a:lnSpc>
                <a:spcPct val="100000"/>
              </a:lnSpc>
              <a:spcBef>
                <a:spcPct val="0"/>
              </a:spcBef>
              <a:spcAft>
                <a:spcPct val="0"/>
              </a:spcAft>
              <a:buClr>
                <a:schemeClr val="dk2"/>
              </a:buClr>
              <a:buSzPts val="5400"/>
              <a:buNone/>
              <a:defRPr sz="5400" b="0">
                <a:solidFill>
                  <a:schemeClr val="dk2"/>
                </a:solidFill>
              </a:defRPr>
            </a:lvl4pPr>
            <a:lvl5pPr lvl="4" algn="l">
              <a:lnSpc>
                <a:spcPct val="100000"/>
              </a:lnSpc>
              <a:spcBef>
                <a:spcPct val="0"/>
              </a:spcBef>
              <a:spcAft>
                <a:spcPct val="0"/>
              </a:spcAft>
              <a:buClr>
                <a:schemeClr val="dk2"/>
              </a:buClr>
              <a:buSzPts val="5400"/>
              <a:buNone/>
              <a:defRPr sz="5400" b="0">
                <a:solidFill>
                  <a:schemeClr val="dk2"/>
                </a:solidFill>
              </a:defRPr>
            </a:lvl5pPr>
            <a:lvl6pPr lvl="5" algn="l">
              <a:lnSpc>
                <a:spcPct val="100000"/>
              </a:lnSpc>
              <a:spcBef>
                <a:spcPct val="0"/>
              </a:spcBef>
              <a:spcAft>
                <a:spcPct val="0"/>
              </a:spcAft>
              <a:buClr>
                <a:schemeClr val="dk2"/>
              </a:buClr>
              <a:buSzPts val="5400"/>
              <a:buNone/>
              <a:defRPr sz="5400" b="0">
                <a:solidFill>
                  <a:schemeClr val="dk2"/>
                </a:solidFill>
              </a:defRPr>
            </a:lvl6pPr>
            <a:lvl7pPr lvl="6" algn="l">
              <a:lnSpc>
                <a:spcPct val="100000"/>
              </a:lnSpc>
              <a:spcBef>
                <a:spcPct val="0"/>
              </a:spcBef>
              <a:spcAft>
                <a:spcPct val="0"/>
              </a:spcAft>
              <a:buClr>
                <a:schemeClr val="dk2"/>
              </a:buClr>
              <a:buSzPts val="5400"/>
              <a:buNone/>
              <a:defRPr sz="5400" b="0">
                <a:solidFill>
                  <a:schemeClr val="dk2"/>
                </a:solidFill>
              </a:defRPr>
            </a:lvl7pPr>
            <a:lvl8pPr lvl="7" algn="l">
              <a:lnSpc>
                <a:spcPct val="100000"/>
              </a:lnSpc>
              <a:spcBef>
                <a:spcPct val="0"/>
              </a:spcBef>
              <a:spcAft>
                <a:spcPct val="0"/>
              </a:spcAft>
              <a:buClr>
                <a:schemeClr val="dk2"/>
              </a:buClr>
              <a:buSzPts val="5400"/>
              <a:buNone/>
              <a:defRPr sz="5400" b="0">
                <a:solidFill>
                  <a:schemeClr val="dk2"/>
                </a:solidFill>
              </a:defRPr>
            </a:lvl8pPr>
            <a:lvl9pPr lvl="8" algn="l">
              <a:lnSpc>
                <a:spcPct val="100000"/>
              </a:lnSpc>
              <a:spcBef>
                <a:spcPct val="0"/>
              </a:spcBef>
              <a:spcAft>
                <a:spcPct val="0"/>
              </a:spcAft>
              <a:buClr>
                <a:schemeClr val="dk2"/>
              </a:buClr>
              <a:buSzPts val="5400"/>
              <a:buNone/>
              <a:defRPr sz="5400" b="0">
                <a:solidFill>
                  <a:schemeClr val="dk2"/>
                </a:solidFill>
              </a:defRPr>
            </a:lvl9pPr>
          </a:lstStyle>
          <a:p>
            <a:endParaRPr/>
          </a:p>
        </p:txBody>
      </p:sp>
      <p:sp>
        <p:nvSpPr>
          <p:cNvPr id="51" name="Google Shape;51;p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10"/>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ct val="0"/>
              </a:spcBef>
              <a:spcAft>
                <a:spcPct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4" name="Google Shape;54;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5" name="Google Shape;55;p10"/>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ct val="0"/>
              </a:spcBef>
              <a:spcAft>
                <a:spcPct val="0"/>
              </a:spcAft>
              <a:buSzPts val="4200"/>
              <a:buNone/>
              <a:defRPr sz="4200"/>
            </a:lvl1pPr>
            <a:lvl2pPr lvl="1" algn="ctr">
              <a:lnSpc>
                <a:spcPct val="100000"/>
              </a:lnSpc>
              <a:spcBef>
                <a:spcPct val="0"/>
              </a:spcBef>
              <a:spcAft>
                <a:spcPct val="0"/>
              </a:spcAft>
              <a:buSzPts val="4200"/>
              <a:buNone/>
              <a:defRPr sz="4200"/>
            </a:lvl2pPr>
            <a:lvl3pPr lvl="2" algn="ctr">
              <a:lnSpc>
                <a:spcPct val="100000"/>
              </a:lnSpc>
              <a:spcBef>
                <a:spcPct val="0"/>
              </a:spcBef>
              <a:spcAft>
                <a:spcPct val="0"/>
              </a:spcAft>
              <a:buSzPts val="4200"/>
              <a:buNone/>
              <a:defRPr sz="4200"/>
            </a:lvl3pPr>
            <a:lvl4pPr lvl="3" algn="ctr">
              <a:lnSpc>
                <a:spcPct val="100000"/>
              </a:lnSpc>
              <a:spcBef>
                <a:spcPct val="0"/>
              </a:spcBef>
              <a:spcAft>
                <a:spcPct val="0"/>
              </a:spcAft>
              <a:buSzPts val="4200"/>
              <a:buNone/>
              <a:defRPr sz="4200"/>
            </a:lvl4pPr>
            <a:lvl5pPr lvl="4" algn="ctr">
              <a:lnSpc>
                <a:spcPct val="100000"/>
              </a:lnSpc>
              <a:spcBef>
                <a:spcPct val="0"/>
              </a:spcBef>
              <a:spcAft>
                <a:spcPct val="0"/>
              </a:spcAft>
              <a:buSzPts val="4200"/>
              <a:buNone/>
              <a:defRPr sz="4200"/>
            </a:lvl5pPr>
            <a:lvl6pPr lvl="5" algn="ctr">
              <a:lnSpc>
                <a:spcPct val="100000"/>
              </a:lnSpc>
              <a:spcBef>
                <a:spcPct val="0"/>
              </a:spcBef>
              <a:spcAft>
                <a:spcPct val="0"/>
              </a:spcAft>
              <a:buSzPts val="4200"/>
              <a:buNone/>
              <a:defRPr sz="4200"/>
            </a:lvl6pPr>
            <a:lvl7pPr lvl="6" algn="ctr">
              <a:lnSpc>
                <a:spcPct val="100000"/>
              </a:lnSpc>
              <a:spcBef>
                <a:spcPct val="0"/>
              </a:spcBef>
              <a:spcAft>
                <a:spcPct val="0"/>
              </a:spcAft>
              <a:buSzPts val="4200"/>
              <a:buNone/>
              <a:defRPr sz="4200"/>
            </a:lvl7pPr>
            <a:lvl8pPr lvl="7" algn="ctr">
              <a:lnSpc>
                <a:spcPct val="100000"/>
              </a:lnSpc>
              <a:spcBef>
                <a:spcPct val="0"/>
              </a:spcBef>
              <a:spcAft>
                <a:spcPct val="0"/>
              </a:spcAft>
              <a:buSzPts val="4200"/>
              <a:buNone/>
              <a:defRPr sz="4200"/>
            </a:lvl8pPr>
            <a:lvl9pPr lvl="8" algn="ctr">
              <a:lnSpc>
                <a:spcPct val="100000"/>
              </a:lnSpc>
              <a:spcBef>
                <a:spcPct val="0"/>
              </a:spcBef>
              <a:spcAft>
                <a:spcPct val="0"/>
              </a:spcAft>
              <a:buSzPts val="4200"/>
              <a:buNone/>
              <a:defRPr sz="4200"/>
            </a:lvl9pPr>
          </a:lstStyle>
          <a:p>
            <a:endParaRPr/>
          </a:p>
        </p:txBody>
      </p:sp>
      <p:sp>
        <p:nvSpPr>
          <p:cNvPr id="56" name="Google Shape;56;p10"/>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ct val="0"/>
              </a:spcBef>
              <a:spcAft>
                <a:spcPct val="0"/>
              </a:spcAft>
              <a:buSzPts val="2100"/>
              <a:buNone/>
              <a:defRPr sz="2100"/>
            </a:lvl1pPr>
            <a:lvl2pPr lvl="1" algn="ctr">
              <a:lnSpc>
                <a:spcPct val="100000"/>
              </a:lnSpc>
              <a:spcBef>
                <a:spcPct val="0"/>
              </a:spcBef>
              <a:spcAft>
                <a:spcPct val="0"/>
              </a:spcAft>
              <a:buSzPts val="2100"/>
              <a:buNone/>
              <a:defRPr sz="2100"/>
            </a:lvl2pPr>
            <a:lvl3pPr lvl="2" algn="ctr">
              <a:lnSpc>
                <a:spcPct val="100000"/>
              </a:lnSpc>
              <a:spcBef>
                <a:spcPct val="0"/>
              </a:spcBef>
              <a:spcAft>
                <a:spcPct val="0"/>
              </a:spcAft>
              <a:buSzPts val="2100"/>
              <a:buNone/>
              <a:defRPr sz="2100"/>
            </a:lvl3pPr>
            <a:lvl4pPr lvl="3" algn="ctr">
              <a:lnSpc>
                <a:spcPct val="100000"/>
              </a:lnSpc>
              <a:spcBef>
                <a:spcPct val="0"/>
              </a:spcBef>
              <a:spcAft>
                <a:spcPct val="0"/>
              </a:spcAft>
              <a:buSzPts val="2100"/>
              <a:buNone/>
              <a:defRPr sz="2100"/>
            </a:lvl4pPr>
            <a:lvl5pPr lvl="4" algn="ctr">
              <a:lnSpc>
                <a:spcPct val="100000"/>
              </a:lnSpc>
              <a:spcBef>
                <a:spcPct val="0"/>
              </a:spcBef>
              <a:spcAft>
                <a:spcPct val="0"/>
              </a:spcAft>
              <a:buSzPts val="2100"/>
              <a:buNone/>
              <a:defRPr sz="2100"/>
            </a:lvl5pPr>
            <a:lvl6pPr lvl="5" algn="ctr">
              <a:lnSpc>
                <a:spcPct val="100000"/>
              </a:lnSpc>
              <a:spcBef>
                <a:spcPct val="0"/>
              </a:spcBef>
              <a:spcAft>
                <a:spcPct val="0"/>
              </a:spcAft>
              <a:buSzPts val="2100"/>
              <a:buNone/>
              <a:defRPr sz="2100"/>
            </a:lvl6pPr>
            <a:lvl7pPr lvl="6" algn="ctr">
              <a:lnSpc>
                <a:spcPct val="100000"/>
              </a:lnSpc>
              <a:spcBef>
                <a:spcPct val="0"/>
              </a:spcBef>
              <a:spcAft>
                <a:spcPct val="0"/>
              </a:spcAft>
              <a:buSzPts val="2100"/>
              <a:buNone/>
              <a:defRPr sz="2100"/>
            </a:lvl7pPr>
            <a:lvl8pPr lvl="7" algn="ctr">
              <a:lnSpc>
                <a:spcPct val="100000"/>
              </a:lnSpc>
              <a:spcBef>
                <a:spcPct val="0"/>
              </a:spcBef>
              <a:spcAft>
                <a:spcPct val="0"/>
              </a:spcAft>
              <a:buSzPts val="2100"/>
              <a:buNone/>
              <a:defRPr sz="2100"/>
            </a:lvl8pPr>
            <a:lvl9pPr lvl="8" algn="ctr">
              <a:lnSpc>
                <a:spcPct val="100000"/>
              </a:lnSpc>
              <a:spcBef>
                <a:spcPct val="0"/>
              </a:spcBef>
              <a:spcAft>
                <a:spcPct val="0"/>
              </a:spcAft>
              <a:buSzPts val="2100"/>
              <a:buNone/>
              <a:defRPr sz="2100"/>
            </a:lvl9pPr>
          </a:lstStyle>
          <a:p>
            <a:endParaRPr/>
          </a:p>
        </p:txBody>
      </p:sp>
      <p:sp>
        <p:nvSpPr>
          <p:cNvPr id="57" name="Google Shape;57;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ct val="0"/>
              </a:spcBef>
              <a:spcAft>
                <a:spcPct val="0"/>
              </a:spcAft>
              <a:buClr>
                <a:schemeClr val="lt1"/>
              </a:buClr>
              <a:buSzPts val="1800"/>
              <a:buChar char="●"/>
              <a:defRPr>
                <a:solidFill>
                  <a:schemeClr val="lt1"/>
                </a:solidFill>
              </a:defRPr>
            </a:lvl1pPr>
            <a:lvl2pPr marL="914400" lvl="1" indent="-317500" algn="l">
              <a:lnSpc>
                <a:spcPct val="115000"/>
              </a:lnSpc>
              <a:spcBef>
                <a:spcPct val="0"/>
              </a:spcBef>
              <a:spcAft>
                <a:spcPct val="0"/>
              </a:spcAft>
              <a:buClr>
                <a:schemeClr val="lt1"/>
              </a:buClr>
              <a:buSzPts val="1400"/>
              <a:buChar char="○"/>
              <a:defRPr>
                <a:solidFill>
                  <a:schemeClr val="lt1"/>
                </a:solidFill>
              </a:defRPr>
            </a:lvl2pPr>
            <a:lvl3pPr marL="1371600" lvl="2" indent="-317500" algn="l">
              <a:lnSpc>
                <a:spcPct val="115000"/>
              </a:lnSpc>
              <a:spcBef>
                <a:spcPct val="0"/>
              </a:spcBef>
              <a:spcAft>
                <a:spcPct val="0"/>
              </a:spcAft>
              <a:buClr>
                <a:schemeClr val="lt1"/>
              </a:buClr>
              <a:buSzPts val="1400"/>
              <a:buChar char="■"/>
              <a:defRPr>
                <a:solidFill>
                  <a:schemeClr val="lt1"/>
                </a:solidFill>
              </a:defRPr>
            </a:lvl3pPr>
            <a:lvl4pPr marL="1828800" lvl="3" indent="-317500" algn="l">
              <a:lnSpc>
                <a:spcPct val="115000"/>
              </a:lnSpc>
              <a:spcBef>
                <a:spcPct val="0"/>
              </a:spcBef>
              <a:spcAft>
                <a:spcPct val="0"/>
              </a:spcAft>
              <a:buClr>
                <a:schemeClr val="lt1"/>
              </a:buClr>
              <a:buSzPts val="1400"/>
              <a:buChar char="●"/>
              <a:defRPr>
                <a:solidFill>
                  <a:schemeClr val="lt1"/>
                </a:solidFill>
              </a:defRPr>
            </a:lvl4pPr>
            <a:lvl5pPr marL="2286000" lvl="4" indent="-317500" algn="l">
              <a:lnSpc>
                <a:spcPct val="115000"/>
              </a:lnSpc>
              <a:spcBef>
                <a:spcPct val="0"/>
              </a:spcBef>
              <a:spcAft>
                <a:spcPct val="0"/>
              </a:spcAft>
              <a:buClr>
                <a:schemeClr val="lt1"/>
              </a:buClr>
              <a:buSzPts val="1400"/>
              <a:buChar char="○"/>
              <a:defRPr>
                <a:solidFill>
                  <a:schemeClr val="lt1"/>
                </a:solidFill>
              </a:defRPr>
            </a:lvl5pPr>
            <a:lvl6pPr marL="2743200" lvl="5" indent="-317500" algn="l">
              <a:lnSpc>
                <a:spcPct val="115000"/>
              </a:lnSpc>
              <a:spcBef>
                <a:spcPct val="0"/>
              </a:spcBef>
              <a:spcAft>
                <a:spcPct val="0"/>
              </a:spcAft>
              <a:buClr>
                <a:schemeClr val="lt1"/>
              </a:buClr>
              <a:buSzPts val="1400"/>
              <a:buChar char="■"/>
              <a:defRPr>
                <a:solidFill>
                  <a:schemeClr val="lt1"/>
                </a:solidFill>
              </a:defRPr>
            </a:lvl6pPr>
            <a:lvl7pPr marL="3200400" lvl="6" indent="-317500" algn="l">
              <a:lnSpc>
                <a:spcPct val="115000"/>
              </a:lnSpc>
              <a:spcBef>
                <a:spcPct val="0"/>
              </a:spcBef>
              <a:spcAft>
                <a:spcPct val="0"/>
              </a:spcAft>
              <a:buClr>
                <a:schemeClr val="lt1"/>
              </a:buClr>
              <a:buSzPts val="1400"/>
              <a:buChar char="●"/>
              <a:defRPr>
                <a:solidFill>
                  <a:schemeClr val="lt1"/>
                </a:solidFill>
              </a:defRPr>
            </a:lvl7pPr>
            <a:lvl8pPr marL="3657600" lvl="7" indent="-317500" algn="l">
              <a:lnSpc>
                <a:spcPct val="115000"/>
              </a:lnSpc>
              <a:spcBef>
                <a:spcPct val="0"/>
              </a:spcBef>
              <a:spcAft>
                <a:spcPct val="0"/>
              </a:spcAft>
              <a:buClr>
                <a:schemeClr val="lt1"/>
              </a:buClr>
              <a:buSzPts val="1400"/>
              <a:buChar char="○"/>
              <a:defRPr>
                <a:solidFill>
                  <a:schemeClr val="lt1"/>
                </a:solidFill>
              </a:defRPr>
            </a:lvl8pPr>
            <a:lvl9pPr marL="4114800" lvl="8" indent="-317500" algn="l">
              <a:lnSpc>
                <a:spcPct val="115000"/>
              </a:lnSpc>
              <a:spcBef>
                <a:spcPct val="0"/>
              </a:spcBef>
              <a:spcAft>
                <a:spcPct val="0"/>
              </a:spcAft>
              <a:buClr>
                <a:schemeClr val="lt1"/>
              </a:buClr>
              <a:buSzPts val="1400"/>
              <a:buChar char="■"/>
              <a:defRPr>
                <a:solidFill>
                  <a:schemeClr val="lt1"/>
                </a:solidFill>
              </a:defRPr>
            </a:lvl9pPr>
          </a:lstStyle>
          <a:p>
            <a:endParaRPr/>
          </a:p>
        </p:txBody>
      </p:sp>
      <p:sp>
        <p:nvSpPr>
          <p:cNvPr id="58" name="Google Shape;58;p1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lt1"/>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1"/>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ct val="0"/>
              </a:spcBef>
              <a:spcAft>
                <a:spcPct val="0"/>
              </a:spcAft>
              <a:buSzPts val="2400"/>
              <a:buFont typeface="PT Sans Narrow"/>
              <a:buNone/>
              <a:defRPr sz="2400">
                <a:latin typeface="PT Sans Narrow"/>
                <a:ea typeface="PT Sans Narrow"/>
                <a:cs typeface="PT Sans Narrow"/>
                <a:sym typeface="PT Sans Narrow"/>
              </a:defRPr>
            </a:lvl1pPr>
          </a:lstStyle>
          <a:p>
            <a:endParaRPr/>
          </a:p>
        </p:txBody>
      </p:sp>
      <p:sp>
        <p:nvSpPr>
          <p:cNvPr id="61" name="Google Shape;61;p1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1pPr>
            <a:lvl2pPr marL="0" lvl="1"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2pPr>
            <a:lvl3pPr marL="0" lvl="2"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3pPr>
            <a:lvl4pPr marL="0" lvl="3"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4pPr>
            <a:lvl5pPr marL="0" lvl="4"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5pPr>
            <a:lvl6pPr marL="0" lvl="5"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6pPr>
            <a:lvl7pPr marL="0" lvl="6"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7pPr>
            <a:lvl8pPr marL="0" lvl="7"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8pPr>
            <a:lvl9pPr marL="0" lvl="8" indent="0" algn="r">
              <a:lnSpc>
                <a:spcPct val="100000"/>
              </a:lnSpc>
              <a:spcBef>
                <a:spcPct val="0"/>
              </a:spcBef>
              <a:spcAft>
                <a:spcPct val="0"/>
              </a:spcAft>
              <a:buSzPts val="1000"/>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ct val="0"/>
              </a:spcBef>
              <a:spcAft>
                <a:spcPct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ct val="0"/>
              </a:spcBef>
              <a:spcAft>
                <a:spcPct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ct val="0"/>
              </a:spcBef>
              <a:spcAft>
                <a:spcPct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111" name="Google Shape;111;p25"/>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ct val="0"/>
              </a:spcBef>
              <a:spcAft>
                <a:spcPct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ct val="0"/>
              </a:spcBef>
              <a:spcAft>
                <a:spcPct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112" name="Google Shape;112;p2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ct val="0"/>
              </a:spcBef>
              <a:spcAft>
                <a:spcPct val="0"/>
              </a:spcAft>
            </a:defPPr>
            <a:lvl1pPr marL="0" marR="0" lvl="0"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ct val="0"/>
              </a:spcBef>
              <a:spcAft>
                <a:spcPct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ct val="0"/>
              </a:spcBef>
              <a:spcAft>
                <a:spcPct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1004126" y="1306275"/>
            <a:ext cx="7136700" cy="5973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ct val="0"/>
              </a:spcBef>
              <a:spcAft>
                <a:spcPct val="0"/>
              </a:spcAft>
              <a:buClr>
                <a:srgbClr val="000000"/>
              </a:buClr>
              <a:buSzTx/>
              <a:buNone/>
            </a:pPr>
            <a:r>
              <a:rPr lang="en" sz="2800">
                <a:latin typeface="Times"/>
                <a:ea typeface="Times"/>
                <a:cs typeface="Times"/>
                <a:sym typeface="Times"/>
              </a:rPr>
              <a:t>Cyclone Casualty and Property Loss Prediction</a:t>
            </a:r>
            <a:endParaRPr/>
          </a:p>
        </p:txBody>
      </p:sp>
      <p:sp>
        <p:nvSpPr>
          <p:cNvPr id="69" name="Google Shape;69;p13"/>
          <p:cNvSpPr txBox="1">
            <a:spLocks noGrp="1"/>
          </p:cNvSpPr>
          <p:nvPr>
            <p:ph type="subTitle" idx="1"/>
          </p:nvPr>
        </p:nvSpPr>
        <p:spPr>
          <a:xfrm>
            <a:off x="1502229" y="1992086"/>
            <a:ext cx="6147472" cy="188669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0000"/>
              </a:lnSpc>
              <a:spcBef>
                <a:spcPct val="0"/>
              </a:spcBef>
              <a:spcAft>
                <a:spcPct val="0"/>
              </a:spcAft>
              <a:buSzPct val="142857"/>
              <a:buNone/>
            </a:pPr>
            <a:r>
              <a:rPr lang="en" b="1"/>
              <a:t>St. Thomas’ College of Engineering and Technology</a:t>
            </a:r>
            <a:endParaRPr b="1"/>
          </a:p>
          <a:p>
            <a:pPr marL="0" lvl="0" indent="0" algn="l" rtl="0">
              <a:lnSpc>
                <a:spcPct val="100000"/>
              </a:lnSpc>
              <a:spcBef>
                <a:spcPct val="0"/>
              </a:spcBef>
              <a:spcAft>
                <a:spcPct val="0"/>
              </a:spcAft>
              <a:buSzPct val="142857"/>
              <a:buNone/>
            </a:pPr>
            <a:endParaRPr b="1"/>
          </a:p>
          <a:p>
            <a:pPr marL="0" lvl="0" indent="3486064" algn="just" rtl="0">
              <a:lnSpc>
                <a:spcPct val="100000"/>
              </a:lnSpc>
              <a:spcBef>
                <a:spcPct val="0"/>
              </a:spcBef>
              <a:spcAft>
                <a:spcPct val="0"/>
              </a:spcAft>
              <a:buSzPct val="203476"/>
              <a:buNone/>
            </a:pPr>
            <a:r>
              <a:rPr lang="en" sz="1685" b="1" u="sng">
                <a:solidFill>
                  <a:srgbClr val="000000"/>
                </a:solidFill>
                <a:latin typeface="Times"/>
                <a:ea typeface="Times"/>
                <a:cs typeface="Times"/>
                <a:sym typeface="Times"/>
              </a:rPr>
              <a:t>Team Members:</a:t>
            </a:r>
            <a:endParaRPr sz="1685" b="1" u="sng">
              <a:solidFill>
                <a:srgbClr val="000000"/>
              </a:solidFill>
              <a:latin typeface="Times"/>
              <a:ea typeface="Times"/>
              <a:cs typeface="Times"/>
              <a:sym typeface="Times"/>
            </a:endParaRPr>
          </a:p>
          <a:p>
            <a:pPr marL="0" lvl="0" indent="3486064" algn="just" rtl="0">
              <a:lnSpc>
                <a:spcPct val="100000"/>
              </a:lnSpc>
              <a:spcBef>
                <a:spcPct val="0"/>
              </a:spcBef>
              <a:spcAft>
                <a:spcPct val="0"/>
              </a:spcAft>
              <a:buSzPct val="203734"/>
              <a:buNone/>
            </a:pPr>
            <a:endParaRPr sz="1682" b="1">
              <a:solidFill>
                <a:srgbClr val="000000"/>
              </a:solidFill>
              <a:latin typeface="Times"/>
              <a:ea typeface="Times"/>
              <a:cs typeface="Times"/>
              <a:sym typeface="Times"/>
            </a:endParaRPr>
          </a:p>
          <a:p>
            <a:pPr marL="0" lvl="0" indent="3486064" algn="just" rtl="0">
              <a:lnSpc>
                <a:spcPct val="100000"/>
              </a:lnSpc>
              <a:spcBef>
                <a:spcPct val="0"/>
              </a:spcBef>
              <a:spcAft>
                <a:spcPct val="0"/>
              </a:spcAft>
              <a:buSzPct val="203734"/>
              <a:buNone/>
            </a:pPr>
            <a:r>
              <a:rPr lang="pt-BR" sz="1682" b="1">
                <a:solidFill>
                  <a:srgbClr val="000000"/>
                </a:solidFill>
                <a:latin typeface="Times New Roman" panose="02020603050405020304" pitchFamily="18" charset="0"/>
                <a:ea typeface="Times"/>
                <a:cs typeface="Times New Roman" panose="02020603050405020304" pitchFamily="18" charset="0"/>
                <a:sym typeface="Times"/>
              </a:rPr>
              <a:t>Satarupa Das (14)</a:t>
            </a:r>
          </a:p>
          <a:p>
            <a:pPr marL="0" lvl="0" indent="3486064" algn="just" rtl="0">
              <a:lnSpc>
                <a:spcPct val="100000"/>
              </a:lnSpc>
              <a:spcBef>
                <a:spcPct val="0"/>
              </a:spcBef>
              <a:spcAft>
                <a:spcPct val="0"/>
              </a:spcAft>
              <a:buSzPct val="203734"/>
              <a:buNone/>
            </a:pPr>
            <a:r>
              <a:rPr lang="pt-BR" sz="1682" b="1">
                <a:solidFill>
                  <a:srgbClr val="000000"/>
                </a:solidFill>
                <a:latin typeface="Times New Roman" panose="02020603050405020304" pitchFamily="18" charset="0"/>
                <a:ea typeface="Times"/>
                <a:cs typeface="Times New Roman" panose="02020603050405020304" pitchFamily="18" charset="0"/>
                <a:sym typeface="Times"/>
              </a:rPr>
              <a:t>Srijit Sarkhel (60)</a:t>
            </a:r>
          </a:p>
          <a:p>
            <a:pPr marL="0" lvl="0" indent="3486064" algn="just" rtl="0">
              <a:lnSpc>
                <a:spcPct val="100000"/>
              </a:lnSpc>
              <a:spcBef>
                <a:spcPct val="0"/>
              </a:spcBef>
              <a:spcAft>
                <a:spcPct val="0"/>
              </a:spcAft>
              <a:buSzPct val="203734"/>
              <a:buNone/>
            </a:pPr>
            <a:r>
              <a:rPr lang="pt-BR" sz="1682" b="1">
                <a:solidFill>
                  <a:srgbClr val="000000"/>
                </a:solidFill>
                <a:latin typeface="Times New Roman" panose="02020603050405020304" pitchFamily="18" charset="0"/>
                <a:ea typeface="Times"/>
                <a:cs typeface="Times New Roman" panose="02020603050405020304" pitchFamily="18" charset="0"/>
                <a:sym typeface="Times"/>
              </a:rPr>
              <a:t>Pratiksha Naskar (41)</a:t>
            </a:r>
          </a:p>
          <a:p>
            <a:pPr marL="0" lvl="0" indent="3486064" algn="just" rtl="0">
              <a:lnSpc>
                <a:spcPct val="100000"/>
              </a:lnSpc>
              <a:spcBef>
                <a:spcPct val="0"/>
              </a:spcBef>
              <a:spcAft>
                <a:spcPct val="0"/>
              </a:spcAft>
              <a:buSzPct val="203734"/>
              <a:buNone/>
            </a:pPr>
            <a:r>
              <a:rPr lang="pt-BR" sz="1682" b="1">
                <a:solidFill>
                  <a:srgbClr val="000000"/>
                </a:solidFill>
                <a:latin typeface="Times New Roman" panose="02020603050405020304" pitchFamily="18" charset="0"/>
                <a:ea typeface="Times"/>
                <a:cs typeface="Times New Roman" panose="02020603050405020304" pitchFamily="18" charset="0"/>
                <a:sym typeface="Times"/>
              </a:rPr>
              <a:t>Sayan Das (15)</a:t>
            </a:r>
          </a:p>
          <a:p>
            <a:pPr marL="0" lvl="0" indent="3486063" algn="just" rtl="0">
              <a:lnSpc>
                <a:spcPct val="100000"/>
              </a:lnSpc>
              <a:spcBef>
                <a:spcPct val="0"/>
              </a:spcBef>
              <a:spcAft>
                <a:spcPct val="0"/>
              </a:spcAft>
              <a:buSzPct val="203734"/>
              <a:buNone/>
            </a:pPr>
            <a:endParaRPr lang="pt-BR" sz="1682" b="1">
              <a:solidFill>
                <a:srgbClr val="000000"/>
              </a:solidFill>
              <a:latin typeface="Times"/>
              <a:ea typeface="Times"/>
              <a:cs typeface="Times"/>
              <a:sym typeface="Times"/>
            </a:endParaRPr>
          </a:p>
          <a:p>
            <a:pPr marL="0" lvl="0" indent="3486063" algn="just" rtl="0">
              <a:lnSpc>
                <a:spcPct val="100000"/>
              </a:lnSpc>
              <a:spcBef>
                <a:spcPct val="0"/>
              </a:spcBef>
              <a:spcAft>
                <a:spcPct val="0"/>
              </a:spcAft>
              <a:buSzPct val="192076"/>
              <a:buNone/>
            </a:pPr>
            <a:endParaRPr sz="1785" b="1">
              <a:solidFill>
                <a:srgbClr val="000000"/>
              </a:solidFill>
              <a:latin typeface="Times"/>
              <a:ea typeface="Times"/>
              <a:cs typeface="Times"/>
              <a:sym typeface="Times"/>
            </a:endParaRPr>
          </a:p>
          <a:p>
            <a:pPr marL="0" lvl="0" indent="0" algn="just" rtl="0">
              <a:lnSpc>
                <a:spcPct val="100000"/>
              </a:lnSpc>
              <a:spcBef>
                <a:spcPct val="0"/>
              </a:spcBef>
              <a:spcAft>
                <a:spcPct val="0"/>
              </a:spcAft>
              <a:buSzPct val="192076"/>
              <a:buNone/>
            </a:pPr>
            <a:r>
              <a:rPr lang="en" sz="1785" b="1">
                <a:solidFill>
                  <a:srgbClr val="000000"/>
                </a:solidFill>
                <a:latin typeface="Times"/>
                <a:ea typeface="Times"/>
                <a:cs typeface="Times"/>
                <a:sym typeface="Times"/>
              </a:rPr>
              <a:t>Project Mentor : Amit Dutta </a:t>
            </a:r>
            <a:endParaRPr sz="1785" b="1">
              <a:solidFill>
                <a:srgbClr val="000000"/>
              </a:solidFill>
              <a:latin typeface="Times"/>
              <a:ea typeface="Times"/>
              <a:cs typeface="Times"/>
              <a:sym typeface="Time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06AF-6406-415A-8794-7CD1F1BDC6AA}"/>
              </a:ext>
            </a:extLst>
          </p:cNvPr>
          <p:cNvSpPr>
            <a:spLocks noGrp="1"/>
          </p:cNvSpPr>
          <p:nvPr>
            <p:ph type="title"/>
          </p:nvPr>
        </p:nvSpPr>
        <p:spPr>
          <a:xfrm>
            <a:off x="319135" y="1923405"/>
            <a:ext cx="8505729" cy="1296689"/>
          </a:xfrm>
        </p:spPr>
        <p:txBody>
          <a:bodyPr>
            <a:noAutofit/>
          </a:bodyPr>
          <a:lstStyle/>
          <a:p>
            <a:pPr algn="ctr"/>
            <a:r>
              <a:rPr lang="en-US" sz="6000">
                <a:latin typeface="Times" panose="02020603050405020304" pitchFamily="18" charset="0"/>
                <a:cs typeface="Times" panose="02020603050405020304" pitchFamily="18" charset="0"/>
              </a:rPr>
              <a:t>Method - 1</a:t>
            </a:r>
            <a:endParaRPr lang="en-IN" sz="600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335387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C0A1-DA02-438A-B958-0F185F2EEB66}"/>
              </a:ext>
            </a:extLst>
          </p:cNvPr>
          <p:cNvSpPr>
            <a:spLocks noGrp="1"/>
          </p:cNvSpPr>
          <p:nvPr>
            <p:ph type="title"/>
          </p:nvPr>
        </p:nvSpPr>
        <p:spPr/>
        <p:txBody>
          <a:bodyPr>
            <a:normAutofit fontScale="90000"/>
          </a:bodyPr>
          <a:lstStyle/>
          <a:p>
            <a:pPr algn="ctr"/>
            <a:r>
              <a:rPr lang="en-US" dirty="0">
                <a:latin typeface="Times" panose="02020603050405020304" pitchFamily="18" charset="0"/>
                <a:cs typeface="Times" panose="02020603050405020304" pitchFamily="18" charset="0"/>
              </a:rPr>
              <a:t>Methodology</a:t>
            </a:r>
            <a:endParaRPr lang="en-IN"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B163C03D-2561-4719-BD2B-7CB7767A9617}"/>
              </a:ext>
            </a:extLst>
          </p:cNvPr>
          <p:cNvSpPr>
            <a:spLocks noGrp="1"/>
          </p:cNvSpPr>
          <p:nvPr>
            <p:ph type="body" idx="1"/>
          </p:nvPr>
        </p:nvSpPr>
        <p:spPr/>
        <p:txBody>
          <a:bodyPr>
            <a:noAutofit/>
          </a:bodyPr>
          <a:lstStyle/>
          <a:p>
            <a:pPr marL="114300" indent="0">
              <a:buNone/>
            </a:pPr>
            <a:r>
              <a:rPr lang="en-US" sz="1600" b="0" i="0" dirty="0">
                <a:solidFill>
                  <a:srgbClr val="0D0D0D"/>
                </a:solidFill>
                <a:effectLst/>
                <a:latin typeface="Times New Roman" panose="02020603050405020304" pitchFamily="18" charset="0"/>
                <a:cs typeface="Times New Roman" panose="02020603050405020304" pitchFamily="18" charset="0"/>
              </a:rPr>
              <a:t>Here gathered three essential datasets: Population data for all states, GDP data for all states, and a Historical Cyclone dataset spanning 50 years, including casualty and property loss information and the effected regions of the state’s due to the cyclones. we successfully integrated three crucial datasets—Population, GDP, and Historical Cyclone—creating a comprehensive dataset essential for subsequent model development. Subsequently, we employed various machine learning models, including Linear Regression, Random Forest, XG Boost and Light GBM, to train and test on this final dataset. The models were rigorously compared to identify the one that provides the highest accuracy. Due to the scarcity of historical data, we addressed this challenge by generating a synthetic dataset based on the limited real data available, incorporating randomness to enhance its resemblance to real data. Our comparative analysis revealed that the Random Forest model consistently exhibited the highest accuracy across both real and synthetic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1143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11700" y="370756"/>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IN">
                <a:latin typeface="Times"/>
                <a:ea typeface="Times"/>
                <a:cs typeface="Times"/>
                <a:sym typeface="Times"/>
              </a:rPr>
              <a:t>Data Integration</a:t>
            </a:r>
            <a:endParaRPr lang="en-IN"/>
          </a:p>
        </p:txBody>
      </p:sp>
      <p:sp>
        <p:nvSpPr>
          <p:cNvPr id="117" name="Google Shape;117;p17"/>
          <p:cNvSpPr txBox="1">
            <a:spLocks noGrp="1"/>
          </p:cNvSpPr>
          <p:nvPr>
            <p:ph type="body" idx="1"/>
          </p:nvPr>
        </p:nvSpPr>
        <p:spPr>
          <a:xfrm>
            <a:off x="311700" y="1056855"/>
            <a:ext cx="8520600" cy="33027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ct val="0"/>
              </a:spcBef>
              <a:spcAft>
                <a:spcPct val="0"/>
              </a:spcAft>
              <a:buClr>
                <a:srgbClr val="000000"/>
              </a:buClr>
              <a:buSzPts val="1800"/>
              <a:buNone/>
            </a:pPr>
            <a:r>
              <a:rPr lang="en-US" sz="1600" b="0" i="0">
                <a:solidFill>
                  <a:srgbClr val="0D0D0D"/>
                </a:solidFill>
                <a:effectLst/>
                <a:latin typeface="Times New Roman" panose="02020603050405020304" pitchFamily="18" charset="0"/>
                <a:cs typeface="Times New Roman" panose="02020603050405020304" pitchFamily="18" charset="0"/>
              </a:rPr>
              <a:t>We start by integrating population data for all states, including key demographic metrics like total population count, gender distribution, and household numbers. Following this, we include GDP data for all states, offering economic indicators such as gross domestic product values, sectoral contributions, and growth rates. Finally, we integrate a historical cyclone dataset spanning five decades, capturing vital information on cyclone occurrences, affected regions, intensity, duration, casualties, and property losses.</a:t>
            </a:r>
          </a:p>
          <a:p>
            <a:pPr marL="0" lvl="0" indent="0" algn="just" rtl="0">
              <a:lnSpc>
                <a:spcPct val="100000"/>
              </a:lnSpc>
              <a:spcBef>
                <a:spcPct val="0"/>
              </a:spcBef>
              <a:spcAft>
                <a:spcPct val="0"/>
              </a:spcAft>
              <a:buClr>
                <a:srgbClr val="000000"/>
              </a:buClr>
              <a:buSzPts val="1800"/>
              <a:buNone/>
            </a:pPr>
            <a:endParaRPr sz="1600">
              <a:solidFill>
                <a:srgbClr val="434343"/>
              </a:solidFill>
              <a:latin typeface="Times"/>
              <a:ea typeface="Times"/>
              <a:cs typeface="Times"/>
              <a:sym typeface="Times"/>
            </a:endParaRPr>
          </a:p>
        </p:txBody>
      </p:sp>
      <p:pic>
        <p:nvPicPr>
          <p:cNvPr id="4" name="Picture 3">
            <a:extLst>
              <a:ext uri="{FF2B5EF4-FFF2-40B4-BE49-F238E27FC236}">
                <a16:creationId xmlns:a16="http://schemas.microsoft.com/office/drawing/2014/main" id="{B10A4AB8-AC89-4564-96A1-026FD379F7BA}"/>
              </a:ext>
            </a:extLst>
          </p:cNvPr>
          <p:cNvPicPr/>
          <p:nvPr/>
        </p:nvPicPr>
        <p:blipFill>
          <a:blip r:embed="rId3">
            <a:extLst>
              <a:ext uri="{28A0092B-C50C-407E-A947-70E740481C1C}">
                <a14:useLocalDpi xmlns:a14="http://schemas.microsoft.com/office/drawing/2010/main" val="0"/>
              </a:ext>
            </a:extLst>
          </a:blip>
          <a:stretch>
            <a:fillRect/>
          </a:stretch>
        </p:blipFill>
        <p:spPr>
          <a:xfrm>
            <a:off x="1115627" y="2642720"/>
            <a:ext cx="7081316" cy="2206422"/>
          </a:xfrm>
          <a:prstGeom prst="rect">
            <a:avLst/>
          </a:prstGeom>
          <a:ln>
            <a:solidFill>
              <a:srgbClr val="000000"/>
            </a:solid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IN">
                <a:latin typeface="Times"/>
                <a:ea typeface="Times"/>
                <a:cs typeface="Times"/>
                <a:sym typeface="Times"/>
              </a:rPr>
              <a:t>Custom Data Generation</a:t>
            </a:r>
            <a:endParaRPr lang="en-IN"/>
          </a:p>
        </p:txBody>
      </p:sp>
      <p:sp>
        <p:nvSpPr>
          <p:cNvPr id="117" name="Google Shape;117;p17"/>
          <p:cNvSpPr txBox="1">
            <a:spLocks noGrp="1"/>
          </p:cNvSpPr>
          <p:nvPr>
            <p:ph type="body" idx="1"/>
          </p:nvPr>
        </p:nvSpPr>
        <p:spPr>
          <a:xfrm>
            <a:off x="311700" y="1320756"/>
            <a:ext cx="8520600" cy="33027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ct val="0"/>
              </a:spcBef>
              <a:spcAft>
                <a:spcPct val="0"/>
              </a:spcAft>
              <a:buClr>
                <a:srgbClr val="000000"/>
              </a:buClr>
              <a:buSzPts val="1800"/>
              <a:buNone/>
            </a:pPr>
            <a:r>
              <a:rPr lang="en-US" sz="1600">
                <a:solidFill>
                  <a:srgbClr val="434343"/>
                </a:solidFill>
                <a:latin typeface="Times New Roman" panose="02020603050405020304" pitchFamily="18" charset="0"/>
                <a:ea typeface="Times"/>
                <a:cs typeface="Times New Roman" panose="02020603050405020304" pitchFamily="18" charset="0"/>
                <a:sym typeface="Times"/>
              </a:rPr>
              <a:t>Recognizing the challenge posed by the scarcity of historical data, we took proactive steps to develop a custom dataset. By carefully adding elements of randomness with insights from existing data, we created a comprehensive dataset that closely mirrors real-world cyclone occurrences. This innovative approach not only compensates for data limitations but also enriches our model with diverse scenarios, enhancing its predictive capabilities.</a:t>
            </a:r>
          </a:p>
          <a:p>
            <a:pPr marL="0" lvl="0" indent="0" algn="just" rtl="0">
              <a:lnSpc>
                <a:spcPct val="100000"/>
              </a:lnSpc>
              <a:spcBef>
                <a:spcPct val="0"/>
              </a:spcBef>
              <a:spcAft>
                <a:spcPct val="0"/>
              </a:spcAft>
              <a:buClr>
                <a:srgbClr val="000000"/>
              </a:buClr>
              <a:buSzPts val="1800"/>
              <a:buNone/>
            </a:pPr>
            <a:endParaRPr lang="en-US" sz="1600">
              <a:solidFill>
                <a:srgbClr val="434343"/>
              </a:solidFill>
              <a:latin typeface="Times New Roman" panose="02020603050405020304" pitchFamily="18" charset="0"/>
              <a:ea typeface="Times"/>
              <a:cs typeface="Times New Roman" panose="02020603050405020304" pitchFamily="18" charset="0"/>
              <a:sym typeface="Times"/>
            </a:endParaRPr>
          </a:p>
          <a:p>
            <a:pPr marL="0" lvl="0" indent="0" algn="just" rtl="0">
              <a:lnSpc>
                <a:spcPct val="100000"/>
              </a:lnSpc>
              <a:spcBef>
                <a:spcPct val="0"/>
              </a:spcBef>
              <a:spcAft>
                <a:spcPct val="0"/>
              </a:spcAft>
              <a:buClr>
                <a:srgbClr val="000000"/>
              </a:buClr>
              <a:buSzPts val="1800"/>
              <a:buNone/>
            </a:pPr>
            <a:endParaRPr lang="en-US" sz="1600">
              <a:solidFill>
                <a:srgbClr val="434343"/>
              </a:solidFill>
              <a:latin typeface="Times New Roman" panose="02020603050405020304" pitchFamily="18" charset="0"/>
              <a:ea typeface="Times"/>
              <a:cs typeface="Times New Roman" panose="02020603050405020304" pitchFamily="18" charset="0"/>
              <a:sym typeface="Times"/>
            </a:endParaRPr>
          </a:p>
        </p:txBody>
      </p:sp>
      <p:pic>
        <p:nvPicPr>
          <p:cNvPr id="4" name="Picture 3">
            <a:extLst>
              <a:ext uri="{FF2B5EF4-FFF2-40B4-BE49-F238E27FC236}">
                <a16:creationId xmlns:a16="http://schemas.microsoft.com/office/drawing/2014/main" id="{1DB7C7BC-C1DF-4B09-8D8C-9A02636B00BD}"/>
              </a:ext>
            </a:extLst>
          </p:cNvPr>
          <p:cNvPicPr/>
          <p:nvPr/>
        </p:nvPicPr>
        <p:blipFill>
          <a:blip r:embed="rId3">
            <a:extLst>
              <a:ext uri="{28A0092B-C50C-407E-A947-70E740481C1C}">
                <a14:useLocalDpi xmlns:a14="http://schemas.microsoft.com/office/drawing/2010/main" val="0"/>
              </a:ext>
            </a:extLst>
          </a:blip>
          <a:stretch>
            <a:fillRect/>
          </a:stretch>
        </p:blipFill>
        <p:spPr>
          <a:xfrm>
            <a:off x="1578428" y="2743200"/>
            <a:ext cx="6346371" cy="2135673"/>
          </a:xfrm>
          <a:prstGeom prst="rect">
            <a:avLst/>
          </a:prstGeom>
          <a:ln>
            <a:solidFill>
              <a:srgbClr val="000000"/>
            </a:solidFill>
          </a:ln>
        </p:spPr>
      </p:pic>
    </p:spTree>
    <p:extLst>
      <p:ext uri="{BB962C8B-B14F-4D97-AF65-F5344CB8AC3E}">
        <p14:creationId xmlns:p14="http://schemas.microsoft.com/office/powerpoint/2010/main" val="31219198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11700" y="2744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
                <a:latin typeface="Times"/>
                <a:ea typeface="Times"/>
                <a:cs typeface="Times"/>
                <a:sym typeface="Times"/>
              </a:rPr>
              <a:t>Feature Selection</a:t>
            </a:r>
            <a:endParaRPr/>
          </a:p>
        </p:txBody>
      </p:sp>
      <p:sp>
        <p:nvSpPr>
          <p:cNvPr id="129" name="Google Shape;129;p19"/>
          <p:cNvSpPr txBox="1">
            <a:spLocks noGrp="1"/>
          </p:cNvSpPr>
          <p:nvPr>
            <p:ph type="body" idx="1"/>
          </p:nvPr>
        </p:nvSpPr>
        <p:spPr>
          <a:xfrm>
            <a:off x="235499" y="1086579"/>
            <a:ext cx="8729400" cy="37461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ct val="0"/>
              </a:spcBef>
              <a:spcAft>
                <a:spcPct val="0"/>
              </a:spcAft>
              <a:buClr>
                <a:srgbClr val="000000"/>
              </a:buClr>
              <a:buSzPts val="1800"/>
              <a:buNone/>
            </a:pPr>
            <a:r>
              <a:rPr lang="en-US" sz="1600">
                <a:solidFill>
                  <a:srgbClr val="000000"/>
                </a:solidFill>
                <a:latin typeface="Times New Roman" panose="02020603050405020304" pitchFamily="18" charset="0"/>
                <a:ea typeface="Times"/>
                <a:cs typeface="Times New Roman" panose="02020603050405020304" pitchFamily="18" charset="0"/>
                <a:sym typeface="Times"/>
              </a:rPr>
              <a:t>Feature selection was conducted by thoroughly analyzing the relationship between each feature and the target variables, which are the number of casualties and property losses resulting from cyclones. The objective was to identify features that have the strongest association with the outcomes and are most informative for predicting the impact of cyclones.</a:t>
            </a:r>
          </a:p>
          <a:p>
            <a:pPr marL="0" lvl="0" indent="0" rtl="0">
              <a:lnSpc>
                <a:spcPct val="100000"/>
              </a:lnSpc>
              <a:spcBef>
                <a:spcPct val="0"/>
              </a:spcBef>
              <a:spcAft>
                <a:spcPct val="0"/>
              </a:spcAft>
              <a:buClr>
                <a:srgbClr val="000000"/>
              </a:buClr>
              <a:buSzPts val="1800"/>
              <a:buNone/>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0" lvl="0" indent="0" rtl="0">
              <a:lnSpc>
                <a:spcPct val="100000"/>
              </a:lnSpc>
              <a:spcBef>
                <a:spcPct val="0"/>
              </a:spcBef>
              <a:spcAft>
                <a:spcPct val="0"/>
              </a:spcAft>
              <a:buClr>
                <a:srgbClr val="000000"/>
              </a:buClr>
              <a:buSzPts val="1800"/>
              <a:buNone/>
            </a:pPr>
            <a:r>
              <a:rPr lang="en-US" sz="1600" b="1">
                <a:solidFill>
                  <a:srgbClr val="000000"/>
                </a:solidFill>
                <a:latin typeface="Times New Roman" panose="02020603050405020304" pitchFamily="18" charset="0"/>
                <a:ea typeface="Times"/>
                <a:cs typeface="Times New Roman" panose="02020603050405020304" pitchFamily="18" charset="0"/>
                <a:sym typeface="Times"/>
              </a:rPr>
              <a:t>For casualty prediction</a:t>
            </a:r>
            <a:r>
              <a:rPr lang="en-US" sz="1600">
                <a:solidFill>
                  <a:srgbClr val="000000"/>
                </a:solidFill>
                <a:latin typeface="Times New Roman" panose="02020603050405020304" pitchFamily="18" charset="0"/>
                <a:ea typeface="Times"/>
                <a:cs typeface="Times New Roman" panose="02020603050405020304" pitchFamily="18" charset="0"/>
                <a:sym typeface="Times"/>
              </a:rPr>
              <a:t>, </a:t>
            </a:r>
          </a:p>
          <a:p>
            <a:pPr marL="0" lvl="0" indent="0" rtl="0">
              <a:lnSpc>
                <a:spcPct val="100000"/>
              </a:lnSpc>
              <a:spcBef>
                <a:spcPct val="0"/>
              </a:spcBef>
              <a:spcAft>
                <a:spcPct val="0"/>
              </a:spcAft>
              <a:buClr>
                <a:srgbClr val="000000"/>
              </a:buClr>
              <a:buSzPts val="1800"/>
              <a:buNone/>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0" lvl="0" indent="0" rtl="0">
              <a:lnSpc>
                <a:spcPct val="100000"/>
              </a:lnSpc>
              <a:spcBef>
                <a:spcPct val="0"/>
              </a:spcBef>
              <a:spcAft>
                <a:spcPct val="0"/>
              </a:spcAft>
              <a:buClr>
                <a:srgbClr val="000000"/>
              </a:buClr>
              <a:buSzPts val="1800"/>
              <a:buNone/>
            </a:pPr>
            <a:r>
              <a:rPr lang="en-US" sz="1600" b="1">
                <a:solidFill>
                  <a:srgbClr val="000000"/>
                </a:solidFill>
                <a:latin typeface="Times New Roman" panose="02020603050405020304" pitchFamily="18" charset="0"/>
                <a:ea typeface="Times"/>
                <a:cs typeface="Times New Roman" panose="02020603050405020304" pitchFamily="18" charset="0"/>
                <a:sym typeface="Times"/>
              </a:rPr>
              <a:t>'wind speed', 'Total Population', 'Males Population', 'Females Population', and 'number of Households’</a:t>
            </a:r>
            <a:r>
              <a:rPr lang="en-US" sz="1600">
                <a:solidFill>
                  <a:srgbClr val="000000"/>
                </a:solidFill>
                <a:latin typeface="Times New Roman" panose="02020603050405020304" pitchFamily="18" charset="0"/>
                <a:ea typeface="Times"/>
                <a:cs typeface="Times New Roman" panose="02020603050405020304" pitchFamily="18" charset="0"/>
                <a:sym typeface="Times"/>
              </a:rPr>
              <a:t> </a:t>
            </a:r>
          </a:p>
          <a:p>
            <a:pPr marL="0" lvl="0" indent="0" rtl="0">
              <a:lnSpc>
                <a:spcPct val="100000"/>
              </a:lnSpc>
              <a:spcBef>
                <a:spcPct val="0"/>
              </a:spcBef>
              <a:spcAft>
                <a:spcPct val="0"/>
              </a:spcAft>
              <a:buClr>
                <a:srgbClr val="000000"/>
              </a:buClr>
              <a:buSzPts val="1800"/>
              <a:buNone/>
            </a:pPr>
            <a:r>
              <a:rPr lang="en-US" sz="1600">
                <a:solidFill>
                  <a:srgbClr val="000000"/>
                </a:solidFill>
                <a:latin typeface="Times New Roman" panose="02020603050405020304" pitchFamily="18" charset="0"/>
                <a:ea typeface="Times"/>
                <a:cs typeface="Times New Roman" panose="02020603050405020304" pitchFamily="18" charset="0"/>
                <a:sym typeface="Times"/>
              </a:rPr>
              <a:t>were identified as highly relevant features. These features encompass various aspects of population demographics and cyclone intensity, suggesting that densely populated regions with higher wind speeds are more susceptible to casualties during cyclones.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4531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
                <a:latin typeface="Times"/>
                <a:ea typeface="Times"/>
                <a:cs typeface="Times"/>
                <a:sym typeface="Times"/>
              </a:rPr>
              <a:t>Feature Selection</a:t>
            </a:r>
            <a:endParaRPr/>
          </a:p>
        </p:txBody>
      </p:sp>
      <p:sp>
        <p:nvSpPr>
          <p:cNvPr id="135" name="Google Shape;135;p20"/>
          <p:cNvSpPr txBox="1">
            <a:spLocks noGrp="1"/>
          </p:cNvSpPr>
          <p:nvPr>
            <p:ph type="body" idx="1"/>
          </p:nvPr>
        </p:nvSpPr>
        <p:spPr>
          <a:xfrm>
            <a:off x="311700" y="1470369"/>
            <a:ext cx="8520600" cy="2557345"/>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ct val="0"/>
              </a:spcBef>
              <a:spcAft>
                <a:spcPct val="0"/>
              </a:spcAft>
              <a:buClr>
                <a:srgbClr val="000000"/>
              </a:buClr>
              <a:buSzPts val="1800"/>
              <a:buNone/>
            </a:pPr>
            <a:r>
              <a:rPr lang="en-US" sz="1600" b="1">
                <a:solidFill>
                  <a:srgbClr val="000000"/>
                </a:solidFill>
                <a:latin typeface="Times"/>
                <a:ea typeface="Times"/>
                <a:cs typeface="Times"/>
                <a:sym typeface="Times"/>
              </a:rPr>
              <a:t>For Property loss prediction</a:t>
            </a:r>
            <a:endParaRPr lang="en-US" sz="1600">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None/>
            </a:pPr>
            <a:endParaRPr lang="en-US" sz="1600">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None/>
            </a:pPr>
            <a:r>
              <a:rPr lang="en-US" sz="1600" b="1">
                <a:solidFill>
                  <a:srgbClr val="000000"/>
                </a:solidFill>
                <a:latin typeface="Times"/>
                <a:ea typeface="Times"/>
                <a:cs typeface="Times"/>
                <a:sym typeface="Times"/>
              </a:rPr>
              <a:t>'wind speed', 'GDP value', 'number of Inhabited villages', and 'number of Towns’</a:t>
            </a:r>
          </a:p>
          <a:p>
            <a:pPr marL="0" lvl="0" indent="0" algn="just" rtl="0">
              <a:lnSpc>
                <a:spcPct val="100000"/>
              </a:lnSpc>
              <a:spcBef>
                <a:spcPct val="0"/>
              </a:spcBef>
              <a:spcAft>
                <a:spcPct val="0"/>
              </a:spcAft>
              <a:buClr>
                <a:srgbClr val="000000"/>
              </a:buClr>
              <a:buSzPts val="1800"/>
              <a:buNone/>
            </a:pPr>
            <a:endParaRPr lang="en-US" sz="1600" b="1">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None/>
            </a:pPr>
            <a:r>
              <a:rPr lang="en-US" sz="1600">
                <a:solidFill>
                  <a:srgbClr val="000000"/>
                </a:solidFill>
                <a:latin typeface="Times"/>
                <a:ea typeface="Times"/>
                <a:cs typeface="Times"/>
                <a:sym typeface="Times"/>
              </a:rPr>
              <a:t>emerged as significant predictor features. These features represent economic and infrastructural factors that contribute to the vulnerability of areas to property damage caused by cyclones, such as the economic prosperity of the region and the density of human settlements</a:t>
            </a:r>
          </a:p>
          <a:p>
            <a:pPr marL="0" lvl="0" indent="0" algn="just" rtl="0">
              <a:lnSpc>
                <a:spcPct val="100000"/>
              </a:lnSpc>
              <a:spcBef>
                <a:spcPct val="0"/>
              </a:spcBef>
              <a:spcAft>
                <a:spcPct val="0"/>
              </a:spcAft>
              <a:buClr>
                <a:srgbClr val="000000"/>
              </a:buClr>
              <a:buSzPts val="1800"/>
              <a:buNone/>
            </a:pPr>
            <a:endParaRPr>
              <a:solidFill>
                <a:srgbClr val="000000"/>
              </a:solidFill>
              <a:latin typeface="Arial"/>
              <a:ea typeface="Arial"/>
              <a:cs typeface="Arial"/>
              <a:sym typeface="Arial"/>
            </a:endParaRPr>
          </a:p>
          <a:p>
            <a:pPr marL="0" lvl="0" indent="0" algn="l" rtl="0">
              <a:lnSpc>
                <a:spcPct val="115000"/>
              </a:lnSpc>
              <a:spcBef>
                <a:spcPct val="0"/>
              </a:spcBef>
              <a:spcAft>
                <a:spcPts val="1200"/>
              </a:spcAft>
              <a:buSzPts val="1800"/>
              <a:buNone/>
            </a:pPr>
            <a:endParaRPr>
              <a:solidFill>
                <a:srgbClr val="0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IN">
                <a:latin typeface="Times"/>
                <a:ea typeface="Times"/>
                <a:cs typeface="Times"/>
                <a:sym typeface="Times"/>
              </a:rPr>
              <a:t>Model Selection</a:t>
            </a:r>
            <a:endParaRPr/>
          </a:p>
        </p:txBody>
      </p:sp>
      <p:sp>
        <p:nvSpPr>
          <p:cNvPr id="141" name="Google Shape;141;p2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285750" lvl="0" indent="-285750" algn="just" rtl="0">
              <a:lnSpc>
                <a:spcPct val="100000"/>
              </a:lnSpc>
              <a:spcBef>
                <a:spcPct val="0"/>
              </a:spcBef>
              <a:spcAft>
                <a:spcPct val="0"/>
              </a:spcAft>
              <a:buClr>
                <a:srgbClr val="000000"/>
              </a:buClr>
              <a:buSzPts val="144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The model selection process involved assessing various machine learning algorithms to identify the most suitable one for predicting cyclone casualties and property losses in India</a:t>
            </a:r>
            <a:r>
              <a:rPr lang="en-US" sz="1600" b="1">
                <a:solidFill>
                  <a:srgbClr val="000000"/>
                </a:solidFill>
                <a:latin typeface="Times New Roman" panose="02020603050405020304" pitchFamily="18" charset="0"/>
                <a:ea typeface="Times"/>
                <a:cs typeface="Times New Roman" panose="02020603050405020304" pitchFamily="18" charset="0"/>
                <a:sym typeface="Times"/>
              </a:rPr>
              <a:t>. Linear Regression, Random Forest, XGBoost, and Light GBM </a:t>
            </a:r>
            <a:r>
              <a:rPr lang="en-US" sz="1600">
                <a:solidFill>
                  <a:srgbClr val="000000"/>
                </a:solidFill>
                <a:latin typeface="Times New Roman" panose="02020603050405020304" pitchFamily="18" charset="0"/>
                <a:ea typeface="Times"/>
                <a:cs typeface="Times New Roman" panose="02020603050405020304" pitchFamily="18" charset="0"/>
                <a:sym typeface="Times"/>
              </a:rPr>
              <a:t>were among the algorithms evaluated. </a:t>
            </a:r>
          </a:p>
          <a:p>
            <a:pPr marL="285750" lvl="0" indent="-285750" algn="just" rtl="0">
              <a:lnSpc>
                <a:spcPct val="100000"/>
              </a:lnSpc>
              <a:spcBef>
                <a:spcPct val="0"/>
              </a:spcBef>
              <a:spcAft>
                <a:spcPct val="0"/>
              </a:spcAft>
              <a:buClr>
                <a:srgbClr val="000000"/>
              </a:buClr>
              <a:buSzPts val="1440"/>
              <a:buFont typeface="Wingdings" panose="05000000000000000000" pitchFamily="2" charset="2"/>
              <a:buChar char="v"/>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285750" lvl="0" indent="-285750" algn="just" rtl="0">
              <a:lnSpc>
                <a:spcPct val="100000"/>
              </a:lnSpc>
              <a:spcBef>
                <a:spcPct val="0"/>
              </a:spcBef>
              <a:spcAft>
                <a:spcPct val="0"/>
              </a:spcAft>
              <a:buClr>
                <a:srgbClr val="000000"/>
              </a:buClr>
              <a:buSzPts val="144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These models underwent training and testing on a comprehensive dataset that integrated population demographics, GDP figures, historical cyclone attributes, and casualty and property loss records.</a:t>
            </a:r>
          </a:p>
          <a:p>
            <a:pPr marL="285750" lvl="0" indent="-285750" algn="just" rtl="0">
              <a:lnSpc>
                <a:spcPct val="100000"/>
              </a:lnSpc>
              <a:spcBef>
                <a:spcPct val="0"/>
              </a:spcBef>
              <a:spcAft>
                <a:spcPct val="0"/>
              </a:spcAft>
              <a:buClr>
                <a:srgbClr val="000000"/>
              </a:buClr>
              <a:buSzPts val="1440"/>
              <a:buFont typeface="Wingdings" panose="05000000000000000000" pitchFamily="2" charset="2"/>
              <a:buChar char="v"/>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285750" lvl="0" indent="-285750" algn="just" rtl="0">
              <a:lnSpc>
                <a:spcPct val="100000"/>
              </a:lnSpc>
              <a:spcBef>
                <a:spcPct val="0"/>
              </a:spcBef>
              <a:spcAft>
                <a:spcPct val="0"/>
              </a:spcAft>
              <a:buClr>
                <a:srgbClr val="000000"/>
              </a:buClr>
              <a:buSzPts val="144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After thorough comparison, the Random Forest model consistently emerged as the top performer across both real and synthetic datasets.</a:t>
            </a:r>
            <a:endParaRPr lang="en-US">
              <a:solidFill>
                <a:srgbClr val="000000"/>
              </a:solidFill>
              <a:latin typeface="Times New Roman" panose="02020603050405020304" pitchFamily="18" charset="0"/>
              <a:ea typeface="Libre Franklin"/>
              <a:cs typeface="Times New Roman" panose="02020603050405020304" pitchFamily="18" charset="0"/>
              <a:sym typeface="Libre Franklin"/>
            </a:endParaRPr>
          </a:p>
          <a:p>
            <a:pPr marL="0" lvl="0" indent="0" algn="just" rtl="0">
              <a:lnSpc>
                <a:spcPct val="100000"/>
              </a:lnSpc>
              <a:spcBef>
                <a:spcPct val="0"/>
              </a:spcBef>
              <a:spcAft>
                <a:spcPct val="0"/>
              </a:spcAft>
              <a:buClr>
                <a:srgbClr val="000000"/>
              </a:buClr>
              <a:buSzPts val="1800"/>
              <a:buNone/>
            </a:pPr>
            <a:endParaRPr>
              <a:solidFill>
                <a:srgbClr val="000000"/>
              </a:solidFill>
              <a:latin typeface="Arial"/>
              <a:ea typeface="Arial"/>
              <a:cs typeface="Arial"/>
              <a:sym typeface="Arial"/>
            </a:endParaRPr>
          </a:p>
          <a:p>
            <a:pPr marL="0" lvl="0" indent="0" algn="l" rtl="0">
              <a:lnSpc>
                <a:spcPct val="115000"/>
              </a:lnSpc>
              <a:spcBef>
                <a:spcPct val="0"/>
              </a:spcBef>
              <a:spcAft>
                <a:spcPts val="1200"/>
              </a:spcAft>
              <a:buSzPts val="1800"/>
              <a:buNone/>
            </a:pPr>
            <a:endParaRPr>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IN">
                <a:latin typeface="Times"/>
                <a:ea typeface="Times"/>
                <a:cs typeface="Times"/>
                <a:sym typeface="Times"/>
              </a:rPr>
              <a:t>Database Management</a:t>
            </a:r>
            <a:endParaRPr lang="en-IN"/>
          </a:p>
        </p:txBody>
      </p:sp>
      <p:sp>
        <p:nvSpPr>
          <p:cNvPr id="147" name="Google Shape;147;p22"/>
          <p:cNvSpPr txBox="1">
            <a:spLocks noGrp="1"/>
          </p:cNvSpPr>
          <p:nvPr>
            <p:ph type="body" idx="1"/>
          </p:nvPr>
        </p:nvSpPr>
        <p:spPr>
          <a:xfrm>
            <a:off x="311700" y="1526404"/>
            <a:ext cx="8520600" cy="2501311"/>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Database management involves the systematic organization and maintenance of data within a structured database system. For the Cyclone Casualty and Property Loss Prediction model, a MongoDB database was chosen to store vital information pertaining to each state of India. </a:t>
            </a:r>
          </a:p>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This information encompasses a wide array of data, including population demographics, economic indicators like GDP figures, historical records of cyclones, and details about affected regions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IN">
                <a:latin typeface="Times"/>
                <a:ea typeface="Times"/>
                <a:cs typeface="Times"/>
                <a:sym typeface="Times"/>
              </a:rPr>
              <a:t>GUI Development</a:t>
            </a:r>
            <a:endParaRPr lang="en-IN"/>
          </a:p>
        </p:txBody>
      </p:sp>
      <p:sp>
        <p:nvSpPr>
          <p:cNvPr id="147" name="Google Shape;147;p22"/>
          <p:cNvSpPr txBox="1">
            <a:spLocks noGrp="1"/>
          </p:cNvSpPr>
          <p:nvPr>
            <p:ph type="body" idx="1"/>
          </p:nvPr>
        </p:nvSpPr>
        <p:spPr>
          <a:xfrm>
            <a:off x="311699" y="1107421"/>
            <a:ext cx="8520600" cy="2501311"/>
          </a:xfrm>
          <a:prstGeom prst="rect">
            <a:avLst/>
          </a:prstGeom>
          <a:noFill/>
          <a:ln>
            <a:noFill/>
          </a:ln>
        </p:spPr>
        <p:txBody>
          <a:bodyPr spcFirstLastPara="1" wrap="square" lIns="91425" tIns="91425" rIns="91425" bIns="91425" anchor="t" anchorCtr="0">
            <a:noAutofit/>
          </a:bodyPr>
          <a:lstStyle/>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The GUI was intricately designed to seamlessly integrate with a MongoDB database, where comprehensive data about each state of India is stored. This database contains crucial information such as population demographics, GDP statistics, historical cyclone records, and other relevant geographical features necessary for accurate predictions.</a:t>
            </a:r>
          </a:p>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r>
              <a:rPr lang="en-US" sz="1600">
                <a:solidFill>
                  <a:srgbClr val="000000"/>
                </a:solidFill>
                <a:latin typeface="Times New Roman" panose="02020603050405020304" pitchFamily="18" charset="0"/>
                <a:ea typeface="Times"/>
                <a:cs typeface="Times New Roman" panose="02020603050405020304" pitchFamily="18" charset="0"/>
                <a:sym typeface="Times"/>
              </a:rPr>
              <a:t>Through Python programming, the graphical interface was constructed using libraries like Tkinter which offer robust tools for building windows, buttons, text fields, and other interactive components.</a:t>
            </a:r>
          </a:p>
          <a:p>
            <a:pPr marL="285750" lvl="0" indent="-285750" algn="just" rtl="0">
              <a:lnSpc>
                <a:spcPct val="100000"/>
              </a:lnSpc>
              <a:spcBef>
                <a:spcPct val="0"/>
              </a:spcBef>
              <a:spcAft>
                <a:spcPct val="0"/>
              </a:spcAft>
              <a:buClr>
                <a:srgbClr val="000000"/>
              </a:buClr>
              <a:buSzPts val="2000"/>
              <a:buFont typeface="Wingdings" panose="05000000000000000000" pitchFamily="2" charset="2"/>
              <a:buChar char="v"/>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a:p>
            <a:pPr marL="0" lvl="0" indent="0" algn="just" rtl="0">
              <a:lnSpc>
                <a:spcPct val="100000"/>
              </a:lnSpc>
              <a:spcBef>
                <a:spcPct val="0"/>
              </a:spcBef>
              <a:spcAft>
                <a:spcPct val="0"/>
              </a:spcAft>
              <a:buClr>
                <a:srgbClr val="000000"/>
              </a:buClr>
              <a:buSzPts val="2000"/>
              <a:buNone/>
            </a:pPr>
            <a:endParaRPr lang="en-US" sz="1600">
              <a:solidFill>
                <a:srgbClr val="000000"/>
              </a:solidFill>
              <a:latin typeface="Times New Roman" panose="02020603050405020304" pitchFamily="18" charset="0"/>
              <a:ea typeface="Times"/>
              <a:cs typeface="Times New Roman" panose="02020603050405020304" pitchFamily="18" charset="0"/>
              <a:sym typeface="Times"/>
            </a:endParaRPr>
          </a:p>
        </p:txBody>
      </p:sp>
      <p:pic>
        <p:nvPicPr>
          <p:cNvPr id="4" name="Picture 3">
            <a:extLst>
              <a:ext uri="{FF2B5EF4-FFF2-40B4-BE49-F238E27FC236}">
                <a16:creationId xmlns:a16="http://schemas.microsoft.com/office/drawing/2014/main" id="{DEB27984-3D81-4080-98AF-D927C2AC15F7}"/>
              </a:ext>
            </a:extLst>
          </p:cNvPr>
          <p:cNvPicPr/>
          <p:nvPr/>
        </p:nvPicPr>
        <p:blipFill>
          <a:blip r:embed="rId3">
            <a:extLst>
              <a:ext uri="{28A0092B-C50C-407E-A947-70E740481C1C}">
                <a14:useLocalDpi xmlns:a14="http://schemas.microsoft.com/office/drawing/2010/main" val="0"/>
              </a:ext>
            </a:extLst>
          </a:blip>
          <a:stretch>
            <a:fillRect/>
          </a:stretch>
        </p:blipFill>
        <p:spPr>
          <a:xfrm>
            <a:off x="3141549" y="2764971"/>
            <a:ext cx="2860902" cy="2130707"/>
          </a:xfrm>
          <a:prstGeom prst="rect">
            <a:avLst/>
          </a:prstGeom>
          <a:ln>
            <a:solidFill>
              <a:srgbClr val="000000"/>
            </a:solidFill>
          </a:ln>
        </p:spPr>
      </p:pic>
    </p:spTree>
    <p:extLst>
      <p:ext uri="{BB962C8B-B14F-4D97-AF65-F5344CB8AC3E}">
        <p14:creationId xmlns:p14="http://schemas.microsoft.com/office/powerpoint/2010/main" val="42470299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4CF-9CB8-420F-81EB-14964A98EDFF}"/>
              </a:ext>
            </a:extLst>
          </p:cNvPr>
          <p:cNvSpPr>
            <a:spLocks noGrp="1"/>
          </p:cNvSpPr>
          <p:nvPr>
            <p:ph type="title"/>
          </p:nvPr>
        </p:nvSpPr>
        <p:spPr>
          <a:xfrm>
            <a:off x="191957" y="347054"/>
            <a:ext cx="8520600" cy="707400"/>
          </a:xfrm>
        </p:spPr>
        <p:txBody>
          <a:bodyPr>
            <a:normAutofit fontScale="90000"/>
          </a:bodyPr>
          <a:lstStyle/>
          <a:p>
            <a:pPr algn="ctr"/>
            <a:r>
              <a:rPr lang="en-IN">
                <a:latin typeface="Times New Roman" panose="02020603050405020304" pitchFamily="18" charset="0"/>
                <a:cs typeface="Times New Roman" panose="02020603050405020304" pitchFamily="18" charset="0"/>
              </a:rPr>
              <a:t>Result Analysis</a:t>
            </a:r>
          </a:p>
        </p:txBody>
      </p:sp>
      <p:pic>
        <p:nvPicPr>
          <p:cNvPr id="9" name="Picture 8">
            <a:extLst>
              <a:ext uri="{FF2B5EF4-FFF2-40B4-BE49-F238E27FC236}">
                <a16:creationId xmlns:a16="http://schemas.microsoft.com/office/drawing/2014/main" id="{A0E9EE13-337E-4067-B522-AC635BD59071}"/>
              </a:ext>
            </a:extLst>
          </p:cNvPr>
          <p:cNvPicPr>
            <a:picLocks noChangeAspect="1"/>
          </p:cNvPicPr>
          <p:nvPr/>
        </p:nvPicPr>
        <p:blipFill>
          <a:blip r:embed="rId2"/>
          <a:stretch>
            <a:fillRect/>
          </a:stretch>
        </p:blipFill>
        <p:spPr>
          <a:xfrm>
            <a:off x="316934" y="1054454"/>
            <a:ext cx="4581638" cy="1768384"/>
          </a:xfrm>
          <a:prstGeom prst="rect">
            <a:avLst/>
          </a:prstGeom>
          <a:ln>
            <a:solidFill>
              <a:srgbClr val="000000"/>
            </a:solidFill>
          </a:ln>
        </p:spPr>
      </p:pic>
      <p:pic>
        <p:nvPicPr>
          <p:cNvPr id="11" name="Picture 10">
            <a:extLst>
              <a:ext uri="{FF2B5EF4-FFF2-40B4-BE49-F238E27FC236}">
                <a16:creationId xmlns:a16="http://schemas.microsoft.com/office/drawing/2014/main" id="{973B97FC-12F7-4CB4-BE3D-8B758B5E74E0}"/>
              </a:ext>
            </a:extLst>
          </p:cNvPr>
          <p:cNvPicPr>
            <a:picLocks noChangeAspect="1"/>
          </p:cNvPicPr>
          <p:nvPr/>
        </p:nvPicPr>
        <p:blipFill>
          <a:blip r:embed="rId3"/>
          <a:stretch>
            <a:fillRect/>
          </a:stretch>
        </p:blipFill>
        <p:spPr>
          <a:xfrm>
            <a:off x="3516086" y="2964353"/>
            <a:ext cx="5316214" cy="1973608"/>
          </a:xfrm>
          <a:prstGeom prst="rect">
            <a:avLst/>
          </a:prstGeom>
          <a:ln>
            <a:solidFill>
              <a:srgbClr val="000000"/>
            </a:solidFill>
          </a:ln>
        </p:spPr>
      </p:pic>
    </p:spTree>
    <p:extLst>
      <p:ext uri="{BB962C8B-B14F-4D97-AF65-F5344CB8AC3E}">
        <p14:creationId xmlns:p14="http://schemas.microsoft.com/office/powerpoint/2010/main" val="5970704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
                <a:latin typeface="Times"/>
                <a:ea typeface="Times"/>
                <a:cs typeface="Times"/>
                <a:sym typeface="Times"/>
              </a:rPr>
              <a:t>Introduction</a:t>
            </a:r>
            <a:endParaRPr/>
          </a:p>
        </p:txBody>
      </p:sp>
      <p:sp>
        <p:nvSpPr>
          <p:cNvPr id="75" name="Google Shape;75;p14"/>
          <p:cNvSpPr txBox="1">
            <a:spLocks noGrp="1"/>
          </p:cNvSpPr>
          <p:nvPr>
            <p:ph type="body" idx="1"/>
          </p:nvPr>
        </p:nvSpPr>
        <p:spPr>
          <a:xfrm>
            <a:off x="311700" y="1395775"/>
            <a:ext cx="8520600" cy="3302700"/>
          </a:xfrm>
          <a:prstGeom prst="rect">
            <a:avLst/>
          </a:prstGeom>
          <a:noFill/>
          <a:ln>
            <a:noFill/>
          </a:ln>
        </p:spPr>
        <p:txBody>
          <a:bodyPr spcFirstLastPara="1" wrap="square" lIns="91425" tIns="91425" rIns="91425" bIns="91425" anchor="t" anchorCtr="0">
            <a:normAutofit/>
          </a:bodyPr>
          <a:lstStyle/>
          <a:p>
            <a:pPr marL="114300" indent="0" algn="l">
              <a:buNone/>
            </a:pPr>
            <a:r>
              <a:rPr lang="en-US" sz="1600" b="0" i="0">
                <a:solidFill>
                  <a:srgbClr val="0D0D0D"/>
                </a:solidFill>
                <a:effectLst/>
                <a:latin typeface="Times New Roman" panose="02020603050405020304" pitchFamily="18" charset="0"/>
                <a:cs typeface="Times New Roman" panose="02020603050405020304" pitchFamily="18" charset="0"/>
              </a:rPr>
              <a:t>Cyclones pose significant risks to life and property, particularly in India's coastal regions. To address this challenge, our research focuses on developing a predictive model for cyclone casualties and property loss in India.</a:t>
            </a:r>
          </a:p>
          <a:p>
            <a:pPr marL="114300" indent="0" algn="l">
              <a:buNone/>
            </a:pPr>
            <a:r>
              <a:rPr lang="en-US" sz="1600" b="0" i="0">
                <a:solidFill>
                  <a:srgbClr val="0D0D0D"/>
                </a:solidFill>
                <a:effectLst/>
                <a:latin typeface="Times New Roman" panose="02020603050405020304" pitchFamily="18" charset="0"/>
                <a:cs typeface="Times New Roman" panose="02020603050405020304" pitchFamily="18" charset="0"/>
              </a:rPr>
              <a:t>Our dataset integrates population and GDP data for all states with historical cyclone data spanning five decades. Leveraging advanced machine learning techniques, including Linear Regression, Random Forest, XGBoost, and Light GBM, we train and test our model to accurately forecast cyclone impacts.</a:t>
            </a:r>
          </a:p>
          <a:p>
            <a:pPr marL="114300" indent="0" algn="l">
              <a:buNone/>
            </a:pPr>
            <a:r>
              <a:rPr lang="en-US" sz="1600" b="0" i="0">
                <a:solidFill>
                  <a:srgbClr val="0D0D0D"/>
                </a:solidFill>
                <a:effectLst/>
                <a:latin typeface="Times New Roman" panose="02020603050405020304" pitchFamily="18" charset="0"/>
                <a:cs typeface="Times New Roman" panose="02020603050405020304" pitchFamily="18" charset="0"/>
              </a:rPr>
              <a:t>Our model aims to enhance cyclone preparedness and disaster management in India, ultimately reducing the impact on vulnerable communities.</a:t>
            </a:r>
          </a:p>
          <a:p>
            <a:pPr marL="0" lvl="0" indent="0" algn="l" rtl="0">
              <a:lnSpc>
                <a:spcPct val="115000"/>
              </a:lnSpc>
              <a:spcBef>
                <a:spcPct val="0"/>
              </a:spcBef>
              <a:spcAft>
                <a:spcPts val="1200"/>
              </a:spcAft>
              <a:buSzPts val="1800"/>
              <a:buNone/>
            </a:pPr>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14CF-9CB8-420F-81EB-14964A98EDFF}"/>
              </a:ext>
            </a:extLst>
          </p:cNvPr>
          <p:cNvSpPr>
            <a:spLocks noGrp="1"/>
          </p:cNvSpPr>
          <p:nvPr>
            <p:ph type="title"/>
          </p:nvPr>
        </p:nvSpPr>
        <p:spPr>
          <a:xfrm>
            <a:off x="191957" y="347054"/>
            <a:ext cx="8520600" cy="707400"/>
          </a:xfrm>
        </p:spPr>
        <p:txBody>
          <a:bodyPr>
            <a:normAutofit fontScale="90000"/>
          </a:bodyPr>
          <a:lstStyle/>
          <a:p>
            <a:pPr algn="ctr"/>
            <a:r>
              <a:rPr lang="en-IN">
                <a:latin typeface="Times New Roman" panose="02020603050405020304" pitchFamily="18" charset="0"/>
                <a:cs typeface="Times New Roman" panose="02020603050405020304" pitchFamily="18" charset="0"/>
              </a:rPr>
              <a:t>Result Analysis</a:t>
            </a:r>
          </a:p>
        </p:txBody>
      </p:sp>
      <p:pic>
        <p:nvPicPr>
          <p:cNvPr id="4" name="Picture 3">
            <a:extLst>
              <a:ext uri="{FF2B5EF4-FFF2-40B4-BE49-F238E27FC236}">
                <a16:creationId xmlns:a16="http://schemas.microsoft.com/office/drawing/2014/main" id="{42960525-F963-43DD-B6EF-568A1D4EB4C7}"/>
              </a:ext>
            </a:extLst>
          </p:cNvPr>
          <p:cNvPicPr>
            <a:picLocks noChangeAspect="1"/>
          </p:cNvPicPr>
          <p:nvPr/>
        </p:nvPicPr>
        <p:blipFill>
          <a:blip r:embed="rId2"/>
          <a:stretch>
            <a:fillRect/>
          </a:stretch>
        </p:blipFill>
        <p:spPr>
          <a:xfrm>
            <a:off x="3712029" y="2841171"/>
            <a:ext cx="5192485" cy="1955275"/>
          </a:xfrm>
          <a:prstGeom prst="rect">
            <a:avLst/>
          </a:prstGeom>
          <a:ln>
            <a:solidFill>
              <a:srgbClr val="000000"/>
            </a:solidFill>
          </a:ln>
        </p:spPr>
      </p:pic>
      <p:pic>
        <p:nvPicPr>
          <p:cNvPr id="6" name="Picture 5">
            <a:extLst>
              <a:ext uri="{FF2B5EF4-FFF2-40B4-BE49-F238E27FC236}">
                <a16:creationId xmlns:a16="http://schemas.microsoft.com/office/drawing/2014/main" id="{09DFC483-AE8F-45D6-8C4B-886D5B949C5D}"/>
              </a:ext>
            </a:extLst>
          </p:cNvPr>
          <p:cNvPicPr>
            <a:picLocks noChangeAspect="1"/>
          </p:cNvPicPr>
          <p:nvPr/>
        </p:nvPicPr>
        <p:blipFill>
          <a:blip r:embed="rId3"/>
          <a:stretch>
            <a:fillRect/>
          </a:stretch>
        </p:blipFill>
        <p:spPr>
          <a:xfrm>
            <a:off x="322519" y="1054454"/>
            <a:ext cx="4815537" cy="1708427"/>
          </a:xfrm>
          <a:prstGeom prst="rect">
            <a:avLst/>
          </a:prstGeom>
          <a:ln>
            <a:solidFill>
              <a:srgbClr val="000000"/>
            </a:solidFill>
          </a:ln>
        </p:spPr>
      </p:pic>
    </p:spTree>
    <p:extLst>
      <p:ext uri="{BB962C8B-B14F-4D97-AF65-F5344CB8AC3E}">
        <p14:creationId xmlns:p14="http://schemas.microsoft.com/office/powerpoint/2010/main" val="12129781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1054800" y="2042300"/>
            <a:ext cx="7034400" cy="1748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ct val="0"/>
              </a:spcBef>
              <a:spcAft>
                <a:spcPct val="0"/>
              </a:spcAft>
              <a:buClr>
                <a:srgbClr val="000000"/>
              </a:buClr>
              <a:buSzPts val="3600"/>
              <a:buFont typeface="Arial"/>
              <a:buNone/>
            </a:pPr>
            <a:r>
              <a:rPr lang="en" sz="6000">
                <a:latin typeface="Times"/>
                <a:ea typeface="Times"/>
                <a:cs typeface="Times"/>
                <a:sym typeface="Times"/>
              </a:rPr>
              <a:t>Method - 2</a:t>
            </a:r>
            <a:endParaRPr sz="444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dirty="0"/>
              <a:t>EXPLANATION</a:t>
            </a:r>
            <a:endParaRPr dirty="0"/>
          </a:p>
        </p:txBody>
      </p:sp>
      <p:sp>
        <p:nvSpPr>
          <p:cNvPr id="274" name="Google Shape;274;p49"/>
          <p:cNvSpPr txBox="1">
            <a:spLocks noGrp="1"/>
          </p:cNvSpPr>
          <p:nvPr>
            <p:ph type="body" idx="1"/>
          </p:nvPr>
        </p:nvSpPr>
        <p:spPr>
          <a:xfrm>
            <a:off x="311700" y="1266325"/>
            <a:ext cx="8520600" cy="3582900"/>
          </a:xfrm>
          <a:prstGeom prst="rect">
            <a:avLst/>
          </a:prstGeom>
          <a:noFill/>
          <a:ln>
            <a:noFill/>
          </a:ln>
        </p:spPr>
        <p:txBody>
          <a:bodyPr spcFirstLastPara="1" wrap="square" lIns="91425" tIns="91425" rIns="91425" bIns="91425" anchor="t" anchorCtr="0">
            <a:normAutofit/>
          </a:bodyPr>
          <a:lstStyle/>
          <a:p>
            <a:pPr marL="0" lvl="0" indent="0" algn="l" rtl="0">
              <a:lnSpc>
                <a:spcPct val="105000"/>
              </a:lnSpc>
              <a:spcBef>
                <a:spcPct val="0"/>
              </a:spcBef>
              <a:spcAft>
                <a:spcPct val="0"/>
              </a:spcAft>
              <a:buSzPts val="1800"/>
              <a:buNone/>
            </a:pPr>
            <a:r>
              <a:rPr lang="en" sz="1600">
                <a:solidFill>
                  <a:srgbClr val="000000"/>
                </a:solidFill>
              </a:rPr>
              <a:t>The objective of our project is to predict property loss and casualties resulting from cyclones by leveraging a comprehensive set of features, including state-specific information such as latitude, longitude, wind speed, historical property loss and casualty data, area, and GDP of each state. By simultaneously training and testing the model for both property loss and casualty, we enhance the model's accuracy, recognizing the interdependence between these two outcomes. Utilizing the Random Forest algorithm, known for its efficiency and robustness in handling complex datasets, we ensure precise and reliable predictions. The results are complemented with a detailed set of precautionary measures to be followed in the event of a cyclone, thereby aiding in effective disaster preparedness and response.</a:t>
            </a:r>
            <a:endParaRPr sz="1600">
              <a:solidFill>
                <a:srgbClr val="000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0"/>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dirty="0"/>
              <a:t>FEATURE SELECTION</a:t>
            </a:r>
            <a:endParaRPr dirty="0"/>
          </a:p>
        </p:txBody>
      </p:sp>
      <p:sp>
        <p:nvSpPr>
          <p:cNvPr id="280" name="Google Shape;280;p50"/>
          <p:cNvSpPr txBox="1">
            <a:spLocks noGrp="1"/>
          </p:cNvSpPr>
          <p:nvPr>
            <p:ph type="body" idx="1"/>
          </p:nvPr>
        </p:nvSpPr>
        <p:spPr>
          <a:xfrm>
            <a:off x="311700" y="1269075"/>
            <a:ext cx="8520600" cy="35217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00000"/>
              </a:lnSpc>
              <a:spcBef>
                <a:spcPct val="0"/>
              </a:spcBef>
              <a:spcAft>
                <a:spcPct val="0"/>
              </a:spcAft>
              <a:buClr>
                <a:srgbClr val="000000"/>
              </a:buClr>
              <a:buSzPts val="1800"/>
              <a:buFont typeface="Arial"/>
              <a:buNone/>
            </a:pPr>
            <a:r>
              <a:rPr lang="en" sz="1600" b="1" dirty="0">
                <a:solidFill>
                  <a:srgbClr val="000000"/>
                </a:solidFill>
                <a:latin typeface="Times"/>
                <a:ea typeface="Times"/>
                <a:cs typeface="Times"/>
                <a:sym typeface="Times"/>
              </a:rPr>
              <a:t>Maximum  Wind Speed:</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Use:</a:t>
            </a:r>
            <a:r>
              <a:rPr lang="en" sz="1600" dirty="0">
                <a:solidFill>
                  <a:srgbClr val="000000"/>
                </a:solidFill>
                <a:latin typeface="Times"/>
                <a:ea typeface="Times"/>
                <a:cs typeface="Times"/>
                <a:sym typeface="Times"/>
              </a:rPr>
              <a:t> Higher wind speeds are typically associated with more severe damage and greater potential for casualties.</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Font typeface="Arial"/>
              <a:buNone/>
            </a:pPr>
            <a:r>
              <a:rPr lang="en" sz="1600" b="1" dirty="0">
                <a:solidFill>
                  <a:srgbClr val="000000"/>
                </a:solidFill>
                <a:latin typeface="Times"/>
                <a:ea typeface="Times"/>
                <a:cs typeface="Times"/>
                <a:sym typeface="Times"/>
              </a:rPr>
              <a:t>Geographic Coordinates (Latitude and Longitude):</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Use:</a:t>
            </a:r>
            <a:r>
              <a:rPr lang="en" sz="1600" dirty="0">
                <a:solidFill>
                  <a:srgbClr val="000000"/>
                </a:solidFill>
                <a:latin typeface="Times"/>
                <a:ea typeface="Times"/>
                <a:cs typeface="Times"/>
                <a:sym typeface="Times"/>
              </a:rPr>
              <a:t> The coordinates help pinpoint the exact area affected, allowing for targeted response and accurate predictions.</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Font typeface="Arial"/>
              <a:buNone/>
            </a:pPr>
            <a:r>
              <a:rPr lang="en" sz="1600" b="1" dirty="0">
                <a:solidFill>
                  <a:srgbClr val="000000"/>
                </a:solidFill>
                <a:latin typeface="Times"/>
                <a:ea typeface="Times"/>
                <a:cs typeface="Times"/>
                <a:sym typeface="Times"/>
              </a:rPr>
              <a:t>Population Density in Affected Area:</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Use:</a:t>
            </a:r>
            <a:r>
              <a:rPr lang="en" sz="1600" dirty="0">
                <a:solidFill>
                  <a:srgbClr val="000000"/>
                </a:solidFill>
                <a:latin typeface="Times"/>
                <a:ea typeface="Times"/>
                <a:cs typeface="Times"/>
                <a:sym typeface="Times"/>
              </a:rPr>
              <a:t> Higher population density areas are at greater risk, and it helps estimate potential casualties.</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Historical Cyclone Data (Past Events, Impacts):</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Use:</a:t>
            </a:r>
            <a:r>
              <a:rPr lang="en" sz="1600" dirty="0">
                <a:solidFill>
                  <a:srgbClr val="000000"/>
                </a:solidFill>
                <a:latin typeface="Times"/>
                <a:ea typeface="Times"/>
                <a:cs typeface="Times"/>
                <a:sym typeface="Times"/>
              </a:rPr>
              <a:t> Historical data helps in understanding patterns, trends, and potential impacts based on similar events.</a:t>
            </a: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endParaRPr sz="1600" dirty="0">
              <a:solidFill>
                <a:srgbClr val="000000"/>
              </a:solidFill>
              <a:latin typeface="Times"/>
              <a:ea typeface="Times"/>
              <a:cs typeface="Times"/>
              <a:sym typeface="Times"/>
            </a:endParaRPr>
          </a:p>
          <a:p>
            <a:pPr marL="0" lvl="0" indent="0" algn="just" rtl="0">
              <a:lnSpc>
                <a:spcPct val="100000"/>
              </a:lnSpc>
              <a:spcBef>
                <a:spcPct val="0"/>
              </a:spcBef>
              <a:spcAft>
                <a:spcPct val="0"/>
              </a:spcAft>
              <a:buSzPts val="1800"/>
              <a:buNone/>
            </a:pPr>
            <a:r>
              <a:rPr lang="en" sz="1600" b="1" dirty="0">
                <a:solidFill>
                  <a:srgbClr val="000000"/>
                </a:solidFill>
                <a:latin typeface="Times"/>
                <a:ea typeface="Times"/>
                <a:cs typeface="Times"/>
                <a:sym typeface="Times"/>
              </a:rPr>
              <a:t>Socio-Economic Factors(GDP of Each State):</a:t>
            </a:r>
            <a:endParaRPr sz="1600" b="1" dirty="0">
              <a:solidFill>
                <a:srgbClr val="000000"/>
              </a:solidFill>
              <a:latin typeface="Times"/>
              <a:ea typeface="Times"/>
              <a:cs typeface="Times"/>
              <a:sym typeface="Times"/>
            </a:endParaRPr>
          </a:p>
          <a:p>
            <a:pPr marL="0" lvl="0" indent="0" algn="just" rtl="0">
              <a:lnSpc>
                <a:spcPct val="100000"/>
              </a:lnSpc>
              <a:spcBef>
                <a:spcPct val="0"/>
              </a:spcBef>
              <a:spcAft>
                <a:spcPct val="0"/>
              </a:spcAft>
              <a:buClr>
                <a:srgbClr val="000000"/>
              </a:buClr>
              <a:buSzPts val="1800"/>
              <a:buFont typeface="Arial"/>
              <a:buNone/>
            </a:pPr>
            <a:r>
              <a:rPr lang="en" sz="1600" b="1" dirty="0">
                <a:solidFill>
                  <a:srgbClr val="000000"/>
                </a:solidFill>
                <a:latin typeface="Times"/>
                <a:ea typeface="Times"/>
                <a:cs typeface="Times"/>
                <a:sym typeface="Times"/>
              </a:rPr>
              <a:t>Use: </a:t>
            </a:r>
            <a:r>
              <a:rPr lang="en" sz="1600" dirty="0">
                <a:solidFill>
                  <a:srgbClr val="000000"/>
                </a:solidFill>
                <a:latin typeface="Times"/>
                <a:ea typeface="Times"/>
                <a:cs typeface="Times"/>
                <a:sym typeface="Times"/>
              </a:rPr>
              <a:t>This data provides us the GDP of each state over the years.</a:t>
            </a:r>
            <a:endParaRPr sz="1600" dirty="0">
              <a:solidFill>
                <a:srgbClr val="000000"/>
              </a:solidFill>
              <a:latin typeface="Times"/>
              <a:ea typeface="Times"/>
              <a:cs typeface="Times"/>
              <a:sym typeface="Time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a:t>MODEL SELECTION</a:t>
            </a:r>
            <a:endParaRPr/>
          </a:p>
        </p:txBody>
      </p:sp>
      <p:sp>
        <p:nvSpPr>
          <p:cNvPr id="286" name="Google Shape;286;p5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ct val="0"/>
              </a:spcBef>
              <a:spcAft>
                <a:spcPct val="0"/>
              </a:spcAft>
              <a:buSzPts val="1800"/>
              <a:buNone/>
            </a:pPr>
            <a:endParaRPr>
              <a:solidFill>
                <a:srgbClr val="0D0D0D"/>
              </a:solidFill>
            </a:endParaRPr>
          </a:p>
          <a:p>
            <a:pPr marL="457200" lvl="0" indent="-342900" algn="l" rtl="0">
              <a:lnSpc>
                <a:spcPct val="115000"/>
              </a:lnSpc>
              <a:spcBef>
                <a:spcPct val="0"/>
              </a:spcBef>
              <a:spcAft>
                <a:spcPct val="0"/>
              </a:spcAft>
              <a:buClr>
                <a:srgbClr val="0D0D0D"/>
              </a:buClr>
              <a:buSzPts val="1800"/>
              <a:buChar char="●"/>
            </a:pPr>
            <a:r>
              <a:rPr lang="en">
                <a:solidFill>
                  <a:srgbClr val="0D0D0D"/>
                </a:solidFill>
              </a:rPr>
              <a:t>We chose a Random Forest Regression model for prediction.</a:t>
            </a:r>
            <a:endParaRPr>
              <a:solidFill>
                <a:srgbClr val="0D0D0D"/>
              </a:solidFill>
            </a:endParaRPr>
          </a:p>
          <a:p>
            <a:pPr marL="457200" lvl="0" indent="-342900" algn="l" rtl="0">
              <a:lnSpc>
                <a:spcPct val="115000"/>
              </a:lnSpc>
              <a:spcBef>
                <a:spcPct val="0"/>
              </a:spcBef>
              <a:spcAft>
                <a:spcPct val="0"/>
              </a:spcAft>
              <a:buClr>
                <a:srgbClr val="0D0D0D"/>
              </a:buClr>
              <a:buSzPts val="1800"/>
              <a:buChar char="●"/>
            </a:pPr>
            <a:r>
              <a:rPr lang="en">
                <a:solidFill>
                  <a:srgbClr val="0D0D0D"/>
                </a:solidFill>
              </a:rPr>
              <a:t>This model is robust and effective for handling complex relationships in data.</a:t>
            </a:r>
            <a:endParaRPr>
              <a:solidFill>
                <a:srgbClr val="0D0D0D"/>
              </a:solidFill>
            </a:endParaRPr>
          </a:p>
          <a:p>
            <a:pPr marL="457200" lvl="0" indent="-342900" algn="l" rtl="0">
              <a:lnSpc>
                <a:spcPct val="115000"/>
              </a:lnSpc>
              <a:spcBef>
                <a:spcPct val="0"/>
              </a:spcBef>
              <a:spcAft>
                <a:spcPct val="0"/>
              </a:spcAft>
              <a:buClr>
                <a:srgbClr val="0D0D0D"/>
              </a:buClr>
              <a:buSzPts val="1800"/>
              <a:buChar char="●"/>
            </a:pPr>
            <a:r>
              <a:rPr lang="en">
                <a:solidFill>
                  <a:srgbClr val="0D0D0D"/>
                </a:solidFill>
              </a:rPr>
              <a:t>The model learns from the data to estimate property loss and casualties based on wind speed and other important features.</a:t>
            </a:r>
            <a:endParaRPr>
              <a:solidFill>
                <a:srgbClr val="0D0D0D"/>
              </a:solidFill>
            </a:endParaRPr>
          </a:p>
          <a:p>
            <a:pPr marL="457200" lvl="0" indent="-342900" algn="l" rtl="0">
              <a:lnSpc>
                <a:spcPct val="115000"/>
              </a:lnSpc>
              <a:spcBef>
                <a:spcPct val="0"/>
              </a:spcBef>
              <a:spcAft>
                <a:spcPct val="0"/>
              </a:spcAft>
              <a:buClr>
                <a:srgbClr val="0D0D0D"/>
              </a:buClr>
              <a:buSzPts val="1800"/>
              <a:buChar char="●"/>
            </a:pPr>
            <a:r>
              <a:rPr lang="en">
                <a:solidFill>
                  <a:srgbClr val="0D0D0D"/>
                </a:solidFill>
              </a:rPr>
              <a:t>However we have also incorporated Linear Regression algorithm as a separate model for generating the prediction , but Random Forest algorithm gave more accurate results.</a:t>
            </a:r>
            <a:endParaRPr>
              <a:solidFill>
                <a:srgbClr val="0D0D0D"/>
              </a:solidFill>
            </a:endParaRPr>
          </a:p>
          <a:p>
            <a:pPr marL="0" lvl="0" indent="0" algn="l" rtl="0">
              <a:lnSpc>
                <a:spcPct val="115000"/>
              </a:lnSpc>
              <a:spcBef>
                <a:spcPct val="0"/>
              </a:spcBef>
              <a:spcAft>
                <a:spcPct val="0"/>
              </a:spcAft>
              <a:buSzPts val="1800"/>
              <a:buNone/>
            </a:pPr>
            <a:endParaRPr/>
          </a:p>
          <a:p>
            <a:pPr marL="0" lvl="0" indent="0" algn="l" rtl="0">
              <a:lnSpc>
                <a:spcPct val="115000"/>
              </a:lnSpc>
              <a:spcBef>
                <a:spcPct val="0"/>
              </a:spcBef>
              <a:spcAft>
                <a:spcPct val="0"/>
              </a:spcAft>
              <a:buSzPts val="1800"/>
              <a:buNone/>
            </a:pPr>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2"/>
          <p:cNvSpPr txBox="1">
            <a:spLocks noGrp="1"/>
          </p:cNvSpPr>
          <p:nvPr>
            <p:ph type="title"/>
          </p:nvPr>
        </p:nvSpPr>
        <p:spPr>
          <a:xfrm>
            <a:off x="395750" y="3778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a:t>FLOWCHART</a:t>
            </a:r>
            <a:endParaRPr/>
          </a:p>
        </p:txBody>
      </p:sp>
      <p:pic>
        <p:nvPicPr>
          <p:cNvPr id="292" name="Google Shape;292;p52"/>
          <p:cNvPicPr preferRelativeResize="0"/>
          <p:nvPr/>
        </p:nvPicPr>
        <p:blipFill>
          <a:blip r:embed="rId3">
            <a:alphaModFix/>
          </a:blip>
          <a:stretch>
            <a:fillRect/>
          </a:stretch>
        </p:blipFill>
        <p:spPr>
          <a:xfrm>
            <a:off x="1194000" y="1121050"/>
            <a:ext cx="7101692" cy="3753500"/>
          </a:xfrm>
          <a:prstGeom prst="rect">
            <a:avLst/>
          </a:prstGeom>
          <a:noFill/>
          <a:ln w="19050" cap="flat" cmpd="sng">
            <a:solidFill>
              <a:schemeClr val="dk2"/>
            </a:solidFill>
            <a:prstDash val="solid"/>
            <a:round/>
            <a:headEnd type="none" w="sm" len="sm"/>
            <a:tailEnd type="none" w="sm" len="sm"/>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3"/>
          <p:cNvSpPr txBox="1">
            <a:spLocks noGrp="1"/>
          </p:cNvSpPr>
          <p:nvPr>
            <p:ph type="title"/>
          </p:nvPr>
        </p:nvSpPr>
        <p:spPr>
          <a:xfrm>
            <a:off x="311700" y="45345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a:t>GUI  IMPLEMENTATION</a:t>
            </a:r>
            <a:endParaRPr/>
          </a:p>
        </p:txBody>
      </p:sp>
      <p:sp>
        <p:nvSpPr>
          <p:cNvPr id="298" name="Google Shape;298;p53"/>
          <p:cNvSpPr txBox="1">
            <a:spLocks noGrp="1"/>
          </p:cNvSpPr>
          <p:nvPr>
            <p:ph type="body" idx="1"/>
          </p:nvPr>
        </p:nvSpPr>
        <p:spPr>
          <a:xfrm>
            <a:off x="311700" y="1215900"/>
            <a:ext cx="8520600" cy="33027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ct val="0"/>
              </a:spcBef>
              <a:spcAft>
                <a:spcPct val="0"/>
              </a:spcAft>
              <a:buSzPts val="1800"/>
              <a:buNone/>
            </a:pPr>
            <a:r>
              <a:rPr lang="en" sz="1200">
                <a:solidFill>
                  <a:srgbClr val="0D0D0D"/>
                </a:solidFill>
              </a:rPr>
              <a:t>This is a user-friendly interface for interacting with “Cyclone Casualty and Property Loss Predictor”, which is prepared using Streamlit .Users can choose a state from a dropdown menu and enter wind speed. This interface predicts the potential property loss and casualties based on the selected state and wind speed, while also offering valuable safety guidelines to follow during a cyclonic event.</a:t>
            </a:r>
            <a:endParaRPr sz="1200">
              <a:solidFill>
                <a:srgbClr val="0D0D0D"/>
              </a:solidFill>
            </a:endParaRPr>
          </a:p>
          <a:p>
            <a:pPr marL="0" lvl="0" indent="0" algn="l" rtl="0">
              <a:lnSpc>
                <a:spcPct val="115000"/>
              </a:lnSpc>
              <a:spcBef>
                <a:spcPct val="0"/>
              </a:spcBef>
              <a:spcAft>
                <a:spcPct val="0"/>
              </a:spcAft>
              <a:buSzPts val="1800"/>
              <a:buNone/>
            </a:pPr>
            <a:endParaRPr sz="1200" b="1"/>
          </a:p>
        </p:txBody>
      </p:sp>
      <p:pic>
        <p:nvPicPr>
          <p:cNvPr id="299" name="Google Shape;299;p53"/>
          <p:cNvPicPr preferRelativeResize="0"/>
          <p:nvPr/>
        </p:nvPicPr>
        <p:blipFill>
          <a:blip r:embed="rId3">
            <a:alphaModFix/>
          </a:blip>
          <a:srcRect l="6781" t="8917" r="13421" b="13677"/>
          <a:stretch>
            <a:fillRect/>
          </a:stretch>
        </p:blipFill>
        <p:spPr>
          <a:xfrm>
            <a:off x="2227175" y="2437275"/>
            <a:ext cx="4647624" cy="2336425"/>
          </a:xfrm>
          <a:prstGeom prst="rect">
            <a:avLst/>
          </a:prstGeom>
          <a:noFill/>
          <a:ln w="19050" cap="flat" cmpd="sng">
            <a:solidFill>
              <a:srgbClr val="000000"/>
            </a:solidFill>
            <a:prstDash val="solid"/>
            <a:round/>
            <a:headEnd type="none" w="sm" len="sm"/>
            <a:tailEnd type="none" w="sm" len="sm"/>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a:t>RESULT COMPARISON</a:t>
            </a:r>
            <a:endParaRPr/>
          </a:p>
        </p:txBody>
      </p:sp>
      <p:pic>
        <p:nvPicPr>
          <p:cNvPr id="305" name="Google Shape;305;p54"/>
          <p:cNvPicPr preferRelativeResize="0"/>
          <p:nvPr/>
        </p:nvPicPr>
        <p:blipFill>
          <a:blip r:embed="rId3">
            <a:alphaModFix/>
          </a:blip>
          <a:stretch>
            <a:fillRect/>
          </a:stretch>
        </p:blipFill>
        <p:spPr>
          <a:xfrm>
            <a:off x="404150" y="1336018"/>
            <a:ext cx="4167849" cy="2215432"/>
          </a:xfrm>
          <a:prstGeom prst="rect">
            <a:avLst/>
          </a:prstGeom>
          <a:noFill/>
          <a:ln>
            <a:noFill/>
          </a:ln>
        </p:spPr>
      </p:pic>
      <p:pic>
        <p:nvPicPr>
          <p:cNvPr id="306" name="Google Shape;306;p54"/>
          <p:cNvPicPr preferRelativeResize="0"/>
          <p:nvPr/>
        </p:nvPicPr>
        <p:blipFill>
          <a:blip r:embed="rId4">
            <a:alphaModFix/>
          </a:blip>
          <a:stretch>
            <a:fillRect/>
          </a:stretch>
        </p:blipFill>
        <p:spPr>
          <a:xfrm>
            <a:off x="4572000" y="2512925"/>
            <a:ext cx="4322125" cy="2353225"/>
          </a:xfrm>
          <a:prstGeom prst="rect">
            <a:avLst/>
          </a:prstGeom>
          <a:noFill/>
          <a:ln>
            <a:noFill/>
          </a:ln>
        </p:spPr>
      </p:pic>
      <p:sp>
        <p:nvSpPr>
          <p:cNvPr id="307" name="Google Shape;307;p54"/>
          <p:cNvSpPr txBox="1"/>
          <p:nvPr/>
        </p:nvSpPr>
        <p:spPr>
          <a:xfrm>
            <a:off x="201725" y="4557425"/>
            <a:ext cx="3723300" cy="688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marR="0" lvl="0" indent="0" algn="l" rtl="0">
              <a:lnSpc>
                <a:spcPct val="115000"/>
              </a:lnSpc>
              <a:spcBef>
                <a:spcPct val="0"/>
              </a:spcBef>
              <a:spcAft>
                <a:spcPct val="0"/>
              </a:spcAft>
              <a:buClr>
                <a:srgbClr val="000000"/>
              </a:buClr>
              <a:buSzPts val="700"/>
              <a:buFont typeface="Arial"/>
              <a:buNone/>
            </a:pPr>
            <a:r>
              <a:rPr lang="en" sz="700" b="0" i="0" u="none" strike="noStrike" cap="none">
                <a:solidFill>
                  <a:srgbClr val="000000"/>
                </a:solidFill>
                <a:latin typeface="Arial"/>
                <a:ea typeface="Arial"/>
                <a:cs typeface="Arial"/>
                <a:sym typeface="Arial"/>
              </a:rPr>
              <a:t>Note: Greater the accuracy more the value tends towards zero.</a:t>
            </a:r>
            <a:endParaRPr sz="700" b="0" i="0" u="none" strike="noStrike" cap="none">
              <a:solidFill>
                <a:srgbClr val="000000"/>
              </a:solidFill>
              <a:latin typeface="Arial"/>
              <a:ea typeface="Arial"/>
              <a:cs typeface="Arial"/>
              <a:sym typeface="Arial"/>
            </a:endParaRPr>
          </a:p>
          <a:p>
            <a:pPr marL="0" marR="0" lvl="0" indent="0" algn="l" rtl="0">
              <a:lnSpc>
                <a:spcPct val="100000"/>
              </a:lnSpc>
              <a:spcBef>
                <a:spcPts val="800"/>
              </a:spcBef>
              <a:spcAft>
                <a:spcPct val="0"/>
              </a:spcAft>
              <a:buClr>
                <a:srgbClr val="000000"/>
              </a:buClr>
              <a:buSzPts val="1800"/>
              <a:buFont typeface="Arial"/>
              <a:buNone/>
            </a:pPr>
            <a:endParaRPr sz="1800" b="0" i="0" u="none" strike="noStrike" cap="none">
              <a:solidFill>
                <a:schemeClr val="dk2"/>
              </a:solidFill>
              <a:latin typeface="Open Sans"/>
              <a:ea typeface="Open Sans"/>
              <a:cs typeface="Open Sans"/>
              <a:sym typeface="Open San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7"/>
          <p:cNvSpPr txBox="1">
            <a:spLocks noGrp="1"/>
          </p:cNvSpPr>
          <p:nvPr>
            <p:ph type="title"/>
          </p:nvPr>
        </p:nvSpPr>
        <p:spPr>
          <a:xfrm>
            <a:off x="311700" y="434139"/>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6"/>
              <a:buNone/>
            </a:pPr>
            <a:r>
              <a:rPr lang="en">
                <a:latin typeface="Times"/>
                <a:ea typeface="Times"/>
                <a:cs typeface="Times"/>
                <a:sym typeface="Times"/>
              </a:rPr>
              <a:t>Applications</a:t>
            </a:r>
            <a:endParaRPr>
              <a:latin typeface="Times"/>
              <a:ea typeface="Times"/>
              <a:cs typeface="Times"/>
              <a:sym typeface="Times"/>
            </a:endParaRPr>
          </a:p>
          <a:p>
            <a:pPr marL="0" lvl="0" indent="0" algn="l" rtl="0">
              <a:lnSpc>
                <a:spcPct val="100000"/>
              </a:lnSpc>
              <a:spcBef>
                <a:spcPct val="0"/>
              </a:spcBef>
              <a:spcAft>
                <a:spcPct val="0"/>
              </a:spcAft>
              <a:buSzPct val="111111"/>
              <a:buNone/>
            </a:pPr>
            <a:endParaRPr/>
          </a:p>
        </p:txBody>
      </p:sp>
      <p:sp>
        <p:nvSpPr>
          <p:cNvPr id="325" name="Google Shape;325;p57"/>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ct val="0"/>
              </a:spcBef>
              <a:spcAft>
                <a:spcPct val="0"/>
              </a:spcAft>
              <a:buClr>
                <a:srgbClr val="000000"/>
              </a:buClr>
              <a:buSzPts val="1800"/>
              <a:buNone/>
            </a:pPr>
            <a:r>
              <a:rPr lang="en" sz="1600" b="1">
                <a:solidFill>
                  <a:srgbClr val="000000"/>
                </a:solidFill>
                <a:latin typeface="Times New Roman"/>
                <a:ea typeface="Times New Roman"/>
                <a:cs typeface="Times New Roman"/>
                <a:sym typeface="Times New Roman"/>
              </a:rPr>
              <a:t>Early Warning Systems:</a:t>
            </a:r>
            <a:r>
              <a:rPr lang="en" sz="1600">
                <a:solidFill>
                  <a:srgbClr val="000000"/>
                </a:solidFill>
                <a:latin typeface="Times New Roman"/>
                <a:ea typeface="Times New Roman"/>
                <a:cs typeface="Times New Roman"/>
                <a:sym typeface="Times New Roman"/>
              </a:rPr>
              <a:t> Enhancing timely warnings for evacuation and preparedness.</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r>
              <a:rPr lang="en" sz="1600" b="1">
                <a:solidFill>
                  <a:srgbClr val="000000"/>
                </a:solidFill>
                <a:latin typeface="Times New Roman"/>
                <a:ea typeface="Times New Roman"/>
                <a:cs typeface="Times New Roman"/>
                <a:sym typeface="Times New Roman"/>
              </a:rPr>
              <a:t>Resource Allocation:</a:t>
            </a:r>
            <a:r>
              <a:rPr lang="en" sz="1600">
                <a:solidFill>
                  <a:srgbClr val="000000"/>
                </a:solidFill>
                <a:latin typeface="Times New Roman"/>
                <a:ea typeface="Times New Roman"/>
                <a:cs typeface="Times New Roman"/>
                <a:sym typeface="Times New Roman"/>
              </a:rPr>
              <a:t> Efficiently directing resources to affected areas.</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r>
              <a:rPr lang="en" sz="1600" b="1">
                <a:solidFill>
                  <a:srgbClr val="000000"/>
                </a:solidFill>
                <a:latin typeface="Times New Roman"/>
                <a:ea typeface="Times New Roman"/>
                <a:cs typeface="Times New Roman"/>
                <a:sym typeface="Times New Roman"/>
              </a:rPr>
              <a:t>Infrastructure Resilience:</a:t>
            </a:r>
            <a:r>
              <a:rPr lang="en" sz="1600">
                <a:solidFill>
                  <a:srgbClr val="000000"/>
                </a:solidFill>
                <a:latin typeface="Times New Roman"/>
                <a:ea typeface="Times New Roman"/>
                <a:cs typeface="Times New Roman"/>
                <a:sym typeface="Times New Roman"/>
              </a:rPr>
              <a:t> Guiding resilient infrastructure planning.</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r>
              <a:rPr lang="en" sz="1600" b="1">
                <a:solidFill>
                  <a:srgbClr val="000000"/>
                </a:solidFill>
                <a:latin typeface="Times New Roman"/>
                <a:ea typeface="Times New Roman"/>
                <a:cs typeface="Times New Roman"/>
                <a:sym typeface="Times New Roman"/>
              </a:rPr>
              <a:t>Climate Change Adaptation:</a:t>
            </a:r>
            <a:r>
              <a:rPr lang="en" sz="1600">
                <a:solidFill>
                  <a:srgbClr val="000000"/>
                </a:solidFill>
                <a:latin typeface="Times New Roman"/>
                <a:ea typeface="Times New Roman"/>
                <a:cs typeface="Times New Roman"/>
                <a:sym typeface="Times New Roman"/>
              </a:rPr>
              <a:t> Preparing for changing cyclone patterns.</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r>
              <a:rPr lang="en" sz="1600" b="1">
                <a:solidFill>
                  <a:srgbClr val="000000"/>
                </a:solidFill>
                <a:latin typeface="Times New Roman"/>
                <a:ea typeface="Times New Roman"/>
                <a:cs typeface="Times New Roman"/>
                <a:sym typeface="Times New Roman"/>
              </a:rPr>
              <a:t>Disaster Recovery:</a:t>
            </a:r>
            <a:r>
              <a:rPr lang="en" sz="1600">
                <a:solidFill>
                  <a:srgbClr val="000000"/>
                </a:solidFill>
                <a:latin typeface="Times New Roman"/>
                <a:ea typeface="Times New Roman"/>
                <a:cs typeface="Times New Roman"/>
                <a:sym typeface="Times New Roman"/>
              </a:rPr>
              <a:t> Guiding post-cyclone recovery efforts.</a:t>
            </a: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Clr>
                <a:srgbClr val="000000"/>
              </a:buClr>
              <a:buSzPts val="1800"/>
              <a:buNone/>
            </a:pPr>
            <a:endParaRPr sz="1600">
              <a:solidFill>
                <a:srgbClr val="000000"/>
              </a:solidFill>
              <a:latin typeface="Times New Roman"/>
              <a:ea typeface="Times New Roman"/>
              <a:cs typeface="Times New Roman"/>
              <a:sym typeface="Times New Roman"/>
            </a:endParaRPr>
          </a:p>
          <a:p>
            <a:pPr marL="0" lvl="0" indent="0" algn="just" rtl="0">
              <a:lnSpc>
                <a:spcPct val="100000"/>
              </a:lnSpc>
              <a:spcBef>
                <a:spcPct val="0"/>
              </a:spcBef>
              <a:spcAft>
                <a:spcPct val="0"/>
              </a:spcAft>
              <a:buSzPts val="1800"/>
              <a:buNone/>
            </a:pPr>
            <a:r>
              <a:rPr lang="en" sz="1600" b="1">
                <a:solidFill>
                  <a:srgbClr val="000000"/>
                </a:solidFill>
                <a:latin typeface="Times New Roman"/>
                <a:ea typeface="Times New Roman"/>
                <a:cs typeface="Times New Roman"/>
                <a:sym typeface="Times New Roman"/>
              </a:rPr>
              <a:t>Humanitarian Response:</a:t>
            </a:r>
            <a:r>
              <a:rPr lang="en" sz="1600">
                <a:solidFill>
                  <a:srgbClr val="000000"/>
                </a:solidFill>
                <a:latin typeface="Times New Roman"/>
                <a:ea typeface="Times New Roman"/>
                <a:cs typeface="Times New Roman"/>
                <a:sym typeface="Times New Roman"/>
              </a:rPr>
              <a:t> Coordinating relief efforts during and after cyclones.</a:t>
            </a:r>
            <a:endParaRPr sz="1600">
              <a:solidFill>
                <a:srgbClr val="000000"/>
              </a:solidFill>
              <a:latin typeface="Times New Roman"/>
              <a:ea typeface="Times New Roman"/>
              <a:cs typeface="Times New Roman"/>
              <a:sym typeface="Times New Roman"/>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8"/>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SzPct val="111111"/>
              <a:buNone/>
            </a:pPr>
            <a:r>
              <a:rPr lang="en">
                <a:latin typeface="Times"/>
                <a:ea typeface="Times"/>
                <a:cs typeface="Times"/>
                <a:sym typeface="Times"/>
              </a:rPr>
              <a:t>Conclusion</a:t>
            </a:r>
            <a:endParaRPr>
              <a:latin typeface="Times"/>
              <a:ea typeface="Times"/>
              <a:cs typeface="Times"/>
              <a:sym typeface="Times"/>
            </a:endParaRPr>
          </a:p>
        </p:txBody>
      </p:sp>
      <p:sp>
        <p:nvSpPr>
          <p:cNvPr id="331" name="Google Shape;331;p58"/>
          <p:cNvSpPr txBox="1">
            <a:spLocks noGrp="1"/>
          </p:cNvSpPr>
          <p:nvPr>
            <p:ph type="body" idx="1"/>
          </p:nvPr>
        </p:nvSpPr>
        <p:spPr>
          <a:xfrm>
            <a:off x="311700" y="1603782"/>
            <a:ext cx="8520600" cy="3302700"/>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ct val="0"/>
              </a:spcBef>
              <a:spcAft>
                <a:spcPct val="0"/>
              </a:spcAft>
              <a:buSzPts val="1800"/>
              <a:buNone/>
            </a:pPr>
            <a:r>
              <a:rPr lang="en" sz="1600">
                <a:solidFill>
                  <a:srgbClr val="000000"/>
                </a:solidFill>
                <a:latin typeface="Times"/>
                <a:ea typeface="Times"/>
                <a:cs typeface="Times"/>
                <a:sym typeface="Times"/>
              </a:rPr>
              <a:t>In conclusion, the development of a Cyclone Casualty and Property Loss Prediction model for India</a:t>
            </a:r>
            <a:endParaRPr/>
          </a:p>
          <a:p>
            <a:pPr marL="0" lvl="0" indent="0" algn="just" rtl="0">
              <a:lnSpc>
                <a:spcPct val="100000"/>
              </a:lnSpc>
              <a:spcBef>
                <a:spcPct val="0"/>
              </a:spcBef>
              <a:spcAft>
                <a:spcPct val="0"/>
              </a:spcAft>
              <a:buSzPts val="1800"/>
              <a:buNone/>
            </a:pPr>
            <a:r>
              <a:rPr lang="en" sz="1600">
                <a:solidFill>
                  <a:srgbClr val="000000"/>
                </a:solidFill>
                <a:latin typeface="Times"/>
                <a:ea typeface="Times"/>
                <a:cs typeface="Times"/>
                <a:sym typeface="Times"/>
              </a:rPr>
              <a:t>represents a significant step towards enhancing disaster preparedness and response strategies. By</a:t>
            </a:r>
            <a:endParaRPr/>
          </a:p>
          <a:p>
            <a:pPr marL="0" lvl="0" indent="0" algn="just" rtl="0">
              <a:lnSpc>
                <a:spcPct val="100000"/>
              </a:lnSpc>
              <a:spcBef>
                <a:spcPct val="0"/>
              </a:spcBef>
              <a:spcAft>
                <a:spcPct val="0"/>
              </a:spcAft>
              <a:buSzPts val="1800"/>
              <a:buNone/>
            </a:pPr>
            <a:r>
              <a:rPr lang="en" sz="1600">
                <a:solidFill>
                  <a:srgbClr val="000000"/>
                </a:solidFill>
                <a:latin typeface="Times"/>
                <a:ea typeface="Times"/>
                <a:cs typeface="Times"/>
                <a:sym typeface="Times"/>
              </a:rPr>
              <a:t>integrating diverse datasets, leveraging machine learning algorithms, and designing a user-friendly</a:t>
            </a:r>
            <a:endParaRPr/>
          </a:p>
          <a:p>
            <a:pPr marL="0" lvl="0" indent="0" algn="just" rtl="0">
              <a:lnSpc>
                <a:spcPct val="100000"/>
              </a:lnSpc>
              <a:spcBef>
                <a:spcPct val="0"/>
              </a:spcBef>
              <a:spcAft>
                <a:spcPct val="0"/>
              </a:spcAft>
              <a:buSzPts val="1800"/>
              <a:buNone/>
            </a:pPr>
            <a:r>
              <a:rPr lang="en" sz="1600">
                <a:solidFill>
                  <a:srgbClr val="000000"/>
                </a:solidFill>
                <a:latin typeface="Times"/>
                <a:ea typeface="Times"/>
                <a:cs typeface="Times"/>
                <a:sym typeface="Times"/>
              </a:rPr>
              <a:t>interface, this project offers valuable insights into the potential impact of cyclones on human lives and property.</a:t>
            </a:r>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39FB-5D8D-4F3C-8AEF-8EB187DEF2C5}"/>
              </a:ext>
            </a:extLst>
          </p:cNvPr>
          <p:cNvSpPr>
            <a:spLocks noGrp="1"/>
          </p:cNvSpPr>
          <p:nvPr>
            <p:ph type="title"/>
          </p:nvPr>
        </p:nvSpPr>
        <p:spPr/>
        <p:txBody>
          <a:bodyPr>
            <a:normAutofit fontScale="90000"/>
          </a:bodyPr>
          <a:lstStyle/>
          <a:p>
            <a:pPr algn="ctr"/>
            <a:r>
              <a:rPr lang="en-IN" sz="3600" b="1">
                <a:latin typeface="Times" panose="02020603050405020304" pitchFamily="18" charset="0"/>
                <a:cs typeface="Times" panose="02020603050405020304" pitchFamily="18" charset="0"/>
              </a:rPr>
              <a:t>Tools and Platform</a:t>
            </a:r>
            <a:endParaRPr lang="en-IN">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F22C3B25-FB66-4CE7-B0A7-0DED814F1E31}"/>
              </a:ext>
            </a:extLst>
          </p:cNvPr>
          <p:cNvSpPr>
            <a:spLocks noGrp="1"/>
          </p:cNvSpPr>
          <p:nvPr>
            <p:ph type="body" idx="1"/>
          </p:nvPr>
        </p:nvSpPr>
        <p:spPr>
          <a:xfrm>
            <a:off x="311700" y="1395775"/>
            <a:ext cx="8520600" cy="3302700"/>
          </a:xfrm>
        </p:spPr>
        <p:txBody>
          <a:bodyPr>
            <a:normAutofit/>
          </a:bodyPr>
          <a:lstStyle/>
          <a:p>
            <a:pPr>
              <a:lnSpc>
                <a:spcPct val="150000"/>
              </a:lnSpc>
              <a:buFont typeface="Wingdings" panose="05000000000000000000" pitchFamily="2" charset="2"/>
              <a:buChar char="v"/>
            </a:pPr>
            <a:r>
              <a:rPr lang="en-IN" sz="1600" dirty="0">
                <a:solidFill>
                  <a:srgbClr val="000000"/>
                </a:solidFill>
                <a:latin typeface="Times New Roman" panose="02020603050405020304" pitchFamily="18" charset="0"/>
                <a:cs typeface="Times New Roman" panose="02020603050405020304" pitchFamily="18" charset="0"/>
              </a:rPr>
              <a:t>Programming Language: Python </a:t>
            </a:r>
          </a:p>
          <a:p>
            <a:pPr>
              <a:lnSpc>
                <a:spcPct val="150000"/>
              </a:lnSpc>
              <a:buFont typeface="Wingdings" panose="05000000000000000000" pitchFamily="2" charset="2"/>
              <a:buChar char="v"/>
            </a:pPr>
            <a:r>
              <a:rPr lang="en-IN" sz="1600" dirty="0">
                <a:solidFill>
                  <a:srgbClr val="000000"/>
                </a:solidFill>
                <a:latin typeface="Times New Roman" panose="02020603050405020304" pitchFamily="18" charset="0"/>
                <a:cs typeface="Times New Roman" panose="02020603050405020304" pitchFamily="18" charset="0"/>
              </a:rPr>
              <a:t>Libraries and Frameworks: NumPy, Pandas</a:t>
            </a:r>
          </a:p>
          <a:p>
            <a:pPr>
              <a:lnSpc>
                <a:spcPct val="150000"/>
              </a:lnSpc>
              <a:buFont typeface="Wingdings" panose="05000000000000000000" pitchFamily="2" charset="2"/>
              <a:buChar char="v"/>
            </a:pPr>
            <a:r>
              <a:rPr lang="en-IN" sz="1600" dirty="0">
                <a:solidFill>
                  <a:srgbClr val="000000"/>
                </a:solidFill>
                <a:latin typeface="Times New Roman" panose="02020603050405020304" pitchFamily="18" charset="0"/>
                <a:cs typeface="Times New Roman" panose="02020603050405020304" pitchFamily="18" charset="0"/>
              </a:rPr>
              <a:t>Machine Learning Libraries: Scikit-learn</a:t>
            </a:r>
          </a:p>
          <a:p>
            <a:pPr>
              <a:lnSpc>
                <a:spcPct val="150000"/>
              </a:lnSpc>
              <a:buFont typeface="Wingdings" panose="05000000000000000000" pitchFamily="2" charset="2"/>
              <a:buChar char="v"/>
            </a:pPr>
            <a:r>
              <a:rPr lang="en-IN" sz="1600" dirty="0">
                <a:solidFill>
                  <a:srgbClr val="000000"/>
                </a:solidFill>
                <a:latin typeface="Times New Roman" panose="02020603050405020304" pitchFamily="18" charset="0"/>
                <a:cs typeface="Times New Roman" panose="02020603050405020304" pitchFamily="18" charset="0"/>
              </a:rPr>
              <a:t>Data Visualization Tools: Matplotlib</a:t>
            </a:r>
          </a:p>
          <a:p>
            <a:pPr>
              <a:lnSpc>
                <a:spcPct val="150000"/>
              </a:lnSpc>
              <a:buFont typeface="Wingdings" panose="05000000000000000000" pitchFamily="2" charset="2"/>
              <a:buChar char="v"/>
            </a:pPr>
            <a:r>
              <a:rPr lang="en-US" sz="1600" dirty="0">
                <a:solidFill>
                  <a:srgbClr val="000000"/>
                </a:solidFill>
                <a:latin typeface="Times New Roman" panose="02020603050405020304" pitchFamily="18" charset="0"/>
                <a:cs typeface="Times New Roman" panose="02020603050405020304" pitchFamily="18" charset="0"/>
              </a:rPr>
              <a:t>Graphical User Interface (GUI) Development Frameworks: </a:t>
            </a:r>
            <a:r>
              <a:rPr lang="en" sz="1600" dirty="0">
                <a:solidFill>
                  <a:srgbClr val="000000"/>
                </a:solidFill>
                <a:latin typeface="Times New Roman"/>
                <a:ea typeface="Times New Roman"/>
                <a:cs typeface="Times New Roman"/>
                <a:sym typeface="Times New Roman"/>
              </a:rPr>
              <a:t>Tkinter, Gradio, Streamlit </a:t>
            </a:r>
            <a:r>
              <a:rPr lang="en-IN" sz="1600" dirty="0">
                <a:solidFill>
                  <a:srgbClr val="000000"/>
                </a:solidFill>
                <a:latin typeface="Times New Roman" panose="02020603050405020304" pitchFamily="18" charset="0"/>
                <a:cs typeface="Times New Roman" panose="02020603050405020304" pitchFamily="18" charset="0"/>
              </a:rPr>
              <a:t>Development Environment: Visual Studio Code,</a:t>
            </a:r>
            <a:r>
              <a:rPr lang="en" sz="1600" dirty="0">
                <a:solidFill>
                  <a:srgbClr val="000000"/>
                </a:solidFill>
                <a:latin typeface="Times New Roman"/>
                <a:ea typeface="Times New Roman"/>
                <a:cs typeface="Times New Roman"/>
                <a:sym typeface="Times New Roman"/>
              </a:rPr>
              <a:t> JupyterNotebook</a:t>
            </a:r>
            <a:endParaRPr lang="en-IN" sz="1600"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IN"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41139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SzPct val="111111"/>
              <a:buNone/>
            </a:pPr>
            <a:r>
              <a:rPr lang="en">
                <a:latin typeface="Times"/>
                <a:ea typeface="Times"/>
                <a:cs typeface="Times"/>
                <a:sym typeface="Times"/>
              </a:rPr>
              <a:t>Future Work</a:t>
            </a:r>
            <a:endParaRPr>
              <a:latin typeface="Times"/>
              <a:ea typeface="Times"/>
              <a:cs typeface="Times"/>
              <a:sym typeface="Times"/>
            </a:endParaRPr>
          </a:p>
        </p:txBody>
      </p:sp>
      <p:sp>
        <p:nvSpPr>
          <p:cNvPr id="337" name="Google Shape;337;p59"/>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p>
            <a:pPr marL="285750" lvl="0" indent="-285750" algn="l" rtl="0">
              <a:lnSpc>
                <a:spcPct val="115000"/>
              </a:lnSpc>
              <a:spcBef>
                <a:spcPct val="0"/>
              </a:spcBef>
              <a:spcAft>
                <a:spcPct val="0"/>
              </a:spcAft>
              <a:buSzPts val="1800"/>
              <a:buFont typeface="Noto Sans Symbols"/>
              <a:buChar char="❖"/>
            </a:pPr>
            <a:r>
              <a:rPr lang="en" sz="1600" b="1" i="0">
                <a:solidFill>
                  <a:srgbClr val="0D0D0D"/>
                </a:solidFill>
                <a:latin typeface="Times New Roman"/>
                <a:ea typeface="Times New Roman"/>
                <a:cs typeface="Times New Roman"/>
                <a:sym typeface="Times New Roman"/>
              </a:rPr>
              <a:t>Refinement of Predictive Models</a:t>
            </a:r>
            <a:r>
              <a:rPr lang="en" sz="1600" b="0" i="0">
                <a:solidFill>
                  <a:srgbClr val="0D0D0D"/>
                </a:solidFill>
                <a:latin typeface="Times New Roman"/>
                <a:ea typeface="Times New Roman"/>
                <a:cs typeface="Times New Roman"/>
                <a:sym typeface="Times New Roman"/>
              </a:rPr>
              <a:t>: Continuous optimization, including ensemble methods and deep learning, enhances accuracy. </a:t>
            </a:r>
            <a:endParaRPr/>
          </a:p>
          <a:p>
            <a:pPr marL="0" lvl="0" indent="0" algn="l" rtl="0">
              <a:lnSpc>
                <a:spcPct val="115000"/>
              </a:lnSpc>
              <a:spcBef>
                <a:spcPct val="0"/>
              </a:spcBef>
              <a:spcAft>
                <a:spcPct val="0"/>
              </a:spcAft>
              <a:buSzPts val="1800"/>
              <a:buNone/>
            </a:pPr>
            <a:endParaRPr sz="1600" b="0" i="0">
              <a:solidFill>
                <a:srgbClr val="0D0D0D"/>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SzPts val="1800"/>
              <a:buFont typeface="Noto Sans Symbols"/>
              <a:buChar char="❖"/>
            </a:pPr>
            <a:r>
              <a:rPr lang="en" sz="1600" b="1" i="0">
                <a:solidFill>
                  <a:srgbClr val="0D0D0D"/>
                </a:solidFill>
                <a:latin typeface="Times New Roman"/>
                <a:ea typeface="Times New Roman"/>
                <a:cs typeface="Times New Roman"/>
                <a:sym typeface="Times New Roman"/>
              </a:rPr>
              <a:t>Integration of Additional Data Sources</a:t>
            </a:r>
            <a:r>
              <a:rPr lang="en" sz="1600" b="0" i="0">
                <a:solidFill>
                  <a:srgbClr val="0D0D0D"/>
                </a:solidFill>
                <a:latin typeface="Times New Roman"/>
                <a:ea typeface="Times New Roman"/>
                <a:cs typeface="Times New Roman"/>
                <a:sym typeface="Times New Roman"/>
              </a:rPr>
              <a:t>: Incorporating satellite imagery and climate data enriches predictions.</a:t>
            </a:r>
            <a:endParaRPr/>
          </a:p>
          <a:p>
            <a:pPr marL="0" lvl="0" indent="0" algn="l" rtl="0">
              <a:lnSpc>
                <a:spcPct val="115000"/>
              </a:lnSpc>
              <a:spcBef>
                <a:spcPct val="0"/>
              </a:spcBef>
              <a:spcAft>
                <a:spcPct val="0"/>
              </a:spcAft>
              <a:buSzPts val="1800"/>
              <a:buNone/>
            </a:pPr>
            <a:endParaRPr sz="1600" b="0" i="0">
              <a:solidFill>
                <a:srgbClr val="0D0D0D"/>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SzPts val="1800"/>
              <a:buFont typeface="Noto Sans Symbols"/>
              <a:buChar char="❖"/>
            </a:pPr>
            <a:r>
              <a:rPr lang="en" sz="1600" b="0" i="0">
                <a:solidFill>
                  <a:srgbClr val="0D0D0D"/>
                </a:solidFill>
                <a:latin typeface="Times New Roman"/>
                <a:ea typeface="Times New Roman"/>
                <a:cs typeface="Times New Roman"/>
                <a:sym typeface="Times New Roman"/>
              </a:rPr>
              <a:t> </a:t>
            </a:r>
            <a:r>
              <a:rPr lang="en" sz="1600" b="1" i="0">
                <a:solidFill>
                  <a:srgbClr val="0D0D0D"/>
                </a:solidFill>
                <a:latin typeface="Times New Roman"/>
                <a:ea typeface="Times New Roman"/>
                <a:cs typeface="Times New Roman"/>
                <a:sym typeface="Times New Roman"/>
              </a:rPr>
              <a:t>Enhancement of User Interface</a:t>
            </a:r>
            <a:r>
              <a:rPr lang="en" sz="1600" b="0" i="0">
                <a:solidFill>
                  <a:srgbClr val="0D0D0D"/>
                </a:solidFill>
                <a:latin typeface="Times New Roman"/>
                <a:ea typeface="Times New Roman"/>
                <a:cs typeface="Times New Roman"/>
                <a:sym typeface="Times New Roman"/>
              </a:rPr>
              <a:t>: Iterative improvements based on feedback enhance usability. </a:t>
            </a:r>
            <a:endParaRPr/>
          </a:p>
          <a:p>
            <a:pPr marL="0" lvl="0" indent="0" algn="l" rtl="0">
              <a:lnSpc>
                <a:spcPct val="115000"/>
              </a:lnSpc>
              <a:spcBef>
                <a:spcPct val="0"/>
              </a:spcBef>
              <a:spcAft>
                <a:spcPct val="0"/>
              </a:spcAft>
              <a:buSzPts val="1800"/>
              <a:buNone/>
            </a:pPr>
            <a:endParaRPr sz="1600" b="0" i="0">
              <a:solidFill>
                <a:srgbClr val="0D0D0D"/>
              </a:solidFill>
              <a:latin typeface="Times New Roman"/>
              <a:ea typeface="Times New Roman"/>
              <a:cs typeface="Times New Roman"/>
              <a:sym typeface="Times New Roman"/>
            </a:endParaRPr>
          </a:p>
          <a:p>
            <a:pPr marL="285750" lvl="0" indent="-285750" algn="l" rtl="0">
              <a:lnSpc>
                <a:spcPct val="115000"/>
              </a:lnSpc>
              <a:spcBef>
                <a:spcPct val="0"/>
              </a:spcBef>
              <a:spcAft>
                <a:spcPct val="0"/>
              </a:spcAft>
              <a:buSzPts val="1800"/>
              <a:buFont typeface="Noto Sans Symbols"/>
              <a:buChar char="❖"/>
            </a:pPr>
            <a:r>
              <a:rPr lang="en" sz="1600" b="1" i="0">
                <a:solidFill>
                  <a:srgbClr val="0D0D0D"/>
                </a:solidFill>
                <a:latin typeface="Times New Roman"/>
                <a:ea typeface="Times New Roman"/>
                <a:cs typeface="Times New Roman"/>
                <a:sym typeface="Times New Roman"/>
              </a:rPr>
              <a:t>Real-time Data Integration: </a:t>
            </a:r>
            <a:r>
              <a:rPr lang="en" sz="1600" b="0" i="0">
                <a:solidFill>
                  <a:srgbClr val="0D0D0D"/>
                </a:solidFill>
                <a:latin typeface="Times New Roman"/>
                <a:ea typeface="Times New Roman"/>
                <a:cs typeface="Times New Roman"/>
                <a:sym typeface="Times New Roman"/>
              </a:rPr>
              <a:t>Developing mechanisms for real-time analysis enables timely response.</a:t>
            </a:r>
            <a:endParaRPr sz="1600">
              <a:latin typeface="Times New Roman"/>
              <a:ea typeface="Times New Roman"/>
              <a:cs typeface="Times New Roman"/>
              <a:sym typeface="Times New Roman"/>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dirty="0">
                <a:latin typeface="Times" panose="02020603050405020304" pitchFamily="18" charset="0"/>
                <a:cs typeface="Times" panose="02020603050405020304" pitchFamily="18" charset="0"/>
              </a:rPr>
              <a:t>INDIVIDUAL CONTRIBUTION(Method-1)</a:t>
            </a:r>
            <a:endParaRPr dirty="0">
              <a:latin typeface="Times" panose="02020603050405020304" pitchFamily="18" charset="0"/>
              <a:cs typeface="Times" panose="02020603050405020304" pitchFamily="18" charset="0"/>
            </a:endParaRPr>
          </a:p>
          <a:p>
            <a:pPr marL="0" lvl="0" indent="0" algn="l" rtl="0">
              <a:lnSpc>
                <a:spcPct val="100000"/>
              </a:lnSpc>
              <a:spcBef>
                <a:spcPct val="0"/>
              </a:spcBef>
              <a:spcAft>
                <a:spcPct val="0"/>
              </a:spcAft>
              <a:buSzPct val="111111"/>
              <a:buNone/>
            </a:pPr>
            <a:endParaRPr dirty="0"/>
          </a:p>
        </p:txBody>
      </p:sp>
      <p:sp>
        <p:nvSpPr>
          <p:cNvPr id="319" name="Google Shape;319;p56"/>
          <p:cNvSpPr txBox="1">
            <a:spLocks noGrp="1"/>
          </p:cNvSpPr>
          <p:nvPr>
            <p:ph type="body" idx="1"/>
          </p:nvPr>
        </p:nvSpPr>
        <p:spPr>
          <a:xfrm>
            <a:off x="311700" y="1266325"/>
            <a:ext cx="9000300" cy="3801600"/>
          </a:xfrm>
          <a:prstGeom prst="rect">
            <a:avLst/>
          </a:prstGeom>
          <a:noFill/>
          <a:ln>
            <a:noFill/>
          </a:ln>
        </p:spPr>
        <p:txBody>
          <a:bodyPr spcFirstLastPara="1" wrap="square" lIns="91425" tIns="91425" rIns="91425" bIns="91425" anchor="t" anchorCtr="0">
            <a:normAutofit/>
          </a:bodyPr>
          <a:lstStyle/>
          <a:p>
            <a:pPr marL="114300" indent="0" algn="just">
              <a:lnSpc>
                <a:spcPct val="115000"/>
              </a:lnSpc>
              <a:spcAft>
                <a:spcPts val="0"/>
              </a:spcAft>
              <a:buNone/>
            </a:pPr>
            <a:r>
              <a:rPr lang="en-IN" sz="14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SATARUPA: </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Collect and merge the datasets.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Added noise to the synthetic dataset for increased robustness. </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Model implementation for both casualty and property loss using Linear Regression and Random Forest.</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Train and test the models on both real data and synthetic data.</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Hyperparameter tuning and Feature selection to increase the accuracy of the models.</a:t>
            </a:r>
          </a:p>
          <a:p>
            <a:pPr marL="0" lvl="0" indent="0" algn="just">
              <a:lnSpc>
                <a:spcPct val="115000"/>
              </a:lnSpc>
              <a:spcAft>
                <a:spcPts val="0"/>
              </a:spcAft>
              <a:buNone/>
            </a:pPr>
            <a:endParaRPr lang="en-IN" sz="1400" dirty="0">
              <a:latin typeface="Times New Roman" panose="02020603050405020304" pitchFamily="18" charset="0"/>
              <a:ea typeface="Arial" panose="020B0604020202020204" pitchFamily="34" charset="0"/>
              <a:cs typeface="Times New Roman" panose="02020603050405020304" pitchFamily="18" charset="0"/>
            </a:endParaRPr>
          </a:p>
          <a:p>
            <a:pPr marL="0" lvl="0" indent="0" algn="just">
              <a:lnSpc>
                <a:spcPct val="115000"/>
              </a:lnSpc>
              <a:spcAft>
                <a:spcPts val="0"/>
              </a:spcAft>
              <a:buNone/>
            </a:pPr>
            <a:r>
              <a:rPr lang="en-IN" sz="14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SRIJIT:</a:t>
            </a:r>
            <a:r>
              <a:rPr lang="en-IN" sz="1400" dirty="0">
                <a:effectLst/>
                <a:latin typeface="Times New Roman" panose="02020603050405020304" pitchFamily="18" charset="0"/>
                <a:ea typeface="Arial" panose="020B0604020202020204" pitchFamily="34" charset="0"/>
                <a:cs typeface="Times New Roman" panose="02020603050405020304" pitchFamily="18" charset="0"/>
              </a:rPr>
              <a:t> </a:t>
            </a: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Implemented a user-friendly GUI with key parameter labels.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Integrated the GUI with MongoDB.</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Generated synthetic datasets from real data to enhance model robustness.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lvl="0" indent="-285750" algn="just">
              <a:lnSpc>
                <a:spcPct val="115000"/>
              </a:lnSpc>
              <a:spcAft>
                <a:spcPts val="0"/>
              </a:spcAft>
              <a:buFont typeface="Wingdings" panose="05000000000000000000" pitchFamily="2" charset="2"/>
              <a:buChar char="v"/>
            </a:pPr>
            <a:r>
              <a:rPr lang="en-IN" sz="14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Conducted model training for both casualty and property loss using gradient boosting algorithms.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l" rtl="0">
              <a:lnSpc>
                <a:spcPct val="150000"/>
              </a:lnSpc>
              <a:spcBef>
                <a:spcPct val="0"/>
              </a:spcBef>
              <a:spcAft>
                <a:spcPct val="0"/>
              </a:spcAft>
              <a:buNone/>
            </a:pPr>
            <a:endParaRPr sz="1350" dirty="0">
              <a:solidFill>
                <a:srgbClr val="0D0D0D"/>
              </a:solidFill>
              <a:latin typeface="Times New Roman"/>
              <a:ea typeface="Times New Roman"/>
              <a:cs typeface="Times New Roman"/>
              <a:sym typeface="Times New Roman"/>
            </a:endParaRPr>
          </a:p>
          <a:p>
            <a:pPr marL="0" lvl="0" indent="0" algn="l" rtl="0">
              <a:lnSpc>
                <a:spcPct val="115000"/>
              </a:lnSpc>
              <a:spcBef>
                <a:spcPct val="0"/>
              </a:spcBef>
              <a:spcAft>
                <a:spcPct val="0"/>
              </a:spcAft>
              <a:buSzPts val="1800"/>
              <a:buNone/>
            </a:pPr>
            <a:endParaRPr b="1"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ct val="0"/>
              </a:spcBef>
              <a:spcAft>
                <a:spcPct val="0"/>
              </a:spcAft>
              <a:buSzPct val="111111"/>
              <a:buNone/>
            </a:pPr>
            <a:r>
              <a:rPr lang="en" dirty="0">
                <a:latin typeface="Times" panose="02020603050405020304" pitchFamily="18" charset="0"/>
                <a:cs typeface="Times" panose="02020603050405020304" pitchFamily="18" charset="0"/>
              </a:rPr>
              <a:t>INDIVIDUAL CONTRIBUTION(Method-2)</a:t>
            </a:r>
            <a:endParaRPr dirty="0">
              <a:latin typeface="Times" panose="02020603050405020304" pitchFamily="18" charset="0"/>
              <a:cs typeface="Times" panose="02020603050405020304" pitchFamily="18" charset="0"/>
            </a:endParaRPr>
          </a:p>
        </p:txBody>
      </p:sp>
      <p:sp>
        <p:nvSpPr>
          <p:cNvPr id="313" name="Google Shape;313;p55"/>
          <p:cNvSpPr txBox="1">
            <a:spLocks noGrp="1"/>
          </p:cNvSpPr>
          <p:nvPr>
            <p:ph type="body" idx="1"/>
          </p:nvPr>
        </p:nvSpPr>
        <p:spPr>
          <a:xfrm>
            <a:off x="311700" y="1043568"/>
            <a:ext cx="9269400" cy="3874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SzPct val="146938"/>
              <a:buNone/>
            </a:pPr>
            <a:r>
              <a:rPr lang="en-IN" sz="1500" b="1" dirty="0">
                <a:solidFill>
                  <a:srgbClr val="000000"/>
                </a:solidFill>
                <a:latin typeface="Times New Roman"/>
                <a:ea typeface="Times New Roman"/>
                <a:cs typeface="Times New Roman"/>
                <a:sym typeface="Times New Roman"/>
              </a:rPr>
              <a:t>Pratiksha Naskar : </a:t>
            </a:r>
          </a:p>
          <a:p>
            <a:pPr marL="457200" lvl="0" indent="-314722" algn="l" rtl="0">
              <a:lnSpc>
                <a:spcPct val="150000"/>
              </a:lnSpc>
              <a:spcBef>
                <a:spcPts val="0"/>
              </a:spcBef>
              <a:spcAft>
                <a:spcPts val="0"/>
              </a:spcAft>
              <a:buClr>
                <a:srgbClr val="000000"/>
              </a:buClr>
              <a:buSzPct val="10000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Dataset Collection, Creation of Historical Data.</a:t>
            </a:r>
          </a:p>
          <a:p>
            <a:pPr marL="457200" lvl="0" indent="-314722" algn="l" rtl="0">
              <a:lnSpc>
                <a:spcPct val="150000"/>
              </a:lnSpc>
              <a:spcBef>
                <a:spcPts val="0"/>
              </a:spcBef>
              <a:spcAft>
                <a:spcPts val="0"/>
              </a:spcAft>
              <a:buClr>
                <a:srgbClr val="000000"/>
              </a:buClr>
              <a:buSzPct val="10000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Database Creation Using Mongo DB.</a:t>
            </a:r>
          </a:p>
          <a:p>
            <a:pPr marL="457200" lvl="0" indent="-314722" algn="l" rtl="0">
              <a:lnSpc>
                <a:spcPct val="150000"/>
              </a:lnSpc>
              <a:spcBef>
                <a:spcPts val="0"/>
              </a:spcBef>
              <a:spcAft>
                <a:spcPts val="0"/>
              </a:spcAft>
              <a:buClr>
                <a:srgbClr val="000000"/>
              </a:buClr>
              <a:buSzPct val="10000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Confusion Matrix , Comparison of Results</a:t>
            </a:r>
          </a:p>
          <a:p>
            <a:pPr marL="457200" lvl="0" indent="-314722" algn="l" rtl="0">
              <a:lnSpc>
                <a:spcPct val="150000"/>
              </a:lnSpc>
              <a:spcBef>
                <a:spcPts val="0"/>
              </a:spcBef>
              <a:spcAft>
                <a:spcPts val="0"/>
              </a:spcAft>
              <a:buClr>
                <a:srgbClr val="000000"/>
              </a:buClr>
              <a:buSzPct val="10000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Model Code</a:t>
            </a:r>
            <a:r>
              <a:rPr lang="en-US" sz="1500" dirty="0">
                <a:solidFill>
                  <a:srgbClr val="000000"/>
                </a:solidFill>
                <a:latin typeface="Times New Roman"/>
                <a:ea typeface="Times New Roman"/>
                <a:cs typeface="Times New Roman"/>
                <a:sym typeface="Times New Roman"/>
              </a:rPr>
              <a:t> for both property loss and casualty prediction using random forest and linear regression</a:t>
            </a:r>
            <a:endParaRPr lang="en-IN" sz="1500" dirty="0">
              <a:solidFill>
                <a:srgbClr val="000000"/>
              </a:solidFill>
              <a:latin typeface="Times New Roman"/>
              <a:ea typeface="Times New Roman"/>
              <a:cs typeface="Times New Roman"/>
              <a:sym typeface="Times New Roman"/>
            </a:endParaRPr>
          </a:p>
          <a:p>
            <a:pPr marL="457200" lvl="0" indent="-314722" algn="l" rtl="0">
              <a:lnSpc>
                <a:spcPct val="150000"/>
              </a:lnSpc>
              <a:spcBef>
                <a:spcPts val="0"/>
              </a:spcBef>
              <a:spcAft>
                <a:spcPts val="0"/>
              </a:spcAft>
              <a:buClr>
                <a:srgbClr val="000000"/>
              </a:buClr>
              <a:buSzPct val="10000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GUI Implementation</a:t>
            </a:r>
            <a:endParaRPr lang="en-IN" sz="1500" b="1" dirty="0"/>
          </a:p>
          <a:p>
            <a:pPr marL="0" lvl="0" indent="0" algn="l" rtl="0">
              <a:lnSpc>
                <a:spcPct val="150000"/>
              </a:lnSpc>
              <a:spcBef>
                <a:spcPts val="0"/>
              </a:spcBef>
              <a:spcAft>
                <a:spcPts val="0"/>
              </a:spcAft>
              <a:buSzPts val="1800"/>
              <a:buNone/>
            </a:pPr>
            <a:r>
              <a:rPr lang="en-IN" sz="1500" b="1" dirty="0">
                <a:solidFill>
                  <a:srgbClr val="0D0D0D"/>
                </a:solidFill>
                <a:latin typeface="Times New Roman"/>
                <a:ea typeface="Times New Roman"/>
                <a:cs typeface="Times New Roman"/>
                <a:sym typeface="Times New Roman"/>
              </a:rPr>
              <a:t>Sayan Das :</a:t>
            </a:r>
          </a:p>
          <a:p>
            <a:pPr marL="457200" lvl="0" indent="-314325" algn="l" rtl="0">
              <a:lnSpc>
                <a:spcPct val="150000"/>
              </a:lnSpc>
              <a:spcBef>
                <a:spcPts val="0"/>
              </a:spcBef>
              <a:spcAft>
                <a:spcPts val="0"/>
              </a:spcAft>
              <a:buClr>
                <a:srgbClr val="0D0D0D"/>
              </a:buClr>
              <a:buSzPts val="1350"/>
              <a:buFont typeface="Wingdings" panose="05000000000000000000" pitchFamily="2" charset="2"/>
              <a:buChar char="v"/>
            </a:pPr>
            <a:r>
              <a:rPr lang="en-IN" sz="1500" dirty="0">
                <a:solidFill>
                  <a:srgbClr val="0D0D0D"/>
                </a:solidFill>
                <a:latin typeface="Times New Roman"/>
                <a:ea typeface="Times New Roman"/>
                <a:cs typeface="Times New Roman"/>
                <a:sym typeface="Times New Roman"/>
              </a:rPr>
              <a:t>Dataset Collection, Creation of Historical Data, Dataset Merging.</a:t>
            </a:r>
          </a:p>
          <a:p>
            <a:pPr marL="457200" lvl="0" indent="-314325" algn="l" rtl="0">
              <a:lnSpc>
                <a:spcPct val="150000"/>
              </a:lnSpc>
              <a:spcBef>
                <a:spcPts val="0"/>
              </a:spcBef>
              <a:spcAft>
                <a:spcPts val="0"/>
              </a:spcAft>
              <a:buClr>
                <a:srgbClr val="0D0D0D"/>
              </a:buClr>
              <a:buSzPts val="1350"/>
              <a:buFont typeface="Wingdings" panose="05000000000000000000" pitchFamily="2" charset="2"/>
              <a:buChar char="v"/>
            </a:pPr>
            <a:r>
              <a:rPr lang="en-IN" sz="1500" dirty="0">
                <a:solidFill>
                  <a:srgbClr val="0D0D0D"/>
                </a:solidFill>
                <a:latin typeface="Times New Roman"/>
                <a:ea typeface="Times New Roman"/>
                <a:cs typeface="Times New Roman"/>
                <a:sym typeface="Times New Roman"/>
              </a:rPr>
              <a:t>Preprocessing of Data(Normalisation, Datatype Change).</a:t>
            </a:r>
          </a:p>
          <a:p>
            <a:pPr indent="-314325">
              <a:lnSpc>
                <a:spcPct val="150000"/>
              </a:lnSpc>
              <a:buClr>
                <a:srgbClr val="0D0D0D"/>
              </a:buClr>
              <a:buSzPts val="1350"/>
              <a:buFont typeface="Wingdings" panose="05000000000000000000" pitchFamily="2" charset="2"/>
              <a:buChar char="v"/>
            </a:pPr>
            <a:r>
              <a:rPr lang="en-IN" sz="1500" dirty="0">
                <a:solidFill>
                  <a:srgbClr val="000000"/>
                </a:solidFill>
                <a:latin typeface="Times New Roman"/>
                <a:ea typeface="Times New Roman"/>
                <a:cs typeface="Times New Roman"/>
                <a:sym typeface="Times New Roman"/>
              </a:rPr>
              <a:t>Model Code</a:t>
            </a:r>
            <a:r>
              <a:rPr lang="en-US" sz="1500" dirty="0">
                <a:solidFill>
                  <a:srgbClr val="000000"/>
                </a:solidFill>
                <a:latin typeface="Times New Roman"/>
                <a:ea typeface="Times New Roman"/>
                <a:cs typeface="Times New Roman"/>
                <a:sym typeface="Times New Roman"/>
              </a:rPr>
              <a:t> for both property loss and casualty prediction using random forest and linear regression</a:t>
            </a:r>
            <a:endParaRPr lang="en-IN" sz="1500" dirty="0">
              <a:solidFill>
                <a:srgbClr val="000000"/>
              </a:solidFill>
              <a:latin typeface="Times New Roman"/>
              <a:ea typeface="Times New Roman"/>
              <a:cs typeface="Times New Roman"/>
              <a:sym typeface="Times New Roman"/>
            </a:endParaRPr>
          </a:p>
          <a:p>
            <a:pPr indent="-314325">
              <a:lnSpc>
                <a:spcPct val="150000"/>
              </a:lnSpc>
              <a:buClr>
                <a:srgbClr val="0D0D0D"/>
              </a:buClr>
              <a:buSzPts val="1350"/>
              <a:buFont typeface="Wingdings" panose="05000000000000000000" pitchFamily="2" charset="2"/>
              <a:buChar char="v"/>
            </a:pPr>
            <a:r>
              <a:rPr lang="en-IN" sz="1500" dirty="0">
                <a:solidFill>
                  <a:srgbClr val="0D0D0D"/>
                </a:solidFill>
                <a:latin typeface="Times New Roman"/>
                <a:ea typeface="Times New Roman"/>
                <a:cs typeface="Times New Roman"/>
                <a:sym typeface="Times New Roman"/>
              </a:rPr>
              <a:t>GUI Implementation.</a:t>
            </a:r>
          </a:p>
          <a:p>
            <a:pPr marL="457200" lvl="0" indent="-314325" algn="l" rtl="0">
              <a:lnSpc>
                <a:spcPct val="150000"/>
              </a:lnSpc>
              <a:spcBef>
                <a:spcPts val="0"/>
              </a:spcBef>
              <a:spcAft>
                <a:spcPts val="0"/>
              </a:spcAft>
              <a:buClr>
                <a:srgbClr val="0D0D0D"/>
              </a:buClr>
              <a:buSzPts val="1350"/>
              <a:buFont typeface="Wingdings" panose="05000000000000000000" pitchFamily="2" charset="2"/>
              <a:buChar char="v"/>
            </a:pPr>
            <a:r>
              <a:rPr lang="en-IN" sz="1500" dirty="0">
                <a:solidFill>
                  <a:srgbClr val="0D0D0D"/>
                </a:solidFill>
                <a:latin typeface="Times New Roman"/>
                <a:ea typeface="Times New Roman"/>
                <a:cs typeface="Times New Roman"/>
                <a:sym typeface="Times New Roman"/>
              </a:rPr>
              <a:t>Evaluation Metrics.</a:t>
            </a:r>
          </a:p>
          <a:p>
            <a:pPr marL="45720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a:p>
            <a:pPr marL="0" lvl="0" indent="0" algn="l" rtl="0">
              <a:lnSpc>
                <a:spcPct val="115000"/>
              </a:lnSpc>
              <a:spcBef>
                <a:spcPct val="0"/>
              </a:spcBef>
              <a:spcAft>
                <a:spcPct val="0"/>
              </a:spcAft>
              <a:buSzPct val="142857"/>
              <a:buNone/>
            </a:pPr>
            <a:endParaRPr b="1"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a:spLocks noGrp="1"/>
          </p:cNvSpPr>
          <p:nvPr>
            <p:ph type="title"/>
          </p:nvPr>
        </p:nvSpPr>
        <p:spPr>
          <a:xfrm>
            <a:off x="311700" y="1304850"/>
            <a:ext cx="8520600" cy="15384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Clr>
                <a:schemeClr val="accent3"/>
              </a:buClr>
              <a:buSzPct val="111111"/>
              <a:buNone/>
            </a:pPr>
            <a:r>
              <a:rPr lang="en">
                <a:solidFill>
                  <a:srgbClr val="EF6C00"/>
                </a:solidFill>
              </a:rPr>
              <a:t>THANK YOU</a:t>
            </a:r>
            <a:endParaRPr>
              <a:solidFill>
                <a:srgbClr val="EF6C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25A6-E153-4DAC-894F-22A8D2318004}"/>
              </a:ext>
            </a:extLst>
          </p:cNvPr>
          <p:cNvSpPr>
            <a:spLocks noGrp="1"/>
          </p:cNvSpPr>
          <p:nvPr>
            <p:ph type="title"/>
          </p:nvPr>
        </p:nvSpPr>
        <p:spPr/>
        <p:txBody>
          <a:bodyPr>
            <a:normAutofit fontScale="90000"/>
          </a:bodyPr>
          <a:lstStyle/>
          <a:p>
            <a:pPr algn="ctr"/>
            <a:r>
              <a:rPr lang="en-US">
                <a:latin typeface="Times New Roman" panose="02020603050405020304" pitchFamily="18" charset="0"/>
                <a:cs typeface="Times New Roman" panose="02020603050405020304" pitchFamily="18" charset="0"/>
              </a:rPr>
              <a:t>Project Plan</a:t>
            </a:r>
            <a:endParaRPr lang="en-IN">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EE59E1F-14F1-48B6-929F-820992626325}"/>
              </a:ext>
            </a:extLst>
          </p:cNvPr>
          <p:cNvSpPr>
            <a:spLocks noGrp="1"/>
          </p:cNvSpPr>
          <p:nvPr>
            <p:ph type="body" idx="1"/>
          </p:nvPr>
        </p:nvSpPr>
        <p:spPr/>
        <p:txBody>
          <a:bodyPr/>
          <a:lstStyle/>
          <a:p>
            <a:endParaRPr lang="en-IN"/>
          </a:p>
        </p:txBody>
      </p:sp>
      <p:grpSp>
        <p:nvGrpSpPr>
          <p:cNvPr id="4" name="Group 3">
            <a:extLst>
              <a:ext uri="{FF2B5EF4-FFF2-40B4-BE49-F238E27FC236}">
                <a16:creationId xmlns:a16="http://schemas.microsoft.com/office/drawing/2014/main" id="{36DD8426-F7B3-4C6F-966E-8E53D1EE6DD0}"/>
              </a:ext>
            </a:extLst>
          </p:cNvPr>
          <p:cNvGrpSpPr/>
          <p:nvPr/>
        </p:nvGrpSpPr>
        <p:grpSpPr>
          <a:xfrm>
            <a:off x="1643719" y="1266325"/>
            <a:ext cx="6096024" cy="3252514"/>
            <a:chOff x="488" y="554"/>
            <a:chExt cx="10965" cy="6659"/>
          </a:xfrm>
        </p:grpSpPr>
        <p:pic>
          <p:nvPicPr>
            <p:cNvPr id="5" name="Picture 4">
              <a:extLst>
                <a:ext uri="{FF2B5EF4-FFF2-40B4-BE49-F238E27FC236}">
                  <a16:creationId xmlns:a16="http://schemas.microsoft.com/office/drawing/2014/main" id="{8089E20A-4AAD-4A97-9831-19F9C07A2B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 y="554"/>
              <a:ext cx="10958" cy="66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0F58529-9A1E-4A60-82F8-DCE74403C758}"/>
                </a:ext>
              </a:extLst>
            </p:cNvPr>
            <p:cNvSpPr>
              <a:spLocks noChangeArrowheads="1"/>
            </p:cNvSpPr>
            <p:nvPr/>
          </p:nvSpPr>
          <p:spPr bwMode="auto">
            <a:xfrm>
              <a:off x="742" y="708"/>
              <a:ext cx="10711" cy="650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39371023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680401" y="315901"/>
            <a:ext cx="7784100" cy="6339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
                <a:latin typeface="Times"/>
                <a:ea typeface="Times"/>
                <a:cs typeface="Times"/>
                <a:sym typeface="Times"/>
              </a:rPr>
              <a:t>System Block Diagram</a:t>
            </a:r>
            <a:endParaRPr/>
          </a:p>
        </p:txBody>
      </p:sp>
      <p:sp>
        <p:nvSpPr>
          <p:cNvPr id="81" name="Google Shape;81;p15"/>
          <p:cNvSpPr/>
          <p:nvPr/>
        </p:nvSpPr>
        <p:spPr>
          <a:xfrm>
            <a:off x="5941371" y="1041876"/>
            <a:ext cx="1549200" cy="2327700"/>
          </a:xfrm>
          <a:prstGeom prst="rect">
            <a:avLst/>
          </a:prstGeom>
          <a:solidFill>
            <a:schemeClr val="lt1"/>
          </a:solidFill>
          <a:ln w="25400" cap="flat" cmpd="sng">
            <a:solidFill>
              <a:srgbClr val="0737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lang="en-IN" sz="1800" b="0" i="0" u="none" strike="noStrike" cap="none">
              <a:solidFill>
                <a:srgbClr val="FFFFFF"/>
              </a:solidFill>
              <a:latin typeface="Arial"/>
              <a:ea typeface="Arial"/>
              <a:cs typeface="Arial"/>
              <a:sym typeface="Arial"/>
            </a:endParaRPr>
          </a:p>
        </p:txBody>
      </p:sp>
      <p:pic>
        <p:nvPicPr>
          <p:cNvPr id="82" name="Google Shape;82;p15" descr="1861802-200.png"/>
          <p:cNvPicPr preferRelativeResize="0"/>
          <p:nvPr/>
        </p:nvPicPr>
        <p:blipFill>
          <a:blip r:embed="rId3">
            <a:alphaModFix/>
          </a:blip>
          <a:stretch>
            <a:fillRect/>
          </a:stretch>
        </p:blipFill>
        <p:spPr>
          <a:xfrm>
            <a:off x="231235" y="1768625"/>
            <a:ext cx="763051" cy="822000"/>
          </a:xfrm>
          <a:prstGeom prst="rect">
            <a:avLst/>
          </a:prstGeom>
          <a:noFill/>
          <a:ln>
            <a:noFill/>
          </a:ln>
        </p:spPr>
      </p:pic>
      <p:cxnSp>
        <p:nvCxnSpPr>
          <p:cNvPr id="83" name="Google Shape;83;p15"/>
          <p:cNvCxnSpPr/>
          <p:nvPr/>
        </p:nvCxnSpPr>
        <p:spPr>
          <a:xfrm>
            <a:off x="897057" y="2179015"/>
            <a:ext cx="534300" cy="1200"/>
          </a:xfrm>
          <a:prstGeom prst="straightConnector1">
            <a:avLst/>
          </a:prstGeom>
          <a:noFill/>
          <a:ln w="28575" cap="flat" cmpd="sng">
            <a:solidFill>
              <a:srgbClr val="073763"/>
            </a:solidFill>
            <a:prstDash val="solid"/>
            <a:round/>
            <a:headEnd type="none" w="sm" len="sm"/>
            <a:tailEnd type="stealth" w="med" len="med"/>
          </a:ln>
        </p:spPr>
      </p:cxnSp>
      <p:sp>
        <p:nvSpPr>
          <p:cNvPr id="84" name="Google Shape;84;p15"/>
          <p:cNvSpPr/>
          <p:nvPr/>
        </p:nvSpPr>
        <p:spPr>
          <a:xfrm>
            <a:off x="1458147" y="1955601"/>
            <a:ext cx="1831200" cy="382800"/>
          </a:xfrm>
          <a:prstGeom prst="roundRect">
            <a:avLst>
              <a:gd name="adj" fmla="val 16667"/>
            </a:avLst>
          </a:prstGeom>
          <a:solidFill>
            <a:schemeClr val="lt1"/>
          </a:solidFill>
          <a:ln w="25400" cap="flat" cmpd="sng">
            <a:solidFill>
              <a:srgbClr val="1C45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85" name="Google Shape;85;p15"/>
          <p:cNvSpPr txBox="1"/>
          <p:nvPr/>
        </p:nvSpPr>
        <p:spPr>
          <a:xfrm>
            <a:off x="1493247" y="1993090"/>
            <a:ext cx="1796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Data Preprocessing</a:t>
            </a:r>
            <a:endParaRPr sz="1400" b="0" i="0" u="none" strike="noStrike" cap="none">
              <a:solidFill>
                <a:srgbClr val="000000"/>
              </a:solidFill>
              <a:latin typeface="Times"/>
              <a:ea typeface="Times"/>
              <a:cs typeface="Times"/>
              <a:sym typeface="Times"/>
            </a:endParaRPr>
          </a:p>
        </p:txBody>
      </p:sp>
      <p:cxnSp>
        <p:nvCxnSpPr>
          <p:cNvPr id="86" name="Google Shape;86;p15"/>
          <p:cNvCxnSpPr/>
          <p:nvPr/>
        </p:nvCxnSpPr>
        <p:spPr>
          <a:xfrm>
            <a:off x="3289337" y="2211815"/>
            <a:ext cx="687000" cy="1200"/>
          </a:xfrm>
          <a:prstGeom prst="straightConnector1">
            <a:avLst/>
          </a:prstGeom>
          <a:noFill/>
          <a:ln w="28575" cap="flat" cmpd="sng">
            <a:solidFill>
              <a:srgbClr val="073763"/>
            </a:solidFill>
            <a:prstDash val="solid"/>
            <a:round/>
            <a:headEnd type="none" w="sm" len="sm"/>
            <a:tailEnd type="stealth" w="med" len="med"/>
          </a:ln>
        </p:spPr>
      </p:cxnSp>
      <p:cxnSp>
        <p:nvCxnSpPr>
          <p:cNvPr id="87" name="Google Shape;87;p15"/>
          <p:cNvCxnSpPr>
            <a:stCxn id="81" idx="2"/>
          </p:cNvCxnSpPr>
          <p:nvPr/>
        </p:nvCxnSpPr>
        <p:spPr>
          <a:xfrm flipH="1">
            <a:off x="6715371" y="3369576"/>
            <a:ext cx="600" cy="239700"/>
          </a:xfrm>
          <a:prstGeom prst="straightConnector1">
            <a:avLst/>
          </a:prstGeom>
          <a:noFill/>
          <a:ln w="28575" cap="flat" cmpd="sng">
            <a:solidFill>
              <a:srgbClr val="073763"/>
            </a:solidFill>
            <a:prstDash val="solid"/>
            <a:round/>
            <a:headEnd type="none" w="sm" len="sm"/>
            <a:tailEnd type="stealth" w="med" len="med"/>
          </a:ln>
        </p:spPr>
      </p:cxnSp>
      <p:sp>
        <p:nvSpPr>
          <p:cNvPr id="88" name="Google Shape;88;p15"/>
          <p:cNvSpPr/>
          <p:nvPr/>
        </p:nvSpPr>
        <p:spPr>
          <a:xfrm>
            <a:off x="7833693" y="2195538"/>
            <a:ext cx="1073400" cy="432600"/>
          </a:xfrm>
          <a:prstGeom prst="roundRect">
            <a:avLst>
              <a:gd name="adj" fmla="val 16667"/>
            </a:avLst>
          </a:prstGeom>
          <a:solidFill>
            <a:schemeClr val="lt1"/>
          </a:solidFill>
          <a:ln w="25400" cap="flat" cmpd="sng">
            <a:solidFill>
              <a:srgbClr val="0737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89" name="Google Shape;89;p15"/>
          <p:cNvSpPr txBox="1"/>
          <p:nvPr/>
        </p:nvSpPr>
        <p:spPr>
          <a:xfrm>
            <a:off x="7833552" y="2251077"/>
            <a:ext cx="107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Testing Set</a:t>
            </a:r>
            <a:endParaRPr sz="1400" b="0" i="0" u="none" strike="noStrike" cap="none">
              <a:solidFill>
                <a:srgbClr val="000000"/>
              </a:solidFill>
              <a:latin typeface="Times"/>
              <a:ea typeface="Times"/>
              <a:cs typeface="Times"/>
              <a:sym typeface="Times"/>
            </a:endParaRPr>
          </a:p>
        </p:txBody>
      </p:sp>
      <p:sp>
        <p:nvSpPr>
          <p:cNvPr id="90" name="Google Shape;90;p15"/>
          <p:cNvSpPr/>
          <p:nvPr/>
        </p:nvSpPr>
        <p:spPr>
          <a:xfrm>
            <a:off x="4007331" y="2021027"/>
            <a:ext cx="1373400" cy="382800"/>
          </a:xfrm>
          <a:prstGeom prst="roundRect">
            <a:avLst>
              <a:gd name="adj" fmla="val 16667"/>
            </a:avLst>
          </a:prstGeom>
          <a:solidFill>
            <a:srgbClr val="FFFFFF"/>
          </a:solidFill>
          <a:ln w="25400" cap="flat" cmpd="sng">
            <a:solidFill>
              <a:srgbClr val="0737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91" name="Google Shape;91;p15"/>
          <p:cNvSpPr txBox="1"/>
          <p:nvPr/>
        </p:nvSpPr>
        <p:spPr>
          <a:xfrm>
            <a:off x="4099922" y="2069064"/>
            <a:ext cx="1145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Training Set</a:t>
            </a:r>
            <a:endParaRPr sz="1400" b="0" i="0" u="none" strike="noStrike" cap="none">
              <a:solidFill>
                <a:srgbClr val="000000"/>
              </a:solidFill>
              <a:latin typeface="Times"/>
              <a:ea typeface="Times"/>
              <a:cs typeface="Times"/>
              <a:sym typeface="Times"/>
            </a:endParaRPr>
          </a:p>
        </p:txBody>
      </p:sp>
      <p:pic>
        <p:nvPicPr>
          <p:cNvPr id="92" name="Google Shape;92;p15" descr="png-clipart-chatbot-artificial-intelligence-technology-machine-learning-technology-electronics-logo.png"/>
          <p:cNvPicPr preferRelativeResize="0"/>
          <p:nvPr/>
        </p:nvPicPr>
        <p:blipFill>
          <a:blip r:embed="rId4">
            <a:alphaModFix/>
          </a:blip>
          <a:stretch>
            <a:fillRect/>
          </a:stretch>
        </p:blipFill>
        <p:spPr>
          <a:xfrm>
            <a:off x="6111040" y="2453599"/>
            <a:ext cx="1145100" cy="633751"/>
          </a:xfrm>
          <a:prstGeom prst="rect">
            <a:avLst/>
          </a:prstGeom>
          <a:noFill/>
          <a:ln w="9525" cap="flat" cmpd="sng">
            <a:solidFill>
              <a:srgbClr val="000000"/>
            </a:solidFill>
            <a:prstDash val="solid"/>
            <a:round/>
            <a:headEnd type="none" w="sm" len="sm"/>
            <a:tailEnd type="none" w="sm" len="sm"/>
          </a:ln>
        </p:spPr>
      </p:pic>
      <p:pic>
        <p:nvPicPr>
          <p:cNvPr id="93" name="Google Shape;93;p15" descr="76-761296_machine-learning-model-icon-hd-png-download.png"/>
          <p:cNvPicPr preferRelativeResize="0"/>
          <p:nvPr/>
        </p:nvPicPr>
        <p:blipFill>
          <a:blip r:embed="rId5">
            <a:alphaModFix/>
          </a:blip>
          <a:stretch>
            <a:fillRect/>
          </a:stretch>
        </p:blipFill>
        <p:spPr>
          <a:xfrm>
            <a:off x="6098709" y="1152416"/>
            <a:ext cx="1126575" cy="874281"/>
          </a:xfrm>
          <a:prstGeom prst="rect">
            <a:avLst/>
          </a:prstGeom>
          <a:noFill/>
          <a:ln>
            <a:solidFill>
              <a:srgbClr val="000000"/>
            </a:solidFill>
          </a:ln>
        </p:spPr>
      </p:pic>
      <p:cxnSp>
        <p:nvCxnSpPr>
          <p:cNvPr id="94" name="Google Shape;94;p15"/>
          <p:cNvCxnSpPr>
            <a:stCxn id="88" idx="0"/>
          </p:cNvCxnSpPr>
          <p:nvPr/>
        </p:nvCxnSpPr>
        <p:spPr>
          <a:xfrm rot="5400000" flipH="1">
            <a:off x="7604343" y="1429488"/>
            <a:ext cx="650700" cy="881400"/>
          </a:xfrm>
          <a:prstGeom prst="bentConnector2">
            <a:avLst/>
          </a:prstGeom>
          <a:noFill/>
          <a:ln w="28575" cap="flat" cmpd="sng">
            <a:solidFill>
              <a:srgbClr val="073763"/>
            </a:solidFill>
            <a:prstDash val="solid"/>
            <a:round/>
            <a:headEnd type="none" w="sm" len="sm"/>
            <a:tailEnd type="triangle" w="med" len="med"/>
          </a:ln>
        </p:spPr>
      </p:cxnSp>
      <p:cxnSp>
        <p:nvCxnSpPr>
          <p:cNvPr id="95" name="Google Shape;95;p15"/>
          <p:cNvCxnSpPr>
            <a:stCxn id="91" idx="2"/>
          </p:cNvCxnSpPr>
          <p:nvPr/>
        </p:nvCxnSpPr>
        <p:spPr>
          <a:xfrm rot="-5400000" flipH="1">
            <a:off x="5116322" y="1932950"/>
            <a:ext cx="360900" cy="1248600"/>
          </a:xfrm>
          <a:prstGeom prst="bentConnector2">
            <a:avLst/>
          </a:prstGeom>
          <a:noFill/>
          <a:ln w="28575" cap="flat" cmpd="sng">
            <a:solidFill>
              <a:srgbClr val="073763"/>
            </a:solidFill>
            <a:prstDash val="solid"/>
            <a:round/>
            <a:headEnd type="none" w="sm" len="sm"/>
            <a:tailEnd type="triangle" w="med" len="med"/>
          </a:ln>
        </p:spPr>
      </p:cxnSp>
      <p:cxnSp>
        <p:nvCxnSpPr>
          <p:cNvPr id="96" name="Google Shape;96;p15"/>
          <p:cNvCxnSpPr>
            <a:stCxn id="90" idx="0"/>
          </p:cNvCxnSpPr>
          <p:nvPr/>
        </p:nvCxnSpPr>
        <p:spPr>
          <a:xfrm rot="-5400000">
            <a:off x="5116731" y="1193627"/>
            <a:ext cx="404700" cy="1250100"/>
          </a:xfrm>
          <a:prstGeom prst="bentConnector2">
            <a:avLst/>
          </a:prstGeom>
          <a:noFill/>
          <a:ln w="28575" cap="flat" cmpd="sng">
            <a:solidFill>
              <a:srgbClr val="073763"/>
            </a:solidFill>
            <a:prstDash val="solid"/>
            <a:round/>
            <a:headEnd type="none" w="sm" len="sm"/>
            <a:tailEnd type="triangle" w="med" len="med"/>
          </a:ln>
        </p:spPr>
      </p:cxnSp>
      <p:cxnSp>
        <p:nvCxnSpPr>
          <p:cNvPr id="97" name="Google Shape;97;p15"/>
          <p:cNvCxnSpPr>
            <a:stCxn id="88" idx="2"/>
          </p:cNvCxnSpPr>
          <p:nvPr/>
        </p:nvCxnSpPr>
        <p:spPr>
          <a:xfrm rot="5400000">
            <a:off x="7694343" y="2442588"/>
            <a:ext cx="490500" cy="861600"/>
          </a:xfrm>
          <a:prstGeom prst="bentConnector2">
            <a:avLst/>
          </a:prstGeom>
          <a:noFill/>
          <a:ln w="28575" cap="flat" cmpd="sng">
            <a:solidFill>
              <a:srgbClr val="073763"/>
            </a:solidFill>
            <a:prstDash val="solid"/>
            <a:round/>
            <a:headEnd type="none" w="sm" len="sm"/>
            <a:tailEnd type="triangle" w="med" len="med"/>
          </a:ln>
        </p:spPr>
      </p:cxnSp>
      <p:sp>
        <p:nvSpPr>
          <p:cNvPr id="98" name="Google Shape;98;p15"/>
          <p:cNvSpPr/>
          <p:nvPr/>
        </p:nvSpPr>
        <p:spPr>
          <a:xfrm>
            <a:off x="6034175" y="3615999"/>
            <a:ext cx="1221000" cy="437100"/>
          </a:xfrm>
          <a:prstGeom prst="roundRect">
            <a:avLst>
              <a:gd name="adj" fmla="val 16667"/>
            </a:avLst>
          </a:prstGeom>
          <a:solidFill>
            <a:schemeClr val="lt1"/>
          </a:solidFill>
          <a:ln w="25400" cap="flat" cmpd="sng">
            <a:solidFill>
              <a:srgbClr val="0737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99" name="Google Shape;99;p15"/>
          <p:cNvSpPr txBox="1"/>
          <p:nvPr/>
        </p:nvSpPr>
        <p:spPr>
          <a:xfrm>
            <a:off x="6074422" y="3650127"/>
            <a:ext cx="1145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 Best Model </a:t>
            </a:r>
            <a:endParaRPr sz="1400" b="0" i="0" u="none" strike="noStrike" cap="none">
              <a:solidFill>
                <a:srgbClr val="000000"/>
              </a:solidFill>
              <a:latin typeface="Times"/>
              <a:ea typeface="Times"/>
              <a:cs typeface="Times"/>
              <a:sym typeface="Times"/>
            </a:endParaRPr>
          </a:p>
        </p:txBody>
      </p:sp>
      <p:sp>
        <p:nvSpPr>
          <p:cNvPr id="100" name="Google Shape;100;p15"/>
          <p:cNvSpPr/>
          <p:nvPr/>
        </p:nvSpPr>
        <p:spPr>
          <a:xfrm>
            <a:off x="3848751" y="3658433"/>
            <a:ext cx="1294500" cy="343800"/>
          </a:xfrm>
          <a:prstGeom prst="roundRect">
            <a:avLst>
              <a:gd name="adj" fmla="val 16667"/>
            </a:avLst>
          </a:prstGeom>
          <a:solidFill>
            <a:srgbClr val="FFFFFF"/>
          </a:solidFill>
          <a:ln w="25400" cap="flat" cmpd="sng">
            <a:solidFill>
              <a:srgbClr val="20124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101" name="Google Shape;101;p15"/>
          <p:cNvSpPr txBox="1"/>
          <p:nvPr/>
        </p:nvSpPr>
        <p:spPr>
          <a:xfrm>
            <a:off x="4186696" y="3676424"/>
            <a:ext cx="6186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Input</a:t>
            </a:r>
            <a:endParaRPr sz="1400" b="0" i="0" u="none" strike="noStrike" cap="none">
              <a:solidFill>
                <a:srgbClr val="000000"/>
              </a:solidFill>
              <a:latin typeface="Times"/>
              <a:ea typeface="Times"/>
              <a:cs typeface="Times"/>
              <a:sym typeface="Times"/>
            </a:endParaRPr>
          </a:p>
        </p:txBody>
      </p:sp>
      <p:cxnSp>
        <p:nvCxnSpPr>
          <p:cNvPr id="102" name="Google Shape;102;p15"/>
          <p:cNvCxnSpPr>
            <a:stCxn id="100" idx="3"/>
            <a:endCxn id="98" idx="1"/>
          </p:cNvCxnSpPr>
          <p:nvPr/>
        </p:nvCxnSpPr>
        <p:spPr>
          <a:xfrm>
            <a:off x="5143251" y="3830333"/>
            <a:ext cx="891000" cy="4200"/>
          </a:xfrm>
          <a:prstGeom prst="straightConnector1">
            <a:avLst/>
          </a:prstGeom>
          <a:noFill/>
          <a:ln w="28575" cap="flat" cmpd="sng">
            <a:solidFill>
              <a:srgbClr val="073763"/>
            </a:solidFill>
            <a:prstDash val="solid"/>
            <a:round/>
            <a:headEnd type="none" w="sm" len="sm"/>
            <a:tailEnd type="stealth" w="med" len="med"/>
          </a:ln>
        </p:spPr>
      </p:cxnSp>
      <p:cxnSp>
        <p:nvCxnSpPr>
          <p:cNvPr id="103" name="Google Shape;103;p15"/>
          <p:cNvCxnSpPr/>
          <p:nvPr/>
        </p:nvCxnSpPr>
        <p:spPr>
          <a:xfrm flipH="1">
            <a:off x="6636771" y="4034125"/>
            <a:ext cx="5400" cy="534600"/>
          </a:xfrm>
          <a:prstGeom prst="straightConnector1">
            <a:avLst/>
          </a:prstGeom>
          <a:noFill/>
          <a:ln w="28575" cap="flat" cmpd="sng">
            <a:solidFill>
              <a:srgbClr val="073763"/>
            </a:solidFill>
            <a:prstDash val="solid"/>
            <a:round/>
            <a:headEnd type="none" w="sm" len="sm"/>
            <a:tailEnd type="stealth" w="med" len="med"/>
          </a:ln>
        </p:spPr>
      </p:cxnSp>
      <p:sp>
        <p:nvSpPr>
          <p:cNvPr id="104" name="Google Shape;104;p15"/>
          <p:cNvSpPr/>
          <p:nvPr/>
        </p:nvSpPr>
        <p:spPr>
          <a:xfrm>
            <a:off x="6015041" y="4513302"/>
            <a:ext cx="1294500" cy="343800"/>
          </a:xfrm>
          <a:prstGeom prst="roundRect">
            <a:avLst>
              <a:gd name="adj" fmla="val 16667"/>
            </a:avLst>
          </a:prstGeom>
          <a:solidFill>
            <a:srgbClr val="FFFFFF"/>
          </a:solidFill>
          <a:ln w="25400" cap="flat" cmpd="sng">
            <a:solidFill>
              <a:srgbClr val="0737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ct val="0"/>
              </a:spcBef>
              <a:spcAft>
                <a:spcPct val="0"/>
              </a:spcAft>
              <a:buNone/>
            </a:pPr>
            <a:endParaRPr sz="1800" b="0" i="0" u="none" strike="noStrike" cap="none">
              <a:solidFill>
                <a:srgbClr val="FFFFFF"/>
              </a:solidFill>
              <a:latin typeface="Arial"/>
              <a:ea typeface="Arial"/>
              <a:cs typeface="Arial"/>
              <a:sym typeface="Arial"/>
            </a:endParaRPr>
          </a:p>
        </p:txBody>
      </p:sp>
      <p:sp>
        <p:nvSpPr>
          <p:cNvPr id="105" name="Google Shape;105;p15"/>
          <p:cNvSpPr txBox="1"/>
          <p:nvPr/>
        </p:nvSpPr>
        <p:spPr>
          <a:xfrm>
            <a:off x="6254272" y="4534031"/>
            <a:ext cx="9234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ct val="0"/>
              </a:spcBef>
              <a:spcAft>
                <a:spcPct val="0"/>
              </a:spcAft>
              <a:buNone/>
            </a:pPr>
            <a:r>
              <a:rPr lang="en" sz="1400" b="0" i="0" u="none" strike="noStrike" cap="none">
                <a:solidFill>
                  <a:srgbClr val="000000"/>
                </a:solidFill>
                <a:latin typeface="Times"/>
                <a:ea typeface="Times"/>
                <a:cs typeface="Times"/>
                <a:sym typeface="Times"/>
              </a:rPr>
              <a:t>Output</a:t>
            </a:r>
            <a:endParaRPr sz="1400" b="0" i="0" u="none" strike="noStrike" cap="none">
              <a:solidFill>
                <a:srgbClr val="000000"/>
              </a:solidFill>
              <a:latin typeface="Times"/>
              <a:ea typeface="Times"/>
              <a:cs typeface="Times"/>
              <a:sym typeface="Times"/>
            </a:endParaRPr>
          </a:p>
        </p:txBody>
      </p:sp>
      <p:sp>
        <p:nvSpPr>
          <p:cNvPr id="3" name="TextBox 2">
            <a:extLst>
              <a:ext uri="{FF2B5EF4-FFF2-40B4-BE49-F238E27FC236}">
                <a16:creationId xmlns:a16="http://schemas.microsoft.com/office/drawing/2014/main" id="{36333770-AFC0-49F2-B1A9-2ACA1685DE18}"/>
              </a:ext>
            </a:extLst>
          </p:cNvPr>
          <p:cNvSpPr txBox="1"/>
          <p:nvPr/>
        </p:nvSpPr>
        <p:spPr>
          <a:xfrm>
            <a:off x="6074422" y="2027117"/>
            <a:ext cx="1235119" cy="276999"/>
          </a:xfrm>
          <a:prstGeom prst="rect">
            <a:avLst/>
          </a:prstGeom>
          <a:noFill/>
          <a:ln>
            <a:solidFill>
              <a:srgbClr val="000000"/>
            </a:solidFill>
          </a:ln>
        </p:spPr>
        <p:txBody>
          <a:bodyPr wrap="square" rtlCol="0">
            <a:spAutoFit/>
          </a:bodyPr>
          <a:lstStyle/>
          <a:p>
            <a:pPr algn="ctr"/>
            <a:r>
              <a:rPr lang="en-US" sz="1200" b="1">
                <a:latin typeface="Times New Roman" panose="02020603050405020304" pitchFamily="18" charset="0"/>
                <a:cs typeface="Times New Roman" panose="02020603050405020304" pitchFamily="18" charset="0"/>
              </a:rPr>
              <a:t>ML  Model 1</a:t>
            </a:r>
            <a:endParaRPr lang="en-IN" sz="1200" b="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2EDA0A3-DA00-4EC1-8C0E-1B8045354AA4}"/>
              </a:ext>
            </a:extLst>
          </p:cNvPr>
          <p:cNvSpPr txBox="1"/>
          <p:nvPr/>
        </p:nvSpPr>
        <p:spPr>
          <a:xfrm>
            <a:off x="6074422" y="3065958"/>
            <a:ext cx="1235119" cy="276999"/>
          </a:xfrm>
          <a:prstGeom prst="rect">
            <a:avLst/>
          </a:prstGeom>
          <a:noFill/>
          <a:ln>
            <a:solidFill>
              <a:srgbClr val="000000"/>
            </a:solidFill>
          </a:ln>
        </p:spPr>
        <p:txBody>
          <a:bodyPr wrap="square" rtlCol="0">
            <a:spAutoFit/>
          </a:bodyPr>
          <a:lstStyle/>
          <a:p>
            <a:pPr algn="ctr"/>
            <a:r>
              <a:rPr lang="en-US" sz="1200" b="1">
                <a:latin typeface="Times New Roman" panose="02020603050405020304" pitchFamily="18" charset="0"/>
                <a:cs typeface="Times New Roman" panose="02020603050405020304" pitchFamily="18" charset="0"/>
              </a:rPr>
              <a:t>ML Model 2</a:t>
            </a:r>
            <a:endParaRPr lang="en-IN" sz="12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
                <a:latin typeface="Times"/>
                <a:ea typeface="Times"/>
                <a:cs typeface="Times"/>
                <a:sym typeface="Times"/>
              </a:rPr>
              <a:t>Datasets</a:t>
            </a:r>
            <a:endParaRPr/>
          </a:p>
        </p:txBody>
      </p:sp>
      <p:sp>
        <p:nvSpPr>
          <p:cNvPr id="111" name="Google Shape;111;p16"/>
          <p:cNvSpPr txBox="1">
            <a:spLocks noGrp="1"/>
          </p:cNvSpPr>
          <p:nvPr>
            <p:ph type="body" idx="1"/>
          </p:nvPr>
        </p:nvSpPr>
        <p:spPr>
          <a:xfrm>
            <a:off x="311700" y="1309870"/>
            <a:ext cx="8520600" cy="3302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ct val="0"/>
              </a:spcBef>
              <a:spcAft>
                <a:spcPct val="0"/>
              </a:spcAft>
              <a:buClr>
                <a:srgbClr val="000000"/>
              </a:buClr>
              <a:buSzPts val="1800"/>
              <a:buNone/>
            </a:pPr>
            <a:r>
              <a:rPr lang="en-US" b="1">
                <a:solidFill>
                  <a:srgbClr val="000000"/>
                </a:solidFill>
                <a:latin typeface="Times"/>
                <a:ea typeface="Times"/>
                <a:cs typeface="Times"/>
                <a:sym typeface="Times"/>
              </a:rPr>
              <a:t>Population Dataset:</a:t>
            </a:r>
          </a:p>
          <a:p>
            <a:pPr marL="0" lvl="0" indent="0" algn="just" rtl="0">
              <a:lnSpc>
                <a:spcPct val="100000"/>
              </a:lnSpc>
              <a:spcBef>
                <a:spcPct val="0"/>
              </a:spcBef>
              <a:spcAft>
                <a:spcPct val="0"/>
              </a:spcAft>
              <a:buClr>
                <a:srgbClr val="000000"/>
              </a:buClr>
              <a:buSzPts val="1800"/>
              <a:buNone/>
            </a:pPr>
            <a:r>
              <a:rPr lang="en-US" sz="1600">
                <a:solidFill>
                  <a:srgbClr val="000000"/>
                </a:solidFill>
                <a:latin typeface="Times"/>
                <a:ea typeface="Times"/>
                <a:cs typeface="Times"/>
                <a:sym typeface="Times"/>
              </a:rPr>
              <a:t>The population dataset encompasses demographic information for all states of India. It includes data such as total population counts, gender demographics (male and female populations), and household statistics.</a:t>
            </a:r>
          </a:p>
          <a:p>
            <a:pPr marL="0" lvl="0" indent="0" algn="just" rtl="0">
              <a:lnSpc>
                <a:spcPct val="100000"/>
              </a:lnSpc>
              <a:spcBef>
                <a:spcPct val="0"/>
              </a:spcBef>
              <a:spcAft>
                <a:spcPct val="0"/>
              </a:spcAft>
              <a:buClr>
                <a:srgbClr val="000000"/>
              </a:buClr>
              <a:buSzPts val="1800"/>
              <a:buNone/>
            </a:pPr>
            <a:endParaRPr lang="en-US" sz="1600">
              <a:solidFill>
                <a:srgbClr val="000000"/>
              </a:solidFill>
              <a:latin typeface="Times"/>
              <a:ea typeface="Times"/>
              <a:cs typeface="Times"/>
              <a:sym typeface="Times"/>
            </a:endParaRPr>
          </a:p>
          <a:p>
            <a:pPr marL="0" lvl="0" indent="0" algn="l" rtl="0">
              <a:lnSpc>
                <a:spcPct val="115000"/>
              </a:lnSpc>
              <a:spcBef>
                <a:spcPct val="0"/>
              </a:spcBef>
              <a:spcAft>
                <a:spcPts val="1200"/>
              </a:spcAft>
              <a:buSzPts val="1800"/>
              <a:buNone/>
            </a:pPr>
            <a:endParaRPr sz="1700">
              <a:solidFill>
                <a:srgbClr val="000000"/>
              </a:solidFill>
              <a:latin typeface="Times"/>
              <a:ea typeface="Times"/>
              <a:cs typeface="Times"/>
              <a:sym typeface="Times"/>
            </a:endParaRPr>
          </a:p>
        </p:txBody>
      </p:sp>
      <p:pic>
        <p:nvPicPr>
          <p:cNvPr id="4" name="Picture 3">
            <a:extLst>
              <a:ext uri="{FF2B5EF4-FFF2-40B4-BE49-F238E27FC236}">
                <a16:creationId xmlns:a16="http://schemas.microsoft.com/office/drawing/2014/main" id="{37C2EE35-C020-4119-83D3-78336AF7ED27}"/>
              </a:ext>
            </a:extLst>
          </p:cNvPr>
          <p:cNvPicPr/>
          <p:nvPr/>
        </p:nvPicPr>
        <p:blipFill>
          <a:blip r:embed="rId3">
            <a:extLst>
              <a:ext uri="{28A0092B-C50C-407E-A947-70E740481C1C}">
                <a14:useLocalDpi xmlns:a14="http://schemas.microsoft.com/office/drawing/2010/main" val="0"/>
              </a:ext>
            </a:extLst>
          </a:blip>
          <a:stretch>
            <a:fillRect/>
          </a:stretch>
        </p:blipFill>
        <p:spPr>
          <a:xfrm>
            <a:off x="1296805" y="2452007"/>
            <a:ext cx="6725966" cy="2040820"/>
          </a:xfrm>
          <a:prstGeom prst="rect">
            <a:avLst/>
          </a:prstGeom>
          <a:ln>
            <a:solidFill>
              <a:srgbClr val="000000"/>
            </a:solid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
                <a:latin typeface="Times"/>
                <a:ea typeface="Times"/>
                <a:cs typeface="Times"/>
                <a:sym typeface="Times"/>
              </a:rPr>
              <a:t>Datasets</a:t>
            </a:r>
            <a:endParaRPr/>
          </a:p>
        </p:txBody>
      </p:sp>
      <p:sp>
        <p:nvSpPr>
          <p:cNvPr id="111" name="Google Shape;111;p16"/>
          <p:cNvSpPr txBox="1">
            <a:spLocks noGrp="1"/>
          </p:cNvSpPr>
          <p:nvPr>
            <p:ph type="body" idx="1"/>
          </p:nvPr>
        </p:nvSpPr>
        <p:spPr>
          <a:xfrm>
            <a:off x="311700" y="1309870"/>
            <a:ext cx="8520600" cy="3302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ct val="0"/>
              </a:spcBef>
              <a:spcAft>
                <a:spcPct val="0"/>
              </a:spcAft>
              <a:buClr>
                <a:srgbClr val="000000"/>
              </a:buClr>
              <a:buSzPts val="1800"/>
              <a:buNone/>
            </a:pPr>
            <a:r>
              <a:rPr lang="en-US" b="1">
                <a:solidFill>
                  <a:srgbClr val="000000"/>
                </a:solidFill>
                <a:latin typeface="Times New Roman" panose="02020603050405020304" pitchFamily="18" charset="0"/>
                <a:ea typeface="Times"/>
                <a:cs typeface="Times New Roman" panose="02020603050405020304" pitchFamily="18" charset="0"/>
                <a:sym typeface="Times"/>
              </a:rPr>
              <a:t>GDP Dataset:</a:t>
            </a:r>
          </a:p>
          <a:p>
            <a:pPr marL="0" lvl="0" indent="0" algn="just" rtl="0">
              <a:lnSpc>
                <a:spcPct val="100000"/>
              </a:lnSpc>
              <a:spcBef>
                <a:spcPct val="0"/>
              </a:spcBef>
              <a:spcAft>
                <a:spcPct val="0"/>
              </a:spcAft>
              <a:buClr>
                <a:srgbClr val="000000"/>
              </a:buClr>
              <a:buSzPts val="1800"/>
              <a:buNone/>
            </a:pPr>
            <a:r>
              <a:rPr lang="en-US" sz="1600">
                <a:solidFill>
                  <a:srgbClr val="000000"/>
                </a:solidFill>
                <a:latin typeface="Times New Roman" panose="02020603050405020304" pitchFamily="18" charset="0"/>
                <a:ea typeface="Times"/>
                <a:cs typeface="Times New Roman" panose="02020603050405020304" pitchFamily="18" charset="0"/>
                <a:sym typeface="Times"/>
              </a:rPr>
              <a:t>The GDP dataset comprises economic indicators for all states of India. It includes GDP values or economic output measures for each state, offering insights into the economic status and resilience of different regions.</a:t>
            </a:r>
          </a:p>
          <a:p>
            <a:pPr marL="0" lvl="0" indent="0" algn="just" rtl="0">
              <a:lnSpc>
                <a:spcPct val="100000"/>
              </a:lnSpc>
              <a:spcBef>
                <a:spcPct val="0"/>
              </a:spcBef>
              <a:spcAft>
                <a:spcPct val="0"/>
              </a:spcAft>
              <a:buClr>
                <a:srgbClr val="000000"/>
              </a:buClr>
              <a:buSzPts val="1800"/>
              <a:buNone/>
            </a:pPr>
            <a:endParaRPr lang="en-US" sz="1600">
              <a:solidFill>
                <a:srgbClr val="000000"/>
              </a:solidFill>
              <a:latin typeface="Times"/>
              <a:ea typeface="Times"/>
              <a:cs typeface="Times"/>
              <a:sym typeface="Times"/>
            </a:endParaRPr>
          </a:p>
          <a:p>
            <a:pPr marL="0" lvl="0" indent="0" algn="l" rtl="0">
              <a:lnSpc>
                <a:spcPct val="115000"/>
              </a:lnSpc>
              <a:spcBef>
                <a:spcPct val="0"/>
              </a:spcBef>
              <a:spcAft>
                <a:spcPts val="1200"/>
              </a:spcAft>
              <a:buSzPts val="1800"/>
              <a:buNone/>
            </a:pPr>
            <a:endParaRPr sz="1700">
              <a:solidFill>
                <a:srgbClr val="000000"/>
              </a:solidFill>
              <a:latin typeface="Times"/>
              <a:ea typeface="Times"/>
              <a:cs typeface="Times"/>
              <a:sym typeface="Times"/>
            </a:endParaRPr>
          </a:p>
        </p:txBody>
      </p:sp>
      <p:pic>
        <p:nvPicPr>
          <p:cNvPr id="5" name="Picture 4">
            <a:extLst>
              <a:ext uri="{FF2B5EF4-FFF2-40B4-BE49-F238E27FC236}">
                <a16:creationId xmlns:a16="http://schemas.microsoft.com/office/drawing/2014/main" id="{E7C1237C-B8C2-41AB-A1EB-2CBAC7BD5F42}"/>
              </a:ext>
            </a:extLst>
          </p:cNvPr>
          <p:cNvPicPr/>
          <p:nvPr/>
        </p:nvPicPr>
        <p:blipFill>
          <a:blip r:embed="rId3">
            <a:extLst>
              <a:ext uri="{28A0092B-C50C-407E-A947-70E740481C1C}">
                <a14:useLocalDpi xmlns:a14="http://schemas.microsoft.com/office/drawing/2010/main" val="0"/>
              </a:ext>
            </a:extLst>
          </a:blip>
          <a:stretch>
            <a:fillRect/>
          </a:stretch>
        </p:blipFill>
        <p:spPr>
          <a:xfrm>
            <a:off x="1807028" y="2479221"/>
            <a:ext cx="6139543" cy="2219254"/>
          </a:xfrm>
          <a:prstGeom prst="rect">
            <a:avLst/>
          </a:prstGeom>
          <a:ln>
            <a:solidFill>
              <a:srgbClr val="000000"/>
            </a:solidFill>
          </a:ln>
        </p:spPr>
      </p:pic>
    </p:spTree>
    <p:extLst>
      <p:ext uri="{BB962C8B-B14F-4D97-AF65-F5344CB8AC3E}">
        <p14:creationId xmlns:p14="http://schemas.microsoft.com/office/powerpoint/2010/main" val="14008724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ct val="0"/>
              </a:spcBef>
              <a:spcAft>
                <a:spcPct val="0"/>
              </a:spcAft>
              <a:buClr>
                <a:srgbClr val="000000"/>
              </a:buClr>
              <a:buSzPct val="77777"/>
              <a:buNone/>
            </a:pPr>
            <a:r>
              <a:rPr lang="en">
                <a:latin typeface="Times"/>
                <a:ea typeface="Times"/>
                <a:cs typeface="Times"/>
                <a:sym typeface="Times"/>
              </a:rPr>
              <a:t>Datasets</a:t>
            </a:r>
            <a:endParaRPr/>
          </a:p>
        </p:txBody>
      </p:sp>
      <p:sp>
        <p:nvSpPr>
          <p:cNvPr id="111" name="Google Shape;111;p16"/>
          <p:cNvSpPr txBox="1">
            <a:spLocks noGrp="1"/>
          </p:cNvSpPr>
          <p:nvPr>
            <p:ph type="body" idx="1"/>
          </p:nvPr>
        </p:nvSpPr>
        <p:spPr>
          <a:xfrm>
            <a:off x="311700" y="1309870"/>
            <a:ext cx="8520600" cy="33027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ct val="0"/>
              </a:spcBef>
              <a:spcAft>
                <a:spcPct val="0"/>
              </a:spcAft>
              <a:buClr>
                <a:srgbClr val="000000"/>
              </a:buClr>
              <a:buSzPts val="1800"/>
              <a:buNone/>
            </a:pPr>
            <a:r>
              <a:rPr lang="en-US" b="1">
                <a:solidFill>
                  <a:srgbClr val="000000"/>
                </a:solidFill>
                <a:latin typeface="Times New Roman" panose="02020603050405020304" pitchFamily="18" charset="0"/>
                <a:ea typeface="Times"/>
                <a:cs typeface="Times New Roman" panose="02020603050405020304" pitchFamily="18" charset="0"/>
                <a:sym typeface="Times"/>
              </a:rPr>
              <a:t>Historical Cyclone Dataset:</a:t>
            </a:r>
          </a:p>
          <a:p>
            <a:pPr marL="0" lvl="0" indent="0" algn="just" rtl="0">
              <a:lnSpc>
                <a:spcPct val="100000"/>
              </a:lnSpc>
              <a:spcBef>
                <a:spcPct val="0"/>
              </a:spcBef>
              <a:spcAft>
                <a:spcPct val="0"/>
              </a:spcAft>
              <a:buClr>
                <a:srgbClr val="000000"/>
              </a:buClr>
              <a:buSzPts val="1800"/>
              <a:buNone/>
            </a:pPr>
            <a:r>
              <a:rPr lang="en-US" sz="1600">
                <a:solidFill>
                  <a:srgbClr val="000000"/>
                </a:solidFill>
                <a:latin typeface="Times New Roman" panose="02020603050405020304" pitchFamily="18" charset="0"/>
                <a:ea typeface="Times"/>
                <a:cs typeface="Times New Roman" panose="02020603050405020304" pitchFamily="18" charset="0"/>
                <a:sym typeface="Times"/>
              </a:rPr>
              <a:t>The historical cyclone dataset spans a period of 50 years and contains comprehensive information about past cyclones that have affected India. This dataset includes details such as cyclone tracks, intensity, duration, affected regions within each state, and associated casualties and property losses. </a:t>
            </a:r>
          </a:p>
          <a:p>
            <a:pPr marL="0" lvl="0" indent="0" algn="l" rtl="0">
              <a:lnSpc>
                <a:spcPct val="115000"/>
              </a:lnSpc>
              <a:spcBef>
                <a:spcPct val="0"/>
              </a:spcBef>
              <a:spcAft>
                <a:spcPts val="1200"/>
              </a:spcAft>
              <a:buSzPts val="1800"/>
              <a:buNone/>
            </a:pPr>
            <a:endParaRPr sz="1700">
              <a:solidFill>
                <a:srgbClr val="000000"/>
              </a:solidFill>
              <a:latin typeface="Times"/>
              <a:ea typeface="Times"/>
              <a:cs typeface="Times"/>
              <a:sym typeface="Times"/>
            </a:endParaRPr>
          </a:p>
        </p:txBody>
      </p:sp>
      <p:pic>
        <p:nvPicPr>
          <p:cNvPr id="6" name="Picture 5">
            <a:extLst>
              <a:ext uri="{FF2B5EF4-FFF2-40B4-BE49-F238E27FC236}">
                <a16:creationId xmlns:a16="http://schemas.microsoft.com/office/drawing/2014/main" id="{0C856193-E2F1-4309-A5FC-F199981A8979}"/>
              </a:ext>
            </a:extLst>
          </p:cNvPr>
          <p:cNvPicPr/>
          <p:nvPr/>
        </p:nvPicPr>
        <p:blipFill>
          <a:blip r:embed="rId3">
            <a:extLst>
              <a:ext uri="{28A0092B-C50C-407E-A947-70E740481C1C}">
                <a14:useLocalDpi xmlns:a14="http://schemas.microsoft.com/office/drawing/2010/main" val="0"/>
              </a:ext>
            </a:extLst>
          </a:blip>
          <a:stretch>
            <a:fillRect/>
          </a:stretch>
        </p:blipFill>
        <p:spPr>
          <a:xfrm>
            <a:off x="1639502" y="2571750"/>
            <a:ext cx="5864996" cy="2040820"/>
          </a:xfrm>
          <a:prstGeom prst="rect">
            <a:avLst/>
          </a:prstGeom>
          <a:ln>
            <a:solidFill>
              <a:srgbClr val="000000"/>
            </a:solidFill>
          </a:ln>
        </p:spPr>
      </p:pic>
    </p:spTree>
    <p:extLst>
      <p:ext uri="{BB962C8B-B14F-4D97-AF65-F5344CB8AC3E}">
        <p14:creationId xmlns:p14="http://schemas.microsoft.com/office/powerpoint/2010/main" val="12092130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ct val="0"/>
              </a:spcBef>
              <a:spcAft>
                <a:spcPct val="0"/>
              </a:spcAft>
              <a:buNone/>
            </a:pPr>
            <a:r>
              <a:rPr lang="en-US">
                <a:latin typeface="Times" panose="02020603050405020304" pitchFamily="18" charset="0"/>
                <a:cs typeface="Times" panose="02020603050405020304" pitchFamily="18" charset="0"/>
              </a:rPr>
              <a:t>Data Preprocessing</a:t>
            </a:r>
            <a:endParaRPr>
              <a:latin typeface="Times" panose="02020603050405020304" pitchFamily="18" charset="0"/>
              <a:cs typeface="Times" panose="02020603050405020304" pitchFamily="18" charset="0"/>
            </a:endParaRPr>
          </a:p>
        </p:txBody>
      </p:sp>
      <p:sp>
        <p:nvSpPr>
          <p:cNvPr id="155" name="Google Shape;155;p23"/>
          <p:cNvSpPr txBox="1">
            <a:spLocks noGrp="1"/>
          </p:cNvSpPr>
          <p:nvPr>
            <p:ph type="body" idx="1"/>
          </p:nvPr>
        </p:nvSpPr>
        <p:spPr>
          <a:xfrm>
            <a:off x="311699" y="1326196"/>
            <a:ext cx="8520601" cy="3234918"/>
          </a:xfrm>
          <a:prstGeom prst="rect">
            <a:avLst/>
          </a:prstGeom>
        </p:spPr>
        <p:txBody>
          <a:bodyPr spcFirstLastPara="1" wrap="square" lIns="91425" tIns="91425" rIns="91425" bIns="91425" anchor="t" anchorCtr="0">
            <a:normAutofit/>
          </a:bodyPr>
          <a:lstStyle/>
          <a:p>
            <a:pPr marL="0" lvl="0" indent="0" algn="l" rtl="0">
              <a:spcBef>
                <a:spcPct val="0"/>
              </a:spcBef>
              <a:spcAft>
                <a:spcPct val="0"/>
              </a:spcAft>
              <a:buNone/>
            </a:pPr>
            <a:endParaRPr sz="1600" b="1">
              <a:solidFill>
                <a:srgbClr val="342E22"/>
              </a:solidFill>
              <a:latin typeface="Times"/>
              <a:ea typeface="Times"/>
              <a:cs typeface="Times"/>
              <a:sym typeface="Times"/>
            </a:endParaRPr>
          </a:p>
          <a:p>
            <a:pPr marL="285750" lvl="0" indent="-285750" algn="l" rtl="0">
              <a:spcBef>
                <a:spcPct val="0"/>
              </a:spcBef>
              <a:spcAft>
                <a:spcPct val="0"/>
              </a:spcAft>
              <a:buFont typeface="Wingdings" panose="05000000000000000000" pitchFamily="2" charset="2"/>
              <a:buChar char="v"/>
            </a:pPr>
            <a:r>
              <a:rPr lang="en-US" sz="1600" b="1">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Handle missing values: </a:t>
            </a:r>
            <a:r>
              <a:rPr lang="en-US" sz="1600">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Identify and address missing values in each dataset. This involve imputation techniques such as mean, median etc.</a:t>
            </a:r>
          </a:p>
          <a:p>
            <a:pPr marL="285750" lvl="0" indent="-285750" algn="l" rtl="0">
              <a:spcBef>
                <a:spcPct val="0"/>
              </a:spcBef>
              <a:spcAft>
                <a:spcPct val="0"/>
              </a:spcAft>
              <a:buFont typeface="Wingdings" panose="05000000000000000000" pitchFamily="2" charset="2"/>
              <a:buChar char="v"/>
            </a:pPr>
            <a:endParaRPr lang="en-US" sz="1600">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endParaRPr>
          </a:p>
          <a:p>
            <a:pPr marL="285750" lvl="0" indent="-285750" algn="l" rtl="0">
              <a:spcBef>
                <a:spcPct val="0"/>
              </a:spcBef>
              <a:spcAft>
                <a:spcPct val="0"/>
              </a:spcAft>
              <a:buFont typeface="Wingdings" panose="05000000000000000000" pitchFamily="2" charset="2"/>
              <a:buChar char="v"/>
            </a:pPr>
            <a:r>
              <a:rPr lang="en-US" sz="1600" b="1">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Remove duplicates: </a:t>
            </a:r>
            <a:r>
              <a:rPr lang="en-US" sz="1600">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Check for and eliminate any duplicate records in the datasets to ensure data integrity.</a:t>
            </a:r>
          </a:p>
          <a:p>
            <a:pPr marL="285750" lvl="0" indent="-285750" algn="l" rtl="0">
              <a:spcBef>
                <a:spcPct val="0"/>
              </a:spcBef>
              <a:spcAft>
                <a:spcPct val="0"/>
              </a:spcAft>
              <a:buFont typeface="Wingdings" panose="05000000000000000000" pitchFamily="2" charset="2"/>
              <a:buChar char="v"/>
            </a:pPr>
            <a:endParaRPr lang="en-US" sz="1600">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endParaRPr>
          </a:p>
          <a:p>
            <a:pPr marL="285750" lvl="0" indent="-285750" algn="l" rtl="0">
              <a:spcBef>
                <a:spcPct val="0"/>
              </a:spcBef>
              <a:spcAft>
                <a:spcPct val="0"/>
              </a:spcAft>
              <a:buFont typeface="Wingdings" panose="05000000000000000000" pitchFamily="2" charset="2"/>
              <a:buChar char="v"/>
            </a:pPr>
            <a:r>
              <a:rPr lang="en-US" sz="1600" b="1">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Handle outliers: </a:t>
            </a:r>
            <a:r>
              <a:rPr lang="en-US" sz="1600">
                <a:solidFill>
                  <a:srgbClr val="273239"/>
                </a:solidFill>
                <a:highlight>
                  <a:srgbClr val="FFFFFF"/>
                </a:highlight>
                <a:latin typeface="Times New Roman" panose="02020603050405020304" pitchFamily="18" charset="0"/>
                <a:ea typeface="Nunito"/>
                <a:cs typeface="Times New Roman" panose="02020603050405020304" pitchFamily="18" charset="0"/>
                <a:sym typeface="Nunito"/>
              </a:rPr>
              <a:t>Detect and handle outliers that may skew the analysis or model performance. Depending on the nature of the data.</a:t>
            </a:r>
            <a:endParaRPr sz="1600">
              <a:solidFill>
                <a:srgbClr val="342E22"/>
              </a:solidFill>
              <a:latin typeface="Times New Roman" panose="02020603050405020304" pitchFamily="18" charset="0"/>
              <a:ea typeface="Times"/>
              <a:cs typeface="Times New Roman" panose="02020603050405020304" pitchFamily="18" charset="0"/>
              <a:sym typeface="Times"/>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3.12.14"/>
  <p:tag name="AS_TITLE" val="Aspose.Slides for .NET6"/>
  <p:tag name="AS_VERSION" val="23.12"/>
</p:tagLst>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opic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1982</Words>
  <Application>Microsoft Office PowerPoint</Application>
  <PresentationFormat>On-screen Show (16:9)</PresentationFormat>
  <Paragraphs>169</Paragraphs>
  <Slides>33</Slides>
  <Notes>28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Noto Sans Symbols</vt:lpstr>
      <vt:lpstr>Times</vt:lpstr>
      <vt:lpstr>Open Sans</vt:lpstr>
      <vt:lpstr>Times New Roman</vt:lpstr>
      <vt:lpstr>Wingdings</vt:lpstr>
      <vt:lpstr>PT Sans Narrow</vt:lpstr>
      <vt:lpstr>tropic</vt:lpstr>
      <vt:lpstr>tropic</vt:lpstr>
      <vt:lpstr>tropic</vt:lpstr>
      <vt:lpstr>Cyclone Casualty and Property Loss Prediction</vt:lpstr>
      <vt:lpstr>Introduction</vt:lpstr>
      <vt:lpstr>Tools and Platform</vt:lpstr>
      <vt:lpstr>Project Plan</vt:lpstr>
      <vt:lpstr>System Block Diagram</vt:lpstr>
      <vt:lpstr>Datasets</vt:lpstr>
      <vt:lpstr>Datasets</vt:lpstr>
      <vt:lpstr>Datasets</vt:lpstr>
      <vt:lpstr>Data Preprocessing</vt:lpstr>
      <vt:lpstr>Method - 1</vt:lpstr>
      <vt:lpstr>Methodology</vt:lpstr>
      <vt:lpstr>Data Integration</vt:lpstr>
      <vt:lpstr>Custom Data Generation</vt:lpstr>
      <vt:lpstr>Feature Selection</vt:lpstr>
      <vt:lpstr>Feature Selection</vt:lpstr>
      <vt:lpstr>Model Selection</vt:lpstr>
      <vt:lpstr>Database Management</vt:lpstr>
      <vt:lpstr>GUI Development</vt:lpstr>
      <vt:lpstr>Result Analysis</vt:lpstr>
      <vt:lpstr>Result Analysis</vt:lpstr>
      <vt:lpstr>Method - 2</vt:lpstr>
      <vt:lpstr>EXPLANATION</vt:lpstr>
      <vt:lpstr>FEATURE SELECTION</vt:lpstr>
      <vt:lpstr>MODEL SELECTION</vt:lpstr>
      <vt:lpstr>FLOWCHART</vt:lpstr>
      <vt:lpstr>GUI  IMPLEMENTATION</vt:lpstr>
      <vt:lpstr>RESULT COMPARISON</vt:lpstr>
      <vt:lpstr>Applications </vt:lpstr>
      <vt:lpstr>Conclusion</vt:lpstr>
      <vt:lpstr>Future Work</vt:lpstr>
      <vt:lpstr>INDIVIDUAL CONTRIBUTION(Method-1) </vt:lpstr>
      <vt:lpstr>INDIVIDUAL CONTRIBUTION(Method-2)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Cyclone Casualty and Property Loss Prediction</dc:title>
  <dc:creator>Satarupa</dc:creator>
  <cp:lastModifiedBy>satarupa das</cp:lastModifiedBy>
  <cp:revision>27</cp:revision>
  <dcterms:modified xsi:type="dcterms:W3CDTF">2024-05-27T12:01:12Z</dcterms:modified>
</cp:coreProperties>
</file>