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sldIdLst>
    <p:sldId id="262" r:id="rId5"/>
    <p:sldId id="272" r:id="rId6"/>
    <p:sldId id="263" r:id="rId7"/>
    <p:sldId id="264" r:id="rId8"/>
    <p:sldId id="269" r:id="rId9"/>
    <p:sldId id="265" r:id="rId10"/>
    <p:sldId id="266" r:id="rId11"/>
    <p:sldId id="267" r:id="rId12"/>
    <p:sldId id="268" r:id="rId13"/>
    <p:sldId id="270" r:id="rId14"/>
    <p:sldId id="273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12" autoAdjust="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r="17143"/>
          <a:stretch>
            <a:fillRect/>
          </a:stretch>
        </p:blipFill>
        <p:spPr>
          <a:xfrm>
            <a:off x="-1" y="0"/>
            <a:ext cx="6390861" cy="6721475"/>
          </a:xfrm>
        </p:spPr>
      </p:pic>
      <p:sp>
        <p:nvSpPr>
          <p:cNvPr id="4" name="Rectangle 3"/>
          <p:cNvSpPr/>
          <p:nvPr/>
        </p:nvSpPr>
        <p:spPr>
          <a:xfrm>
            <a:off x="6579704" y="1831634"/>
            <a:ext cx="55360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Training agent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first-person shooter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(FPS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ame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Actor-critic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Curriculum learning</a:t>
            </a: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88242" y="308573"/>
            <a:ext cx="6155264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Post-training Rules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9360" y="1641504"/>
            <a:ext cx="6096000" cy="27270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tournament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Tactics</a:t>
            </a:r>
            <a:endParaRPr lang="en-US" sz="32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2751513" y="224444"/>
            <a:ext cx="6733310" cy="1064029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Conclusion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7425" y="2198457"/>
            <a:ext cx="8182495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methodology of a new 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for training an </a:t>
            </a:r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and planning.</a:t>
            </a:r>
            <a:endParaRPr lang="en-US" sz="24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86305" y="641079"/>
            <a:ext cx="2124299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6" y="1429789"/>
            <a:ext cx="955132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1579418" y="1504604"/>
            <a:ext cx="8927870" cy="2477193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81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0960" y="399934"/>
            <a:ext cx="5882675" cy="924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Ariful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2019-1-60-140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9548" y="1638613"/>
            <a:ext cx="5864087" cy="933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Sazzad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Hossen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2019-1-60-063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0960" y="2756811"/>
            <a:ext cx="5864087" cy="933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Rawnak Jahan Taifa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2019-1-60-134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99548" y="4004598"/>
            <a:ext cx="5864087" cy="9243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Sy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Tasfia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2019-1-60-137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9548" y="5243277"/>
            <a:ext cx="5864087" cy="9886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Monjurul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2018-3-60-035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1871" y="2752629"/>
            <a:ext cx="4801120" cy="93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By-</a:t>
            </a:r>
            <a:endParaRPr lang="en-US" sz="5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2226366" y="427383"/>
            <a:ext cx="7325139" cy="993913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1078" y="2081713"/>
            <a:ext cx="573778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FPS(</a:t>
            </a: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irst-person </a:t>
            </a:r>
            <a:r>
              <a:rPr lang="en-US" sz="2400" dirty="0">
                <a:solidFill>
                  <a:schemeClr val="bg1"/>
                </a:solidFill>
              </a:rPr>
              <a:t>shooter 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game?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1078" y="3343791"/>
            <a:ext cx="4823756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is it related to reinforcement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46" y="2198091"/>
            <a:ext cx="3974254" cy="29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2011679" y="423950"/>
            <a:ext cx="8038408" cy="10058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Actor </a:t>
            </a:r>
            <a:r>
              <a:rPr lang="en-US" sz="2800" dirty="0" smtClean="0">
                <a:latin typeface="Arial Black" panose="020B0A04020102020204" pitchFamily="34" charset="0"/>
              </a:rPr>
              <a:t>Critic </a:t>
            </a:r>
            <a:r>
              <a:rPr lang="en-US" sz="2800" dirty="0">
                <a:latin typeface="Arial Black" panose="020B0A04020102020204" pitchFamily="34" charset="0"/>
              </a:rPr>
              <a:t>M</a:t>
            </a:r>
            <a:r>
              <a:rPr lang="en-US" sz="2800" dirty="0" smtClean="0">
                <a:latin typeface="Arial Black" panose="020B0A04020102020204" pitchFamily="34" charset="0"/>
              </a:rPr>
              <a:t>odel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97" y="1812173"/>
            <a:ext cx="7822276" cy="41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1031470"/>
            <a:ext cx="4064923" cy="4022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82" y="1031471"/>
            <a:ext cx="4335433" cy="40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1255222" y="517823"/>
            <a:ext cx="9792392" cy="102246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DOOM </a:t>
            </a:r>
            <a:r>
              <a:rPr lang="en-US" sz="2000" b="1" dirty="0" smtClean="0"/>
              <a:t> AS  </a:t>
            </a:r>
            <a:r>
              <a:rPr lang="en-US" sz="2000" b="1" dirty="0"/>
              <a:t>A </a:t>
            </a:r>
            <a:r>
              <a:rPr lang="en-US" sz="2000" b="1" dirty="0" smtClean="0"/>
              <a:t> REINFORCEMENT  </a:t>
            </a:r>
            <a:r>
              <a:rPr lang="en-US" sz="2000" b="1" dirty="0"/>
              <a:t>LEARNING </a:t>
            </a:r>
            <a:r>
              <a:rPr lang="en-US" sz="2000" b="1" dirty="0" smtClean="0"/>
              <a:t> PLATFORM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47" y="2391738"/>
            <a:ext cx="4281053" cy="37014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4427" y="1962421"/>
            <a:ext cx="680026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Doom is a first person shooter game released in 1993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427" y="2934393"/>
            <a:ext cx="6096000" cy="1804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make decisions considering the environment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doom game is modified by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VizDoom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48942" y="458201"/>
            <a:ext cx="876233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steps are following for completing FPS game?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8942" y="1290843"/>
            <a:ext cx="3180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Network architecture 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4" y="2031793"/>
            <a:ext cx="9052560" cy="38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57" y="276691"/>
            <a:ext cx="2561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Training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Pipeline: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84" y="1107688"/>
            <a:ext cx="8387542" cy="3464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84" y="4755919"/>
            <a:ext cx="8387542" cy="11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216131" y="83128"/>
            <a:ext cx="5162204" cy="1080654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Curriculum </a:t>
            </a:r>
            <a:r>
              <a:rPr lang="en-US" sz="3200" b="1" dirty="0" smtClean="0"/>
              <a:t>learning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2015" y="1899198"/>
            <a:ext cx="4971011" cy="2374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 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2800" b="1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Curriculum 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endParaRPr lang="en-US" sz="2800" b="1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</a:t>
            </a:r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curriculum</a:t>
            </a:r>
            <a:endParaRPr lang="en-US" sz="2800" b="1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0"/>
            <a:ext cx="6248401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schemas.microsoft.com/office/2006/documentManagement/typ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0</TotalTime>
  <Words>166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2021-12-25T13:27:08Z</dcterms:created>
  <dcterms:modified xsi:type="dcterms:W3CDTF">2021-12-26T07:01:42Z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