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15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41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рхняя часть настольного сотрудника с растеним, белая клавиатура, кофе в белой кружке, записную книжку и перо">
            <a:extLst>
              <a:ext uri="{FF2B5EF4-FFF2-40B4-BE49-F238E27FC236}">
                <a16:creationId xmlns:a16="http://schemas.microsoft.com/office/drawing/2014/main" id="{5055BE5A-5012-4AD9-990C-F44064AFE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 b="1517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ECFC4-431C-47E5-845D-EAE89948E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ru-RU" dirty="0"/>
              <a:t>Ежемесячный онлайн в играх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A3A6FB-66CB-4794-A312-E3454925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ru-RU" dirty="0"/>
              <a:t>От релиза к смерти</a:t>
            </a:r>
            <a:r>
              <a:rPr lang="ru-RU" sz="200" dirty="0"/>
              <a:t>(нет)</a:t>
            </a:r>
          </a:p>
        </p:txBody>
      </p:sp>
    </p:spTree>
    <p:extLst>
      <p:ext uri="{BB962C8B-B14F-4D97-AF65-F5344CB8AC3E}">
        <p14:creationId xmlns:p14="http://schemas.microsoft.com/office/powerpoint/2010/main" val="17235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7D3B8-E760-40D6-9B1A-B5B1043F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Garry’s mod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4DED0F-098B-4CDE-BF54-C96F15AC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165350"/>
            <a:ext cx="748861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CBD9F-9761-40F2-9775-4001BEC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CS:GO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C541E89-7436-4FC4-92FC-BA0CB9238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012389"/>
            <a:ext cx="7343261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03523-E901-4E3F-8D8D-769FCB35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 err="1"/>
              <a:t>Dota</a:t>
            </a:r>
            <a:r>
              <a:rPr lang="en-US" dirty="0"/>
              <a:t> 2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104195-E82B-4917-8208-8CE49290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012389"/>
            <a:ext cx="7405949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0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6A8AE-C31A-4765-B419-C343EFFF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 err="1"/>
              <a:t>WarFrame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21282C-DBEB-44FB-BE2D-BE67AD5E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012389"/>
            <a:ext cx="7463726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3377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Ежемесячный онлайн в играх</vt:lpstr>
      <vt:lpstr>Жизненный цикл Garry’s mod</vt:lpstr>
      <vt:lpstr>Жизненный цикл CS:GO</vt:lpstr>
      <vt:lpstr>Жизненный цикл Dota 2</vt:lpstr>
      <vt:lpstr>Жизненный цикл WarFrame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Ежемесячный онлайн в играх</dc:title>
  <dc:creator>Андрей Спыну</dc:creator>
  <cp:lastModifiedBy>Андрей Спыну</cp:lastModifiedBy>
  <cp:revision>1</cp:revision>
  <dcterms:created xsi:type="dcterms:W3CDTF">2023-05-16T18:37:36Z</dcterms:created>
  <dcterms:modified xsi:type="dcterms:W3CDTF">2023-05-16T18:46:17Z</dcterms:modified>
</cp:coreProperties>
</file>