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39"/>
          </a:xfrm>
          <a:prstGeom prst="rect"/>
          <a:noFill/>
        </p:spPr>
        <p:txBody>
          <a:bodyPr rtlCol="0" wrap="square">
            <a:spAutoFit/>
          </a:bodyPr>
          <a:p>
            <a:r>
              <a:rPr dirty="0" sz="2400" lang="en-US"/>
              <a:t>STUDENT NAME</a:t>
            </a:r>
            <a:r>
              <a:rPr dirty="0" sz="2400" lang="en-IN"/>
              <a:t>:</a:t>
            </a:r>
            <a:r>
              <a:rPr dirty="0" sz="2400" lang="en-US"/>
              <a:t> </a:t>
            </a:r>
            <a:r>
              <a:rPr dirty="0" sz="2400" lang="en-US"/>
              <a:t>A</a:t>
            </a:r>
            <a:r>
              <a:rPr dirty="0" sz="2400" lang="en-US"/>
              <a:t>B</a:t>
            </a:r>
            <a:r>
              <a:rPr dirty="0" sz="2400" lang="en-US"/>
              <a:t>I</a:t>
            </a:r>
            <a:r>
              <a:rPr dirty="0" sz="2400" lang="en-US"/>
              <a:t>N</a:t>
            </a:r>
            <a:r>
              <a:rPr dirty="0" sz="2400" lang="en-US"/>
              <a:t>A</a:t>
            </a:r>
            <a:r>
              <a:rPr dirty="0" sz="2400" lang="en-US"/>
              <a:t>Y</a:t>
            </a:r>
            <a:r>
              <a:rPr dirty="0" sz="2400" lang="en-US"/>
              <a:t>A</a:t>
            </a:r>
            <a:r>
              <a:rPr dirty="0" sz="2400" lang="en-US"/>
              <a:t>.</a:t>
            </a:r>
            <a:r>
              <a:rPr dirty="0" sz="2400" lang="en-US"/>
              <a:t>S</a:t>
            </a:r>
            <a:endParaRPr dirty="0" sz="2400" lang="en-US"/>
          </a:p>
          <a:p>
            <a:r>
              <a:rPr dirty="0" sz="2400" lang="en-US"/>
              <a:t>REGISTER NO: 31221</a:t>
            </a:r>
            <a:r>
              <a:rPr dirty="0" sz="2400" lang="en-IN"/>
              <a:t>0</a:t>
            </a:r>
            <a:r>
              <a:rPr dirty="0" sz="2400" lang="en-US"/>
              <a:t>7</a:t>
            </a:r>
            <a:r>
              <a:rPr dirty="0" sz="2400" lang="en-US"/>
              <a:t>6</a:t>
            </a:r>
            <a:r>
              <a:rPr dirty="0" sz="2400" lang="en-US"/>
              <a:t>9</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r>
              <a:rPr dirty="0" sz="2400" lang="en-US"/>
              <a:t>'</a:t>
            </a:r>
            <a:r>
              <a:rPr dirty="0" sz="2400" lang="en-US"/>
              <a:t>A</a:t>
            </a:r>
            <a:r>
              <a:rPr dirty="0" sz="2400" lang="en-US"/>
              <a:t>'</a:t>
            </a:r>
            <a:endParaRPr dirty="0" sz="2400" lang="en-US"/>
          </a:p>
          <a:p>
            <a:r>
              <a:rPr dirty="0" sz="2400" lang="en-US"/>
              <a:t>COLLEGE: BHAKTAVATSALAM MEMORIAL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2024-03-28T06:07:22Z</dcterms:created>
  <dcterms:modified xsi:type="dcterms:W3CDTF">2024-09-10T03:53:01Z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73de5be36db1463499795248b170200b</vt:lpwstr>
  </property>
</Properties>
</file>