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4F1FE7-3C84-4BFE-AD55-DDC16563DEAA}" v="674" dt="2023-11-13T19:44:01.5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The problem of Stripes in Cuprates 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01440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 sz="2200">
                <a:ea typeface="Calibri"/>
                <a:cs typeface="Calibri"/>
              </a:rPr>
              <a:t>Shruti Agarwal</a:t>
            </a:r>
          </a:p>
          <a:p>
            <a:r>
              <a:rPr lang="en-US" sz="1800" dirty="0">
                <a:ea typeface="Calibri"/>
                <a:cs typeface="Calibri"/>
              </a:rPr>
              <a:t>Under guidance of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sz="2000" dirty="0">
                <a:ea typeface="Calibri"/>
                <a:cs typeface="Calibri"/>
              </a:rPr>
              <a:t>Prof. Steve Johnston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AD560B-C247-2F04-BDCB-90E59AD54DBF}"/>
              </a:ext>
            </a:extLst>
          </p:cNvPr>
          <p:cNvSpPr txBox="1"/>
          <p:nvPr/>
        </p:nvSpPr>
        <p:spPr>
          <a:xfrm>
            <a:off x="9756448" y="6323888"/>
            <a:ext cx="243555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ea typeface="Calibri"/>
                <a:cs typeface="Calibri"/>
              </a:rPr>
              <a:t>*To assist in presenting for 3MT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diagram of a graph&#10;&#10;Description automatically generated">
            <a:extLst>
              <a:ext uri="{FF2B5EF4-FFF2-40B4-BE49-F238E27FC236}">
                <a16:creationId xmlns:a16="http://schemas.microsoft.com/office/drawing/2014/main" id="{69C53D1A-D75D-BA67-D7DD-BD820BFF2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299" y="2785313"/>
            <a:ext cx="6558897" cy="3010780"/>
          </a:xfrm>
          <a:prstGeom prst="rect">
            <a:avLst/>
          </a:prstGeom>
        </p:spPr>
      </p:pic>
      <p:pic>
        <p:nvPicPr>
          <p:cNvPr id="6" name="Picture 5" descr="A diagram of a charge order&#10;&#10;Description automatically generated">
            <a:extLst>
              <a:ext uri="{FF2B5EF4-FFF2-40B4-BE49-F238E27FC236}">
                <a16:creationId xmlns:a16="http://schemas.microsoft.com/office/drawing/2014/main" id="{F958CFFA-A790-F3A8-3044-50A9E959B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70" y="1083181"/>
            <a:ext cx="4875564" cy="40364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56159A-9352-47FD-6ACA-5AC6EB6625B6}"/>
              </a:ext>
            </a:extLst>
          </p:cNvPr>
          <p:cNvSpPr txBox="1"/>
          <p:nvPr/>
        </p:nvSpPr>
        <p:spPr>
          <a:xfrm>
            <a:off x="256376" y="5120355"/>
            <a:ext cx="388833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Batang"/>
                <a:ea typeface="Calibri"/>
                <a:cs typeface="Calibri"/>
              </a:rPr>
              <a:t>*B. Keimer, Nature 518, 197-186 (2015)</a:t>
            </a:r>
            <a:endParaRPr lang="en-US" sz="1400" dirty="0">
              <a:latin typeface="Batang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B221F5-AE3B-24FE-7FE1-46F74C168E3A}"/>
              </a:ext>
            </a:extLst>
          </p:cNvPr>
          <p:cNvSpPr txBox="1"/>
          <p:nvPr/>
        </p:nvSpPr>
        <p:spPr>
          <a:xfrm>
            <a:off x="5383851" y="1716279"/>
            <a:ext cx="660874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Calibri"/>
                <a:cs typeface="Calibri"/>
              </a:rPr>
              <a:t>Hubbard Model = Kinetic term + Coulomb Potential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FFF7E6-F67E-176A-1718-E661534C104C}"/>
              </a:ext>
            </a:extLst>
          </p:cNvPr>
          <p:cNvSpPr txBox="1"/>
          <p:nvPr/>
        </p:nvSpPr>
        <p:spPr>
          <a:xfrm>
            <a:off x="6751178" y="5896598"/>
            <a:ext cx="447229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ea typeface="Calibri"/>
                <a:cs typeface="Calibri"/>
              </a:rPr>
              <a:t>Example of simultaneous charge density wave (CDW) and spin density wave(SDW)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05273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2D388A7-E44E-C622-62E8-6074E622EEA3}"/>
              </a:ext>
            </a:extLst>
          </p:cNvPr>
          <p:cNvGrpSpPr/>
          <p:nvPr/>
        </p:nvGrpSpPr>
        <p:grpSpPr>
          <a:xfrm>
            <a:off x="1478517" y="3302469"/>
            <a:ext cx="8873383" cy="3209722"/>
            <a:chOff x="1182168" y="1747800"/>
            <a:chExt cx="11009831" cy="4078544"/>
          </a:xfrm>
        </p:grpSpPr>
        <p:pic>
          <p:nvPicPr>
            <p:cNvPr id="3" name="Picture 2" descr="A pair of blue check marks&#10;&#10;Description automatically generated">
              <a:extLst>
                <a:ext uri="{FF2B5EF4-FFF2-40B4-BE49-F238E27FC236}">
                  <a16:creationId xmlns:a16="http://schemas.microsoft.com/office/drawing/2014/main" id="{41EAEE7B-10BF-8029-74B4-3AA5A526E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2185" y="1747800"/>
              <a:ext cx="7239000" cy="692361"/>
            </a:xfrm>
            <a:prstGeom prst="rect">
              <a:avLst/>
            </a:prstGeom>
          </p:spPr>
        </p:pic>
        <p:pic>
          <p:nvPicPr>
            <p:cNvPr id="4" name="Picture 3" descr="A group of black and red crosses&#10;&#10;Description automatically generated">
              <a:extLst>
                <a:ext uri="{FF2B5EF4-FFF2-40B4-BE49-F238E27FC236}">
                  <a16:creationId xmlns:a16="http://schemas.microsoft.com/office/drawing/2014/main" id="{D206B37D-AB18-F9B9-EDD3-0762388B76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2168" y="2840516"/>
              <a:ext cx="7242560" cy="2985828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1B46EEB-2812-196E-642B-E56E611219A6}"/>
                </a:ext>
              </a:extLst>
            </p:cNvPr>
            <p:cNvSpPr txBox="1"/>
            <p:nvPr/>
          </p:nvSpPr>
          <p:spPr>
            <a:xfrm>
              <a:off x="8659739" y="2791626"/>
              <a:ext cx="3418316" cy="83099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dirty="0">
                  <a:ea typeface="Calibri"/>
                  <a:cs typeface="Calibri"/>
                </a:rPr>
                <a:t>Expected correlations for AFM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CC0E90A-ACD7-5EAC-F62C-55A4AABF9261}"/>
                </a:ext>
              </a:extLst>
            </p:cNvPr>
            <p:cNvSpPr txBox="1"/>
            <p:nvPr/>
          </p:nvSpPr>
          <p:spPr>
            <a:xfrm>
              <a:off x="8716710" y="4101981"/>
              <a:ext cx="3475289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dirty="0">
                  <a:ea typeface="Calibri"/>
                  <a:cs typeface="Calibri"/>
                </a:rPr>
                <a:t>Actual correlations</a:t>
              </a:r>
              <a:endParaRPr lang="en-US" sz="2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BEF5F77-BFD2-E010-0108-3A5C716347A0}"/>
                </a:ext>
              </a:extLst>
            </p:cNvPr>
            <p:cNvSpPr txBox="1"/>
            <p:nvPr/>
          </p:nvSpPr>
          <p:spPr>
            <a:xfrm>
              <a:off x="8802168" y="5312635"/>
              <a:ext cx="3375588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dirty="0">
                  <a:ea typeface="Calibri"/>
                  <a:cs typeface="Calibri"/>
                </a:rPr>
                <a:t>AFM correlations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C701182-D869-5E41-0C4A-D9130171B100}"/>
              </a:ext>
            </a:extLst>
          </p:cNvPr>
          <p:cNvSpPr txBox="1"/>
          <p:nvPr/>
        </p:nvSpPr>
        <p:spPr>
          <a:xfrm>
            <a:off x="2344997" y="1279895"/>
            <a:ext cx="166590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ea typeface="Calibri"/>
                <a:cs typeface="Calibri"/>
              </a:rPr>
              <a:t>Stripes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0C27888-C57A-4A01-72DA-633A722DDB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70" t="-364" r="50643" b="52909"/>
          <a:stretch/>
        </p:blipFill>
        <p:spPr>
          <a:xfrm>
            <a:off x="6857341" y="57116"/>
            <a:ext cx="4982800" cy="315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440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aph of a function&#10;&#10;Description automatically generated">
            <a:extLst>
              <a:ext uri="{FF2B5EF4-FFF2-40B4-BE49-F238E27FC236}">
                <a16:creationId xmlns:a16="http://schemas.microsoft.com/office/drawing/2014/main" id="{64896FD4-9A78-7738-9125-1F5CEC0BB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407" y="103973"/>
            <a:ext cx="8463184" cy="634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87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The problem of Stripes in Cuprates 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 </dc:title>
  <dc:creator/>
  <cp:lastModifiedBy/>
  <cp:revision>184</cp:revision>
  <dcterms:created xsi:type="dcterms:W3CDTF">2023-11-13T18:29:58Z</dcterms:created>
  <dcterms:modified xsi:type="dcterms:W3CDTF">2023-11-13T19:44:36Z</dcterms:modified>
</cp:coreProperties>
</file>