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66" r:id="rId11"/>
    <p:sldId id="267" r:id="rId12"/>
    <p:sldId id="2146847063" r:id="rId13"/>
    <p:sldId id="2146847064" r:id="rId14"/>
    <p:sldId id="2146847065" r:id="rId15"/>
    <p:sldId id="2146847066" r:id="rId16"/>
    <p:sldId id="268" r:id="rId17"/>
    <p:sldId id="2146847055" r:id="rId18"/>
    <p:sldId id="269" r:id="rId19"/>
    <p:sldId id="2146847059" r:id="rId20"/>
    <p:sldId id="2146847060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watson-studio" TargetMode="External"/><Relationship Id="rId2" Type="http://schemas.openxmlformats.org/officeDocument/2006/relationships/hyperlink" Target="https://aikosh.indiaai.gov.in/web/datasets/details/pradhan_mantri_gram_sadak_yojna_pmgs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cloud/object-storag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Classification of Rural Infrastructure Projects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Sameer Ahmad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Dept: 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B-Tech in IT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Hemvati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Nandan Bahuguna Garhwal University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Srinafgar,Uttarakhand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C223E-4F56-16A8-9728-716C12CC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C55A-10F4-36BB-EE17-B4F2D86F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Screenshots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D6590-4454-B165-59F2-EE1E1739DED8}"/>
              </a:ext>
            </a:extLst>
          </p:cNvPr>
          <p:cNvSpPr txBox="1"/>
          <p:nvPr/>
        </p:nvSpPr>
        <p:spPr>
          <a:xfrm>
            <a:off x="678942" y="1342382"/>
            <a:ext cx="168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2D6FB-714B-BD98-A1E1-3246CDB3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82" y="1975150"/>
            <a:ext cx="10428415" cy="31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2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BF32C-5D56-EFBB-A6FC-18E5EEB4C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40DA-B685-1A3A-E781-3FC8FE86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Screenshots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D73FE-225A-FC54-6262-22ADF6A97391}"/>
              </a:ext>
            </a:extLst>
          </p:cNvPr>
          <p:cNvSpPr txBox="1"/>
          <p:nvPr/>
        </p:nvSpPr>
        <p:spPr>
          <a:xfrm>
            <a:off x="678942" y="1342382"/>
            <a:ext cx="2932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for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3FEC5-A15E-C83E-86C4-3705C6C6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931372"/>
            <a:ext cx="9882378" cy="444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8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C34B-A29C-0072-8620-638540B6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05E1-75B6-FF04-E3D4-40781950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Screenshots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00BB2-6669-190A-E67F-592ABA6D543E}"/>
              </a:ext>
            </a:extLst>
          </p:cNvPr>
          <p:cNvSpPr txBox="1"/>
          <p:nvPr/>
        </p:nvSpPr>
        <p:spPr>
          <a:xfrm>
            <a:off x="678942" y="1342382"/>
            <a:ext cx="219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76345-71B9-5318-1776-E44D4412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2" y="1730002"/>
            <a:ext cx="10101834" cy="46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B54CF3-AAF6-5696-9AF9-6B8A538A1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72" y="1417990"/>
            <a:ext cx="6537960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accurately classifies infrastructure projects into PMGSY schemes.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for manual sorting and enhances policy execution.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 for planners, government officials, and policy analysts.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0ACD8D2-36D1-AE53-0160-69B67AF9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09" y="1555151"/>
            <a:ext cx="6675120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model to support more schemes or other infrastructure programs.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GIS and satellite imagery for validation.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as a full-stack web app for government use.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Deep Learning models for further accuracy enhancement.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F5F1C-BF40-03A6-4732-C82A092DE84E}"/>
              </a:ext>
            </a:extLst>
          </p:cNvPr>
          <p:cNvSpPr txBox="1"/>
          <p:nvPr/>
        </p:nvSpPr>
        <p:spPr>
          <a:xfrm>
            <a:off x="998982" y="1512100"/>
            <a:ext cx="10854690" cy="2950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Sources: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Kosh – PMGSY Dataset, Ministry of Rural Development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https://aikosh.indiaai.gov.in/web/datasets/details/pradhan_mantri_gram_sadak_yojna_pmgsy.html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Services: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 Studio –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https://www.ibm.com/cloud/watson-studio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Object Storage –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https://www.ibm.com/cloud/object-storage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0156"/>
            <a:ext cx="4438864" cy="444478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Credly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Certificate (getting started with AI)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196E4-3D84-5F31-F1AF-71EF2063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24" y="1676930"/>
            <a:ext cx="6760155" cy="5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B00C34-994B-BF3E-68FB-431D916E6413}"/>
              </a:ext>
            </a:extLst>
          </p:cNvPr>
          <p:cNvSpPr txBox="1">
            <a:spLocks/>
          </p:cNvSpPr>
          <p:nvPr/>
        </p:nvSpPr>
        <p:spPr>
          <a:xfrm>
            <a:off x="581192" y="1141012"/>
            <a:ext cx="4438864" cy="444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Credly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Certificate (Journey to Cloud)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A0CE3-7206-4CB9-7BD0-612763FD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27" y="1585490"/>
            <a:ext cx="6726641" cy="49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267699-1D31-15F6-DDAC-C7CE6C971411}"/>
              </a:ext>
            </a:extLst>
          </p:cNvPr>
          <p:cNvSpPr txBox="1">
            <a:spLocks/>
          </p:cNvSpPr>
          <p:nvPr/>
        </p:nvSpPr>
        <p:spPr>
          <a:xfrm>
            <a:off x="581192" y="1141012"/>
            <a:ext cx="4438864" cy="444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Credly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Certificate (RAG Lab)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CD857-124C-8921-C746-C84195B3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64" y="1585490"/>
            <a:ext cx="8123303" cy="50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400" y="1954828"/>
            <a:ext cx="8635960" cy="24800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Pradhan Mantri Gram Sadak Yojana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(PMGSY)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Indian rural infrastructure scheme aimed at ensuring all-weather road connectivity. Projects under PMGSY are categorized into schemes like PMGSY-I, PMGSY-II, RCPLWEA, etc., each with unique objectives and financial structures.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classifying such projects is time-consuming and inefficient. An automated classification system is needed to streamline monitoring, budgeting, and impact analysis.</a:t>
            </a:r>
          </a:p>
          <a:p>
            <a:pPr marL="305435" indent="-305435"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7ACAC-AEB2-C567-D6B9-9248C95ED18B}"/>
              </a:ext>
            </a:extLst>
          </p:cNvPr>
          <p:cNvSpPr txBox="1"/>
          <p:nvPr/>
        </p:nvSpPr>
        <p:spPr>
          <a:xfrm>
            <a:off x="886968" y="1335024"/>
            <a:ext cx="1054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aims to classify rural infrastructure projects into correct PMGSY schemes using machine learning. It reduces manual effort and improves classification accuracy. The solution includes the following steps: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51DB0-5571-999A-A7E4-166BA4A74D05}"/>
              </a:ext>
            </a:extLst>
          </p:cNvPr>
          <p:cNvSpPr txBox="1"/>
          <p:nvPr/>
        </p:nvSpPr>
        <p:spPr>
          <a:xfrm>
            <a:off x="886968" y="2520696"/>
            <a:ext cx="4572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project-related data from the AI Kosh platform, which includes: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progress percentage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progress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Sanctioned length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work (road/bridge)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agency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names (PMGSY-I, PMGSY-II, RCPLWEA,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6FF1-F7CF-D994-DD24-82ABA1467B17}"/>
              </a:ext>
            </a:extLst>
          </p:cNvPr>
          <p:cNvSpPr txBox="1"/>
          <p:nvPr/>
        </p:nvSpPr>
        <p:spPr>
          <a:xfrm>
            <a:off x="7038808" y="2526792"/>
            <a:ext cx="457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algn="just"/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and inconsistent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 (e.g., agency type, scheme name).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numerical fields like financial/physical progress.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important features that influence scheme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E588-E4E6-928F-87CE-D20D7F16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CB027-824F-C160-7D08-53B15F381B06}"/>
              </a:ext>
            </a:extLst>
          </p:cNvPr>
          <p:cNvSpPr txBox="1"/>
          <p:nvPr/>
        </p:nvSpPr>
        <p:spPr>
          <a:xfrm>
            <a:off x="802600" y="1232452"/>
            <a:ext cx="457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Algorithm:</a:t>
            </a:r>
          </a:p>
          <a:p>
            <a:pPr algn="just"/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compare classification algorithms like Random Forest, Decision Tree, and Logistic Regression.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models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(features + scheme name).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selected for final model due to higher accuracy and robustness.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8B595-357B-367A-DAE2-243449818AD0}"/>
              </a:ext>
            </a:extLst>
          </p:cNvPr>
          <p:cNvSpPr txBox="1"/>
          <p:nvPr/>
        </p:nvSpPr>
        <p:spPr>
          <a:xfrm>
            <a:off x="6514552" y="1232452"/>
            <a:ext cx="457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pPr algn="just"/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IBM Watson Studio and IBM Cloud Lite services for training, and deployment.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and process data via IBM Cloud Object Storage.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test models within IBM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Notebooks environment.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model to make predictions on new project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C7C43-2A41-6E55-1E79-95FB83A10334}"/>
              </a:ext>
            </a:extLst>
          </p:cNvPr>
          <p:cNvSpPr txBox="1"/>
          <p:nvPr/>
        </p:nvSpPr>
        <p:spPr>
          <a:xfrm>
            <a:off x="4088344" y="3940886"/>
            <a:ext cx="457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successfully classifies infrastructure projects into appropriate PMGSY schemes.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includes prediction label and confidence score.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project tracking, budget allocation, and strategic planning for government bodies.</a:t>
            </a:r>
          </a:p>
        </p:txBody>
      </p:sp>
    </p:spTree>
    <p:extLst>
      <p:ext uri="{BB962C8B-B14F-4D97-AF65-F5344CB8AC3E}">
        <p14:creationId xmlns:p14="http://schemas.microsoft.com/office/powerpoint/2010/main" val="74757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969" y="1316736"/>
            <a:ext cx="4356568" cy="3213862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 Studio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Object Storage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Notebooks (Python)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Scikit-learn, Matplotlib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Lite Services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39584-33D5-923B-A6D3-D224F0910833}"/>
              </a:ext>
            </a:extLst>
          </p:cNvPr>
          <p:cNvSpPr txBox="1"/>
          <p:nvPr/>
        </p:nvSpPr>
        <p:spPr>
          <a:xfrm>
            <a:off x="1009864" y="1443841"/>
            <a:ext cx="80609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(with comparison to Logistic Regression, Decision Tree).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Progress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Progress (INR)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Sanctioned Length (km)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Agency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773FE-3708-9B75-4307-1EEE6989F742}"/>
              </a:ext>
            </a:extLst>
          </p:cNvPr>
          <p:cNvSpPr txBox="1"/>
          <p:nvPr/>
        </p:nvSpPr>
        <p:spPr>
          <a:xfrm>
            <a:off x="1009864" y="4423445"/>
            <a:ext cx="713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Deployment: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AI Kosh PMGSY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Encoding categorical features, handling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IBM Watson Studio.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&amp; Screenshots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50D82-E1E9-B710-21CA-AF2668EAEF95}"/>
              </a:ext>
            </a:extLst>
          </p:cNvPr>
          <p:cNvSpPr txBox="1"/>
          <p:nvPr/>
        </p:nvSpPr>
        <p:spPr>
          <a:xfrm>
            <a:off x="1009864" y="1244302"/>
            <a:ext cx="806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Model: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92.4%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successfully classified test data into PMGSY schemes.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1296E-0409-7986-B76B-5E211D1A0F4A}"/>
              </a:ext>
            </a:extLst>
          </p:cNvPr>
          <p:cNvSpPr txBox="1"/>
          <p:nvPr/>
        </p:nvSpPr>
        <p:spPr>
          <a:xfrm>
            <a:off x="704088" y="2028988"/>
            <a:ext cx="224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Map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0EAADE-6FE0-8A43-7B5F-28FEAFC7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78" y="2536675"/>
            <a:ext cx="10011873" cy="38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E164-91FF-339D-9D85-A1E07E87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Screenshots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A4EAB-F835-9660-C32D-87FD535CDD27}"/>
              </a:ext>
            </a:extLst>
          </p:cNvPr>
          <p:cNvSpPr txBox="1"/>
          <p:nvPr/>
        </p:nvSpPr>
        <p:spPr>
          <a:xfrm>
            <a:off x="678942" y="1342382"/>
            <a:ext cx="168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Progress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8333A-F3B7-5957-3BD2-B24503FF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5" y="1821644"/>
            <a:ext cx="10848873" cy="44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94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123</TotalTime>
  <Words>684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Intelligent Classification of Rural Infrastructure Projects</vt:lpstr>
      <vt:lpstr>OUTLINE</vt:lpstr>
      <vt:lpstr>Problem Statement</vt:lpstr>
      <vt:lpstr>Proposed Solution</vt:lpstr>
      <vt:lpstr>Proposed Solution</vt:lpstr>
      <vt:lpstr>System  Approach</vt:lpstr>
      <vt:lpstr>Algorithm &amp; Deployment</vt:lpstr>
      <vt:lpstr>Result &amp; Screenshots</vt:lpstr>
      <vt:lpstr>Screenshots</vt:lpstr>
      <vt:lpstr>Screenshots</vt:lpstr>
      <vt:lpstr>Screenshots</vt:lpstr>
      <vt:lpstr>Screenshots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Sameer Ahmad</cp:lastModifiedBy>
  <cp:revision>28</cp:revision>
  <dcterms:created xsi:type="dcterms:W3CDTF">2021-05-26T16:50:10Z</dcterms:created>
  <dcterms:modified xsi:type="dcterms:W3CDTF">2025-08-02T16:40:21Z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