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d585932-36f2-4d54-8e21-6d643e15c1f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b8d1d33711c4fb6" /><Relationship Type="http://schemas.openxmlformats.org/officeDocument/2006/relationships/slideLayout" Target="/ppt/slideLayouts/slideLayout8.xml" Id="R7cb2c915ef164d99" /><Relationship Type="http://schemas.openxmlformats.org/officeDocument/2006/relationships/hyperlink" Target="https://app.powerbi.com/groups/me/reports/8d585932-36f2-4d54-8e21-6d643e15c1f1/?pbi_source=PowerPoint" TargetMode="External" Id="RelId0" /><Relationship Type="http://schemas.openxmlformats.org/officeDocument/2006/relationships/image" Target="/ppt/media/image4.png" Id="imgId2245006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28c9dccae4c84834" /><Relationship Type="http://schemas.openxmlformats.org/officeDocument/2006/relationships/slideLayout" Target="/ppt/slideLayouts/slideLayout8.xml" Id="R99f66a234ecf41fd" /><Relationship Type="http://schemas.openxmlformats.org/officeDocument/2006/relationships/hyperlink" Target="https://app.powerbi.com/groups/me/reports/8d585932-36f2-4d54-8e21-6d643e15c1f1/?pbi_source=PowerPoint" TargetMode="External" Id="RelId1" /><Relationship Type="http://schemas.openxmlformats.org/officeDocument/2006/relationships/image" Target="/ppt/media/image5.png" Id="imgId2245006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BPO_Dashboard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3/4/2023 11:20:33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3/4/2023 11:15:43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slicer ,slicer ,slicer ,slicer ,shape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45006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Absolute HC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slicer ,slicer ,slicer ,slicer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45006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Buffer HC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