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54fe052-dce6-4c7b-94e7-f463dc9e039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887ff6cea47472d" /><Relationship Type="http://schemas.openxmlformats.org/officeDocument/2006/relationships/slideLayout" Target="/ppt/slideLayouts/slideLayout8.xml" Id="R714131486988490d" /><Relationship Type="http://schemas.openxmlformats.org/officeDocument/2006/relationships/hyperlink" Target="https://app.powerbi.com/groups/me/reports/d54fe052-dce6-4c7b-94e7-f463dc9e0394/?pbi_source=PowerPoint" TargetMode="External" Id="RelId0" /><Relationship Type="http://schemas.openxmlformats.org/officeDocument/2006/relationships/image" Target="/ppt/media/image4.png" Id="imgId1850071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Covid 19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7:13:09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1/19/2023 4:43:54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reaChart ,pieChart ,pieChart ,areaChart ,lineChart ,card ,card ,card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5007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