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ead99fb-a154-45bd-a519-60e796c8427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daf0ab605564bcc" /><Relationship Type="http://schemas.openxmlformats.org/officeDocument/2006/relationships/slideLayout" Target="/ppt/slideLayouts/slideLayout8.xml" Id="Rc317a0f9d9df43cd" /><Relationship Type="http://schemas.openxmlformats.org/officeDocument/2006/relationships/hyperlink" Target="https://app.powerbi.com/groups/me/reports/bead99fb-a154-45bd-a519-60e796c84272/?pbi_source=PowerPoint" TargetMode="External" Id="RelId0" /><Relationship Type="http://schemas.openxmlformats.org/officeDocument/2006/relationships/image" Target="/ppt/media/image4.png" Id="imgId1999025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0b4973260f6c484e" /><Relationship Type="http://schemas.openxmlformats.org/officeDocument/2006/relationships/slideLayout" Target="/ppt/slideLayouts/slideLayout8.xml" Id="Rdadbf31fb3ab4927" /><Relationship Type="http://schemas.openxmlformats.org/officeDocument/2006/relationships/hyperlink" Target="https://app.powerbi.com/groups/me/reports/bead99fb-a154-45bd-a519-60e796c84272/?pbi_source=PowerPoint" TargetMode="External" Id="RelId1" /><Relationship Type="http://schemas.openxmlformats.org/officeDocument/2006/relationships/image" Target="/ppt/media/image5.png" Id="imgId1999025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adf95f9512274b50" /><Relationship Type="http://schemas.openxmlformats.org/officeDocument/2006/relationships/slideLayout" Target="/ppt/slideLayouts/slideLayout8.xml" Id="Ra4b00ff8a5424015" /><Relationship Type="http://schemas.openxmlformats.org/officeDocument/2006/relationships/hyperlink" Target="https://app.powerbi.com/groups/me/reports/bead99fb-a154-45bd-a519-60e796c84272/?pbi_source=PowerPoint" TargetMode="External" Id="RelId2" /><Relationship Type="http://schemas.openxmlformats.org/officeDocument/2006/relationships/image" Target="/ppt/media/image6.png" Id="imgId1999025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IPL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3/4/2023 7:21:25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1/6/2023 9:11:23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 ,columnChart ,pieChart ,textbox ,textbox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99025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clusteredColumnChart ,pieChart ,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99025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9902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