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MoM Growth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QoQ Growth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Sales Rep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ScrollingTextVisual1448795304508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f752bec-666b-4eaa-8075-1a44b95bda0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e4589df0da041b3" /><Relationship Type="http://schemas.openxmlformats.org/officeDocument/2006/relationships/slideLayout" Target="/ppt/slideLayouts/slideLayout8.xml" Id="R463f2a8dbd1b4b48" /><Relationship Type="http://schemas.openxmlformats.org/officeDocument/2006/relationships/hyperlink" Target="https://app.powerbi.com/groups/me/reports/9f752bec-666b-4eaa-8075-1a44b95bda08/?pbi_source=PowerPoint" TargetMode="External" Id="RelId0" /><Relationship Type="http://schemas.openxmlformats.org/officeDocument/2006/relationships/image" Target="/ppt/media/image4.png" Id="imgId224549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66b3acef9c748cd" /><Relationship Type="http://schemas.openxmlformats.org/officeDocument/2006/relationships/slideLayout" Target="/ppt/slideLayouts/slideLayout8.xml" Id="Rb74a997a6fef4f37" /><Relationship Type="http://schemas.openxmlformats.org/officeDocument/2006/relationships/hyperlink" Target="https://app.powerbi.com/groups/me/reports/9f752bec-666b-4eaa-8075-1a44b95bda08/?pbi_source=PowerPoint" TargetMode="External" Id="RelId1" /><Relationship Type="http://schemas.openxmlformats.org/officeDocument/2006/relationships/image" Target="/ppt/media/image5.png" Id="imgId2245491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788818d6286419b" /><Relationship Type="http://schemas.openxmlformats.org/officeDocument/2006/relationships/slideLayout" Target="/ppt/slideLayouts/slideLayout8.xml" Id="R65208f568e9c4416" /><Relationship Type="http://schemas.openxmlformats.org/officeDocument/2006/relationships/hyperlink" Target="https://app.powerbi.com/groups/me/reports/9f752bec-666b-4eaa-8075-1a44b95bda08/?pbi_source=PowerPoint" TargetMode="External" Id="RelId2" /><Relationship Type="http://schemas.openxmlformats.org/officeDocument/2006/relationships/image" Target="/ppt/media/image6.png" Id="imgId2245491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6:18:47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6:17:45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oM Growth ,QoQ Growth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549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MoM/QoQ Growth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slicer ,slicer ,shape ,shape ,card ,card ,card ,shape ,pieChart ,donutChart ,Top 5 Sales Rep ,ScrollingTextVisual1448795304508 ,waterfallChart ,lineChart ,columnChart ,lineChart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549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686050" y="0"/>
            <a:ext cx="68008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549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AVG sales per day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