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00f570a-1921-4833-97e6-371bef0a4cd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e2edeeb1a1a45b4" /><Relationship Type="http://schemas.openxmlformats.org/officeDocument/2006/relationships/slideLayout" Target="/ppt/slideLayouts/slideLayout8.xml" Id="R00876450b922464e" /><Relationship Type="http://schemas.openxmlformats.org/officeDocument/2006/relationships/hyperlink" Target="https://app.powerbi.com/groups/me/reports/f00f570a-1921-4833-97e6-371bef0a4cdf/?pbi_source=PowerPoint" TargetMode="External" Id="RelId0" /><Relationship Type="http://schemas.openxmlformats.org/officeDocument/2006/relationships/image" Target="/ppt/media/image4.png" Id="imgId184035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Profit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7:19:32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12/2/2022 1:06:53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donutChart ,donutChart ,donutChart ,barChart ,lineChart ,slicer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4035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82475" cy="6572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