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Cuisines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 Bill Amount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Restaurent Types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Restaurents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Votes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9ba749c-a2dd-438a-ba44-5808407079b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2eb951076a8422f" /><Relationship Type="http://schemas.openxmlformats.org/officeDocument/2006/relationships/slideLayout" Target="/ppt/slideLayouts/slideLayout8.xml" Id="R92604894e9794d3a" /><Relationship Type="http://schemas.openxmlformats.org/officeDocument/2006/relationships/hyperlink" Target="https://app.powerbi.com/groups/me/reports/99ba749c-a2dd-438a-ba44-5808407079be/?pbi_source=PowerPoint" TargetMode="External" Id="RelId0" /><Relationship Type="http://schemas.openxmlformats.org/officeDocument/2006/relationships/image" Target="/ppt/media/image4.png" Id="imgId1854886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Zomato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7:15:42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12/5/2022 3:58:22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slicer ,Cuisines ,slicer ,slicer ,Avg Bill Amount ,Restaurent Types ,Top 10 Restaurents ,Avg Rate ,Total Vote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5488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