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ca2da303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ca2da303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ca2da303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ca2da303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ca2da303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ca2da303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ca2da303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ca2da303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ca2da303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ca2da303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ca2da303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ca2da303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ca2da3038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ca2da3038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ca2da3038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ca2da3038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리눅스 프로젝트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임종철, 윤수진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/>
              <a:t>1. web server 2대를 구성 함 (70.12.113.x 3ea)</a:t>
            </a:r>
            <a:endParaRPr sz="2700"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475" y="1467150"/>
            <a:ext cx="4608961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/>
              <a:t>1. web server 2대를 구성 함 (70.12.113.x 3ea)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613" y="1800200"/>
            <a:ext cx="467677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/>
              <a:t>1. web server 2대를 구성 함 (70.12.113.x 3ea)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763" y="1498150"/>
            <a:ext cx="3622476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/>
              <a:t>1. web server 2대를 구성 함 (70.12.113.x 3ea)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900" y="1560125"/>
            <a:ext cx="3646200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DNS 서버 ip 1ea를 할당하여 구성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 rotWithShape="1">
          <a:blip r:embed="rId3">
            <a:alphaModFix/>
          </a:blip>
          <a:srcRect b="0" l="0" r="19413" t="25138"/>
          <a:stretch/>
        </p:blipFill>
        <p:spPr>
          <a:xfrm>
            <a:off x="2206750" y="1597900"/>
            <a:ext cx="4730499" cy="30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ssh.domain을 이용해서 ssh 서버에 접속하도록 ssh 서버 구성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 rotWithShape="1">
          <a:blip r:embed="rId3">
            <a:alphaModFix/>
          </a:blip>
          <a:srcRect b="8188" l="0" r="3753" t="20974"/>
          <a:stretch/>
        </p:blipFill>
        <p:spPr>
          <a:xfrm>
            <a:off x="1960625" y="1910750"/>
            <a:ext cx="5222750" cy="26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4. ftp를 구성하고 ftp 계정 두개 생성(virtual host)로 업로드될 위치를 디렉터리로 하는 파일 업로드 하도록 구성</a:t>
            </a:r>
            <a:endParaRPr sz="2200"/>
          </a:p>
        </p:txBody>
      </p:sp>
      <p:pic>
        <p:nvPicPr>
          <p:cNvPr id="171" name="Google Shape;171;p20"/>
          <p:cNvPicPr preferRelativeResize="0"/>
          <p:nvPr/>
        </p:nvPicPr>
        <p:blipFill rotWithShape="1">
          <a:blip r:embed="rId3">
            <a:alphaModFix/>
          </a:blip>
          <a:srcRect b="0" l="0" r="26166" t="26497"/>
          <a:stretch/>
        </p:blipFill>
        <p:spPr>
          <a:xfrm>
            <a:off x="2414788" y="1707250"/>
            <a:ext cx="4314424" cy="29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4. ftp를 구성하고 ftp 계정 두개 생성(virtual host)로 업로드될 위치를 디렉터리로 하는 파일 업로드 하도록 구성</a:t>
            </a:r>
            <a:endParaRPr sz="2200"/>
          </a:p>
        </p:txBody>
      </p:sp>
      <p:pic>
        <p:nvPicPr>
          <p:cNvPr id="177" name="Google Shape;177;p21"/>
          <p:cNvPicPr preferRelativeResize="0"/>
          <p:nvPr/>
        </p:nvPicPr>
        <p:blipFill rotWithShape="1">
          <a:blip r:embed="rId3">
            <a:alphaModFix/>
          </a:blip>
          <a:srcRect b="0" l="0" r="15397" t="25138"/>
          <a:stretch/>
        </p:blipFill>
        <p:spPr>
          <a:xfrm>
            <a:off x="2119525" y="1800200"/>
            <a:ext cx="4904959" cy="297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